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28" r:id="rId3"/>
    <p:sldId id="267" r:id="rId4"/>
    <p:sldId id="1929" r:id="rId5"/>
    <p:sldId id="264" r:id="rId6"/>
    <p:sldId id="1930" r:id="rId7"/>
    <p:sldId id="263" r:id="rId8"/>
    <p:sldId id="1931" r:id="rId9"/>
    <p:sldId id="257" r:id="rId10"/>
    <p:sldId id="1932" r:id="rId11"/>
    <p:sldId id="1933" r:id="rId12"/>
    <p:sldId id="193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0489E-A4CB-470D-BC37-C4A3C160BFD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789D2-F28B-4C64-900E-1F1B6965BC74}">
      <dgm:prSet/>
      <dgm:spPr/>
      <dgm:t>
        <a:bodyPr/>
        <a:lstStyle/>
        <a:p>
          <a:r>
            <a:rPr lang="en-US" u="sng"/>
            <a:t>Simultaneous Bilingual- </a:t>
          </a:r>
          <a:r>
            <a:rPr lang="en-US"/>
            <a:t>Individuals who learned English and Spanish at the same time.</a:t>
          </a:r>
        </a:p>
      </dgm:t>
    </dgm:pt>
    <dgm:pt modelId="{C1B574A1-EAF3-45E2-A0EB-0A2C4665F6BC}" type="parTrans" cxnId="{86937702-1D4E-4122-B985-E93541F6AA7A}">
      <dgm:prSet/>
      <dgm:spPr/>
      <dgm:t>
        <a:bodyPr/>
        <a:lstStyle/>
        <a:p>
          <a:endParaRPr lang="en-US"/>
        </a:p>
      </dgm:t>
    </dgm:pt>
    <dgm:pt modelId="{BF9D499E-5E8A-4112-A713-D9EB60AFC6D8}" type="sibTrans" cxnId="{86937702-1D4E-4122-B985-E93541F6AA7A}">
      <dgm:prSet/>
      <dgm:spPr/>
      <dgm:t>
        <a:bodyPr/>
        <a:lstStyle/>
        <a:p>
          <a:endParaRPr lang="en-US"/>
        </a:p>
      </dgm:t>
    </dgm:pt>
    <dgm:pt modelId="{5BA31F8D-0A6A-41FE-A544-7D1E719FBEB4}">
      <dgm:prSet/>
      <dgm:spPr/>
      <dgm:t>
        <a:bodyPr/>
        <a:lstStyle/>
        <a:p>
          <a:r>
            <a:rPr lang="en-US" u="sng"/>
            <a:t>Additive Bilingual- </a:t>
          </a:r>
          <a:r>
            <a:rPr lang="en-US"/>
            <a:t>Spanish is the native language, and English was added later.</a:t>
          </a:r>
        </a:p>
      </dgm:t>
    </dgm:pt>
    <dgm:pt modelId="{7DC3886D-714E-45B5-8B96-5C675162EDC2}" type="parTrans" cxnId="{DB54A31F-C155-436F-871E-8CC832899EE2}">
      <dgm:prSet/>
      <dgm:spPr/>
      <dgm:t>
        <a:bodyPr/>
        <a:lstStyle/>
        <a:p>
          <a:endParaRPr lang="en-US"/>
        </a:p>
      </dgm:t>
    </dgm:pt>
    <dgm:pt modelId="{23AF6968-F2A7-4CC1-B0D1-FADEC14CD722}" type="sibTrans" cxnId="{DB54A31F-C155-436F-871E-8CC832899EE2}">
      <dgm:prSet/>
      <dgm:spPr/>
      <dgm:t>
        <a:bodyPr/>
        <a:lstStyle/>
        <a:p>
          <a:endParaRPr lang="en-US"/>
        </a:p>
      </dgm:t>
    </dgm:pt>
    <dgm:pt modelId="{B5531519-93CF-49AA-A33B-3B8FD8538520}">
      <dgm:prSet/>
      <dgm:spPr/>
      <dgm:t>
        <a:bodyPr/>
        <a:lstStyle/>
        <a:p>
          <a:r>
            <a:rPr lang="en-US" u="sng"/>
            <a:t>Subtractive Bilingual </a:t>
          </a:r>
          <a:r>
            <a:rPr lang="en-US"/>
            <a:t>- Spanish is the native language, and English was added later.</a:t>
          </a:r>
        </a:p>
      </dgm:t>
    </dgm:pt>
    <dgm:pt modelId="{8DB3A66A-C799-4B68-9590-D433DA941869}" type="parTrans" cxnId="{EB4378A9-F36A-4106-8F7E-BFF5C211B319}">
      <dgm:prSet/>
      <dgm:spPr/>
      <dgm:t>
        <a:bodyPr/>
        <a:lstStyle/>
        <a:p>
          <a:endParaRPr lang="en-US"/>
        </a:p>
      </dgm:t>
    </dgm:pt>
    <dgm:pt modelId="{CE7C6E42-DC0E-4747-9168-FEBB1AFCC102}" type="sibTrans" cxnId="{EB4378A9-F36A-4106-8F7E-BFF5C211B319}">
      <dgm:prSet/>
      <dgm:spPr/>
      <dgm:t>
        <a:bodyPr/>
        <a:lstStyle/>
        <a:p>
          <a:endParaRPr lang="en-US"/>
        </a:p>
      </dgm:t>
    </dgm:pt>
    <dgm:pt modelId="{EA3BB6A1-F91E-4016-B41C-1122F9D65123}" type="pres">
      <dgm:prSet presAssocID="{2850489E-A4CB-470D-BC37-C4A3C160BF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C158D7-1655-4F07-93AF-185E6B242E85}" type="pres">
      <dgm:prSet presAssocID="{C6F789D2-F28B-4C64-900E-1F1B6965BC74}" presName="hierRoot1" presStyleCnt="0"/>
      <dgm:spPr/>
    </dgm:pt>
    <dgm:pt modelId="{7B546923-D5C9-4E9E-9432-1DEA349455F5}" type="pres">
      <dgm:prSet presAssocID="{C6F789D2-F28B-4C64-900E-1F1B6965BC74}" presName="composite" presStyleCnt="0"/>
      <dgm:spPr/>
    </dgm:pt>
    <dgm:pt modelId="{7457744A-D618-4761-BB98-18BEC3CD119E}" type="pres">
      <dgm:prSet presAssocID="{C6F789D2-F28B-4C64-900E-1F1B6965BC74}" presName="background" presStyleLbl="node0" presStyleIdx="0" presStyleCnt="3"/>
      <dgm:spPr/>
    </dgm:pt>
    <dgm:pt modelId="{20B3AE54-1E69-482F-80C2-B35F121D579F}" type="pres">
      <dgm:prSet presAssocID="{C6F789D2-F28B-4C64-900E-1F1B6965BC74}" presName="text" presStyleLbl="fgAcc0" presStyleIdx="0" presStyleCnt="3">
        <dgm:presLayoutVars>
          <dgm:chPref val="3"/>
        </dgm:presLayoutVars>
      </dgm:prSet>
      <dgm:spPr/>
    </dgm:pt>
    <dgm:pt modelId="{A2E24140-9EE5-4B2F-B48A-3A417AC90A88}" type="pres">
      <dgm:prSet presAssocID="{C6F789D2-F28B-4C64-900E-1F1B6965BC74}" presName="hierChild2" presStyleCnt="0"/>
      <dgm:spPr/>
    </dgm:pt>
    <dgm:pt modelId="{54733E35-7033-469A-8B30-E24D7824EDB9}" type="pres">
      <dgm:prSet presAssocID="{5BA31F8D-0A6A-41FE-A544-7D1E719FBEB4}" presName="hierRoot1" presStyleCnt="0"/>
      <dgm:spPr/>
    </dgm:pt>
    <dgm:pt modelId="{239FF98E-37EC-424F-B38B-BDF23CFA5677}" type="pres">
      <dgm:prSet presAssocID="{5BA31F8D-0A6A-41FE-A544-7D1E719FBEB4}" presName="composite" presStyleCnt="0"/>
      <dgm:spPr/>
    </dgm:pt>
    <dgm:pt modelId="{A57F64DD-D313-435F-8A72-5A7B60A520E0}" type="pres">
      <dgm:prSet presAssocID="{5BA31F8D-0A6A-41FE-A544-7D1E719FBEB4}" presName="background" presStyleLbl="node0" presStyleIdx="1" presStyleCnt="3"/>
      <dgm:spPr/>
    </dgm:pt>
    <dgm:pt modelId="{B9995D61-A13D-4D08-90B2-2AD3ED1A285E}" type="pres">
      <dgm:prSet presAssocID="{5BA31F8D-0A6A-41FE-A544-7D1E719FBEB4}" presName="text" presStyleLbl="fgAcc0" presStyleIdx="1" presStyleCnt="3">
        <dgm:presLayoutVars>
          <dgm:chPref val="3"/>
        </dgm:presLayoutVars>
      </dgm:prSet>
      <dgm:spPr/>
    </dgm:pt>
    <dgm:pt modelId="{13746883-23FC-42EB-8A44-68C4D0380DCE}" type="pres">
      <dgm:prSet presAssocID="{5BA31F8D-0A6A-41FE-A544-7D1E719FBEB4}" presName="hierChild2" presStyleCnt="0"/>
      <dgm:spPr/>
    </dgm:pt>
    <dgm:pt modelId="{EEBA9CD8-9A68-4A22-8341-E63065031CD6}" type="pres">
      <dgm:prSet presAssocID="{B5531519-93CF-49AA-A33B-3B8FD8538520}" presName="hierRoot1" presStyleCnt="0"/>
      <dgm:spPr/>
    </dgm:pt>
    <dgm:pt modelId="{801EF70D-3A43-4105-9093-4F663CBE0782}" type="pres">
      <dgm:prSet presAssocID="{B5531519-93CF-49AA-A33B-3B8FD8538520}" presName="composite" presStyleCnt="0"/>
      <dgm:spPr/>
    </dgm:pt>
    <dgm:pt modelId="{324746EA-69B5-47F5-BE24-F5AD6777213A}" type="pres">
      <dgm:prSet presAssocID="{B5531519-93CF-49AA-A33B-3B8FD8538520}" presName="background" presStyleLbl="node0" presStyleIdx="2" presStyleCnt="3"/>
      <dgm:spPr/>
    </dgm:pt>
    <dgm:pt modelId="{2489FC8A-8B09-44E7-8240-E7519578EA4C}" type="pres">
      <dgm:prSet presAssocID="{B5531519-93CF-49AA-A33B-3B8FD8538520}" presName="text" presStyleLbl="fgAcc0" presStyleIdx="2" presStyleCnt="3">
        <dgm:presLayoutVars>
          <dgm:chPref val="3"/>
        </dgm:presLayoutVars>
      </dgm:prSet>
      <dgm:spPr/>
    </dgm:pt>
    <dgm:pt modelId="{D769209B-3A7B-47E6-938D-FC7DD9627B3C}" type="pres">
      <dgm:prSet presAssocID="{B5531519-93CF-49AA-A33B-3B8FD8538520}" presName="hierChild2" presStyleCnt="0"/>
      <dgm:spPr/>
    </dgm:pt>
  </dgm:ptLst>
  <dgm:cxnLst>
    <dgm:cxn modelId="{86937702-1D4E-4122-B985-E93541F6AA7A}" srcId="{2850489E-A4CB-470D-BC37-C4A3C160BFD0}" destId="{C6F789D2-F28B-4C64-900E-1F1B6965BC74}" srcOrd="0" destOrd="0" parTransId="{C1B574A1-EAF3-45E2-A0EB-0A2C4665F6BC}" sibTransId="{BF9D499E-5E8A-4112-A713-D9EB60AFC6D8}"/>
    <dgm:cxn modelId="{DB54A31F-C155-436F-871E-8CC832899EE2}" srcId="{2850489E-A4CB-470D-BC37-C4A3C160BFD0}" destId="{5BA31F8D-0A6A-41FE-A544-7D1E719FBEB4}" srcOrd="1" destOrd="0" parTransId="{7DC3886D-714E-45B5-8B96-5C675162EDC2}" sibTransId="{23AF6968-F2A7-4CC1-B0D1-FADEC14CD722}"/>
    <dgm:cxn modelId="{273BFF22-185A-4BF1-9FB1-8B3E76B858F7}" type="presOf" srcId="{B5531519-93CF-49AA-A33B-3B8FD8538520}" destId="{2489FC8A-8B09-44E7-8240-E7519578EA4C}" srcOrd="0" destOrd="0" presId="urn:microsoft.com/office/officeart/2005/8/layout/hierarchy1"/>
    <dgm:cxn modelId="{8C48FB2E-AEAD-4015-828D-379A2BB5C96C}" type="presOf" srcId="{2850489E-A4CB-470D-BC37-C4A3C160BFD0}" destId="{EA3BB6A1-F91E-4016-B41C-1122F9D65123}" srcOrd="0" destOrd="0" presId="urn:microsoft.com/office/officeart/2005/8/layout/hierarchy1"/>
    <dgm:cxn modelId="{EB4378A9-F36A-4106-8F7E-BFF5C211B319}" srcId="{2850489E-A4CB-470D-BC37-C4A3C160BFD0}" destId="{B5531519-93CF-49AA-A33B-3B8FD8538520}" srcOrd="2" destOrd="0" parTransId="{8DB3A66A-C799-4B68-9590-D433DA941869}" sibTransId="{CE7C6E42-DC0E-4747-9168-FEBB1AFCC102}"/>
    <dgm:cxn modelId="{CA6455AF-CC15-48FB-BE21-AACA0962D3ED}" type="presOf" srcId="{5BA31F8D-0A6A-41FE-A544-7D1E719FBEB4}" destId="{B9995D61-A13D-4D08-90B2-2AD3ED1A285E}" srcOrd="0" destOrd="0" presId="urn:microsoft.com/office/officeart/2005/8/layout/hierarchy1"/>
    <dgm:cxn modelId="{BB76F7CF-A976-493D-A8D9-17D52BB011D2}" type="presOf" srcId="{C6F789D2-F28B-4C64-900E-1F1B6965BC74}" destId="{20B3AE54-1E69-482F-80C2-B35F121D579F}" srcOrd="0" destOrd="0" presId="urn:microsoft.com/office/officeart/2005/8/layout/hierarchy1"/>
    <dgm:cxn modelId="{A88A290D-27C5-477E-AB57-9F892F692AD9}" type="presParOf" srcId="{EA3BB6A1-F91E-4016-B41C-1122F9D65123}" destId="{0BC158D7-1655-4F07-93AF-185E6B242E85}" srcOrd="0" destOrd="0" presId="urn:microsoft.com/office/officeart/2005/8/layout/hierarchy1"/>
    <dgm:cxn modelId="{365AA6F3-BF3D-481D-A54E-5BC2FAF93A66}" type="presParOf" srcId="{0BC158D7-1655-4F07-93AF-185E6B242E85}" destId="{7B546923-D5C9-4E9E-9432-1DEA349455F5}" srcOrd="0" destOrd="0" presId="urn:microsoft.com/office/officeart/2005/8/layout/hierarchy1"/>
    <dgm:cxn modelId="{5A53AF81-E6D0-4D6A-AE7D-1F3620FC9361}" type="presParOf" srcId="{7B546923-D5C9-4E9E-9432-1DEA349455F5}" destId="{7457744A-D618-4761-BB98-18BEC3CD119E}" srcOrd="0" destOrd="0" presId="urn:microsoft.com/office/officeart/2005/8/layout/hierarchy1"/>
    <dgm:cxn modelId="{5D4FE4DB-E2BA-4F17-A2F7-EA1AC8D137FD}" type="presParOf" srcId="{7B546923-D5C9-4E9E-9432-1DEA349455F5}" destId="{20B3AE54-1E69-482F-80C2-B35F121D579F}" srcOrd="1" destOrd="0" presId="urn:microsoft.com/office/officeart/2005/8/layout/hierarchy1"/>
    <dgm:cxn modelId="{20C61926-7233-4CCA-8912-A87A0CE5A4AF}" type="presParOf" srcId="{0BC158D7-1655-4F07-93AF-185E6B242E85}" destId="{A2E24140-9EE5-4B2F-B48A-3A417AC90A88}" srcOrd="1" destOrd="0" presId="urn:microsoft.com/office/officeart/2005/8/layout/hierarchy1"/>
    <dgm:cxn modelId="{33412482-0A56-42C1-A54B-08B23FE2DED8}" type="presParOf" srcId="{EA3BB6A1-F91E-4016-B41C-1122F9D65123}" destId="{54733E35-7033-469A-8B30-E24D7824EDB9}" srcOrd="1" destOrd="0" presId="urn:microsoft.com/office/officeart/2005/8/layout/hierarchy1"/>
    <dgm:cxn modelId="{3596C0C0-E624-4C2B-9400-DDDB6BEA015C}" type="presParOf" srcId="{54733E35-7033-469A-8B30-E24D7824EDB9}" destId="{239FF98E-37EC-424F-B38B-BDF23CFA5677}" srcOrd="0" destOrd="0" presId="urn:microsoft.com/office/officeart/2005/8/layout/hierarchy1"/>
    <dgm:cxn modelId="{B5520F2C-C12C-49D3-9D5C-74F9ADBEB535}" type="presParOf" srcId="{239FF98E-37EC-424F-B38B-BDF23CFA5677}" destId="{A57F64DD-D313-435F-8A72-5A7B60A520E0}" srcOrd="0" destOrd="0" presId="urn:microsoft.com/office/officeart/2005/8/layout/hierarchy1"/>
    <dgm:cxn modelId="{74020E08-410C-47B1-B5D9-1BF483EFB4F6}" type="presParOf" srcId="{239FF98E-37EC-424F-B38B-BDF23CFA5677}" destId="{B9995D61-A13D-4D08-90B2-2AD3ED1A285E}" srcOrd="1" destOrd="0" presId="urn:microsoft.com/office/officeart/2005/8/layout/hierarchy1"/>
    <dgm:cxn modelId="{1058A7CB-E936-4C9B-9273-230A655DC6D9}" type="presParOf" srcId="{54733E35-7033-469A-8B30-E24D7824EDB9}" destId="{13746883-23FC-42EB-8A44-68C4D0380DCE}" srcOrd="1" destOrd="0" presId="urn:microsoft.com/office/officeart/2005/8/layout/hierarchy1"/>
    <dgm:cxn modelId="{376C2FF1-8D6B-4BD8-B457-AC4867D0877B}" type="presParOf" srcId="{EA3BB6A1-F91E-4016-B41C-1122F9D65123}" destId="{EEBA9CD8-9A68-4A22-8341-E63065031CD6}" srcOrd="2" destOrd="0" presId="urn:microsoft.com/office/officeart/2005/8/layout/hierarchy1"/>
    <dgm:cxn modelId="{5FA95555-BC48-48E4-893E-859FD9EC6930}" type="presParOf" srcId="{EEBA9CD8-9A68-4A22-8341-E63065031CD6}" destId="{801EF70D-3A43-4105-9093-4F663CBE0782}" srcOrd="0" destOrd="0" presId="urn:microsoft.com/office/officeart/2005/8/layout/hierarchy1"/>
    <dgm:cxn modelId="{2B390AEE-5D66-4CE2-A84D-AC9BAA349033}" type="presParOf" srcId="{801EF70D-3A43-4105-9093-4F663CBE0782}" destId="{324746EA-69B5-47F5-BE24-F5AD6777213A}" srcOrd="0" destOrd="0" presId="urn:microsoft.com/office/officeart/2005/8/layout/hierarchy1"/>
    <dgm:cxn modelId="{BA941203-DEA8-450E-9835-5E4656B48803}" type="presParOf" srcId="{801EF70D-3A43-4105-9093-4F663CBE0782}" destId="{2489FC8A-8B09-44E7-8240-E7519578EA4C}" srcOrd="1" destOrd="0" presId="urn:microsoft.com/office/officeart/2005/8/layout/hierarchy1"/>
    <dgm:cxn modelId="{25C8664C-843D-4AB9-AC10-E283B6A57E0F}" type="presParOf" srcId="{EEBA9CD8-9A68-4A22-8341-E63065031CD6}" destId="{D769209B-3A7B-47E6-938D-FC7DD9627B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B173D-45D7-4DBF-B2F1-1C99D2BD3F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E4E145-91D3-428F-A965-32E2D6B842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Aware of Language Barriers</a:t>
          </a:r>
        </a:p>
      </dgm:t>
    </dgm:pt>
    <dgm:pt modelId="{EF916E9A-D405-4010-B1DB-E1B7A618346C}" type="parTrans" cxnId="{43139E45-F188-4DE7-A58E-D0DC869A2E30}">
      <dgm:prSet/>
      <dgm:spPr/>
      <dgm:t>
        <a:bodyPr/>
        <a:lstStyle/>
        <a:p>
          <a:endParaRPr lang="en-US"/>
        </a:p>
      </dgm:t>
    </dgm:pt>
    <dgm:pt modelId="{CF8AF31D-E741-45B7-8FDE-88BBB9B75A96}" type="sibTrans" cxnId="{43139E45-F188-4DE7-A58E-D0DC869A2E30}">
      <dgm:prSet/>
      <dgm:spPr/>
      <dgm:t>
        <a:bodyPr/>
        <a:lstStyle/>
        <a:p>
          <a:endParaRPr lang="en-US"/>
        </a:p>
      </dgm:t>
    </dgm:pt>
    <dgm:pt modelId="{8DDD8F9E-D279-4A76-9BAB-D85338BF1A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Offer translation services when necessary.</a:t>
          </a:r>
        </a:p>
      </dgm:t>
    </dgm:pt>
    <dgm:pt modelId="{10F79BF1-1785-4A72-A5AE-ABE7462CBC72}" type="parTrans" cxnId="{7BDA5E53-D451-49C4-AC68-AD6C2E40EF31}">
      <dgm:prSet/>
      <dgm:spPr/>
      <dgm:t>
        <a:bodyPr/>
        <a:lstStyle/>
        <a:p>
          <a:endParaRPr lang="en-US"/>
        </a:p>
      </dgm:t>
    </dgm:pt>
    <dgm:pt modelId="{07A16977-19D8-4C7B-9C4D-D6B583493245}" type="sibTrans" cxnId="{7BDA5E53-D451-49C4-AC68-AD6C2E40EF31}">
      <dgm:prSet/>
      <dgm:spPr/>
      <dgm:t>
        <a:bodyPr/>
        <a:lstStyle/>
        <a:p>
          <a:endParaRPr lang="en-US"/>
        </a:p>
      </dgm:t>
    </dgm:pt>
    <dgm:pt modelId="{A19E9899-7BB1-40DB-8D93-26A6285C57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Never ask the child to be the official translator for the meeting.</a:t>
          </a:r>
        </a:p>
      </dgm:t>
    </dgm:pt>
    <dgm:pt modelId="{180D4DD8-8656-4BE0-AE43-AD955C38D661}" type="parTrans" cxnId="{551C4329-8DC0-4CE0-BCBE-D51405F8B643}">
      <dgm:prSet/>
      <dgm:spPr/>
      <dgm:t>
        <a:bodyPr/>
        <a:lstStyle/>
        <a:p>
          <a:endParaRPr lang="en-US"/>
        </a:p>
      </dgm:t>
    </dgm:pt>
    <dgm:pt modelId="{BF8A973A-0534-4CE0-B0B9-416637E71A5C}" type="sibTrans" cxnId="{551C4329-8DC0-4CE0-BCBE-D51405F8B643}">
      <dgm:prSet/>
      <dgm:spPr/>
      <dgm:t>
        <a:bodyPr/>
        <a:lstStyle/>
        <a:p>
          <a:endParaRPr lang="en-US"/>
        </a:p>
      </dgm:t>
    </dgm:pt>
    <dgm:pt modelId="{C7BD66A6-4D9A-4077-A52B-F5EB52B1BD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Basic Phrases to Show Effort and Empathy</a:t>
          </a:r>
        </a:p>
      </dgm:t>
    </dgm:pt>
    <dgm:pt modelId="{5E4C8EE1-D9EC-43D0-8B46-46AE4298513C}" type="parTrans" cxnId="{77D9761D-20F7-4112-9504-023008AC6D61}">
      <dgm:prSet/>
      <dgm:spPr/>
      <dgm:t>
        <a:bodyPr/>
        <a:lstStyle/>
        <a:p>
          <a:endParaRPr lang="en-US"/>
        </a:p>
      </dgm:t>
    </dgm:pt>
    <dgm:pt modelId="{32E81E4E-89CF-4A9F-B1B9-7FFDA3F4F8D5}" type="sibTrans" cxnId="{77D9761D-20F7-4112-9504-023008AC6D61}">
      <dgm:prSet/>
      <dgm:spPr/>
      <dgm:t>
        <a:bodyPr/>
        <a:lstStyle/>
        <a:p>
          <a:endParaRPr lang="en-US"/>
        </a:p>
      </dgm:t>
    </dgm:pt>
    <dgm:pt modelId="{23129703-C530-4904-ABEE-12719FE7B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Clear and Simple Language, Avoiding Jargon or Educational Acronyms</a:t>
          </a:r>
        </a:p>
      </dgm:t>
    </dgm:pt>
    <dgm:pt modelId="{2C420CDC-C292-4C88-B15C-0C1CC4FC5F53}" type="parTrans" cxnId="{BC078078-4E89-4F75-9B1E-81CC217B77E9}">
      <dgm:prSet/>
      <dgm:spPr/>
      <dgm:t>
        <a:bodyPr/>
        <a:lstStyle/>
        <a:p>
          <a:endParaRPr lang="en-US"/>
        </a:p>
      </dgm:t>
    </dgm:pt>
    <dgm:pt modelId="{0CF44B81-4CCC-438D-AC00-9D9E93E1E5F4}" type="sibTrans" cxnId="{BC078078-4E89-4F75-9B1E-81CC217B77E9}">
      <dgm:prSet/>
      <dgm:spPr/>
      <dgm:t>
        <a:bodyPr/>
        <a:lstStyle/>
        <a:p>
          <a:endParaRPr lang="en-US"/>
        </a:p>
      </dgm:t>
    </dgm:pt>
    <dgm:pt modelId="{3A16E16C-3D3B-40F8-B0E0-5C7CFA4511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Multiple Methods of Communication Such as Email, Phone, and Face to Face Meetings</a:t>
          </a:r>
        </a:p>
      </dgm:t>
    </dgm:pt>
    <dgm:pt modelId="{3EE01272-F42F-4FA9-902C-8DD3FD09C938}" type="parTrans" cxnId="{009B15A9-3737-4EFC-BBC7-AEADF9485C51}">
      <dgm:prSet/>
      <dgm:spPr/>
      <dgm:t>
        <a:bodyPr/>
        <a:lstStyle/>
        <a:p>
          <a:endParaRPr lang="en-US"/>
        </a:p>
      </dgm:t>
    </dgm:pt>
    <dgm:pt modelId="{12855954-E28A-42A4-8148-B28D6DE7E21D}" type="sibTrans" cxnId="{009B15A9-3737-4EFC-BBC7-AEADF9485C51}">
      <dgm:prSet/>
      <dgm:spPr/>
      <dgm:t>
        <a:bodyPr/>
        <a:lstStyle/>
        <a:p>
          <a:endParaRPr lang="en-US"/>
        </a:p>
      </dgm:t>
    </dgm:pt>
    <dgm:pt modelId="{E5AE78BF-B21A-455A-AB07-5429492EA766}" type="pres">
      <dgm:prSet presAssocID="{72DB173D-45D7-4DBF-B2F1-1C99D2BD3FB6}" presName="root" presStyleCnt="0">
        <dgm:presLayoutVars>
          <dgm:dir/>
          <dgm:resizeHandles val="exact"/>
        </dgm:presLayoutVars>
      </dgm:prSet>
      <dgm:spPr/>
    </dgm:pt>
    <dgm:pt modelId="{BAFB5608-403B-4804-A829-6DC3BFE85166}" type="pres">
      <dgm:prSet presAssocID="{8AE4E145-91D3-428F-A965-32E2D6B8420F}" presName="compNode" presStyleCnt="0"/>
      <dgm:spPr/>
    </dgm:pt>
    <dgm:pt modelId="{DC2F9A04-6D68-4F28-AB6D-5BED2B11BECE}" type="pres">
      <dgm:prSet presAssocID="{8AE4E145-91D3-428F-A965-32E2D6B8420F}" presName="bgRect" presStyleLbl="bgShp" presStyleIdx="0" presStyleCnt="4"/>
      <dgm:spPr/>
    </dgm:pt>
    <dgm:pt modelId="{8890AA31-8ACA-471B-A375-BA06C360F428}" type="pres">
      <dgm:prSet presAssocID="{8AE4E145-91D3-428F-A965-32E2D6B842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8A9543F-F56A-4F6B-87BC-67F8472F45B5}" type="pres">
      <dgm:prSet presAssocID="{8AE4E145-91D3-428F-A965-32E2D6B8420F}" presName="spaceRect" presStyleCnt="0"/>
      <dgm:spPr/>
    </dgm:pt>
    <dgm:pt modelId="{9AD06310-AAC6-4652-8E59-2C31F5A37948}" type="pres">
      <dgm:prSet presAssocID="{8AE4E145-91D3-428F-A965-32E2D6B8420F}" presName="parTx" presStyleLbl="revTx" presStyleIdx="0" presStyleCnt="5">
        <dgm:presLayoutVars>
          <dgm:chMax val="0"/>
          <dgm:chPref val="0"/>
        </dgm:presLayoutVars>
      </dgm:prSet>
      <dgm:spPr/>
    </dgm:pt>
    <dgm:pt modelId="{E664946D-D1F8-4BFC-A947-F94D7E845FA1}" type="pres">
      <dgm:prSet presAssocID="{8AE4E145-91D3-428F-A965-32E2D6B8420F}" presName="desTx" presStyleLbl="revTx" presStyleIdx="1" presStyleCnt="5">
        <dgm:presLayoutVars/>
      </dgm:prSet>
      <dgm:spPr/>
    </dgm:pt>
    <dgm:pt modelId="{BEB5D98B-9360-43B3-87C7-D157ACE48521}" type="pres">
      <dgm:prSet presAssocID="{CF8AF31D-E741-45B7-8FDE-88BBB9B75A96}" presName="sibTrans" presStyleCnt="0"/>
      <dgm:spPr/>
    </dgm:pt>
    <dgm:pt modelId="{F7079558-B424-4FA9-9BC2-0C6D3CBF7589}" type="pres">
      <dgm:prSet presAssocID="{C7BD66A6-4D9A-4077-A52B-F5EB52B1BD0B}" presName="compNode" presStyleCnt="0"/>
      <dgm:spPr/>
    </dgm:pt>
    <dgm:pt modelId="{FEF2990C-0A2B-47E9-91DE-30090D53B15F}" type="pres">
      <dgm:prSet presAssocID="{C7BD66A6-4D9A-4077-A52B-F5EB52B1BD0B}" presName="bgRect" presStyleLbl="bgShp" presStyleIdx="1" presStyleCnt="4"/>
      <dgm:spPr/>
    </dgm:pt>
    <dgm:pt modelId="{5A980EB4-9122-48AF-8FED-CC8E773EA8EE}" type="pres">
      <dgm:prSet presAssocID="{C7BD66A6-4D9A-4077-A52B-F5EB52B1BD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AA0EA29-3140-4D54-96FC-0482C4E6D2CD}" type="pres">
      <dgm:prSet presAssocID="{C7BD66A6-4D9A-4077-A52B-F5EB52B1BD0B}" presName="spaceRect" presStyleCnt="0"/>
      <dgm:spPr/>
    </dgm:pt>
    <dgm:pt modelId="{DE3D794E-BD65-4343-8A57-620A133EF040}" type="pres">
      <dgm:prSet presAssocID="{C7BD66A6-4D9A-4077-A52B-F5EB52B1BD0B}" presName="parTx" presStyleLbl="revTx" presStyleIdx="2" presStyleCnt="5">
        <dgm:presLayoutVars>
          <dgm:chMax val="0"/>
          <dgm:chPref val="0"/>
        </dgm:presLayoutVars>
      </dgm:prSet>
      <dgm:spPr/>
    </dgm:pt>
    <dgm:pt modelId="{C311A8EB-C46A-4A89-A093-135B547A275B}" type="pres">
      <dgm:prSet presAssocID="{32E81E4E-89CF-4A9F-B1B9-7FFDA3F4F8D5}" presName="sibTrans" presStyleCnt="0"/>
      <dgm:spPr/>
    </dgm:pt>
    <dgm:pt modelId="{7D13F5E3-20A8-47AC-B785-8420EFF8A6B2}" type="pres">
      <dgm:prSet presAssocID="{23129703-C530-4904-ABEE-12719FE7BA79}" presName="compNode" presStyleCnt="0"/>
      <dgm:spPr/>
    </dgm:pt>
    <dgm:pt modelId="{29925975-465A-4779-88A3-1940A708EF47}" type="pres">
      <dgm:prSet presAssocID="{23129703-C530-4904-ABEE-12719FE7BA79}" presName="bgRect" presStyleLbl="bgShp" presStyleIdx="2" presStyleCnt="4"/>
      <dgm:spPr/>
    </dgm:pt>
    <dgm:pt modelId="{1AD2BF24-C450-4B03-816D-699E1090D8AC}" type="pres">
      <dgm:prSet presAssocID="{23129703-C530-4904-ABEE-12719FE7BA7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C91EE979-BCD5-4C8B-AA56-55F43E6CAE8D}" type="pres">
      <dgm:prSet presAssocID="{23129703-C530-4904-ABEE-12719FE7BA79}" presName="spaceRect" presStyleCnt="0"/>
      <dgm:spPr/>
    </dgm:pt>
    <dgm:pt modelId="{6B6F80AC-CABC-45EC-A074-145E6CC9538B}" type="pres">
      <dgm:prSet presAssocID="{23129703-C530-4904-ABEE-12719FE7BA79}" presName="parTx" presStyleLbl="revTx" presStyleIdx="3" presStyleCnt="5">
        <dgm:presLayoutVars>
          <dgm:chMax val="0"/>
          <dgm:chPref val="0"/>
        </dgm:presLayoutVars>
      </dgm:prSet>
      <dgm:spPr/>
    </dgm:pt>
    <dgm:pt modelId="{AEE0D738-32FB-4530-90E7-9D161E9EB2E8}" type="pres">
      <dgm:prSet presAssocID="{0CF44B81-4CCC-438D-AC00-9D9E93E1E5F4}" presName="sibTrans" presStyleCnt="0"/>
      <dgm:spPr/>
    </dgm:pt>
    <dgm:pt modelId="{03660385-357F-4F23-8530-C7C6FB8E77BB}" type="pres">
      <dgm:prSet presAssocID="{3A16E16C-3D3B-40F8-B0E0-5C7CFA4511F7}" presName="compNode" presStyleCnt="0"/>
      <dgm:spPr/>
    </dgm:pt>
    <dgm:pt modelId="{87A95334-3D15-47EA-9718-C0DAA3861B9C}" type="pres">
      <dgm:prSet presAssocID="{3A16E16C-3D3B-40F8-B0E0-5C7CFA4511F7}" presName="bgRect" presStyleLbl="bgShp" presStyleIdx="3" presStyleCnt="4"/>
      <dgm:spPr/>
    </dgm:pt>
    <dgm:pt modelId="{4242A571-BA88-4522-8842-C0E0A2E68953}" type="pres">
      <dgm:prSet presAssocID="{3A16E16C-3D3B-40F8-B0E0-5C7CFA4511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2E528A3-7BC2-420C-92B2-9C8DDECB9FFA}" type="pres">
      <dgm:prSet presAssocID="{3A16E16C-3D3B-40F8-B0E0-5C7CFA4511F7}" presName="spaceRect" presStyleCnt="0"/>
      <dgm:spPr/>
    </dgm:pt>
    <dgm:pt modelId="{4AB716D5-FDE5-491B-AD0C-606D249D74B2}" type="pres">
      <dgm:prSet presAssocID="{3A16E16C-3D3B-40F8-B0E0-5C7CFA4511F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35D830C-008E-40D6-8E89-4785F6136CBE}" type="presOf" srcId="{C7BD66A6-4D9A-4077-A52B-F5EB52B1BD0B}" destId="{DE3D794E-BD65-4343-8A57-620A133EF040}" srcOrd="0" destOrd="0" presId="urn:microsoft.com/office/officeart/2018/2/layout/IconVerticalSolidList"/>
    <dgm:cxn modelId="{77D9761D-20F7-4112-9504-023008AC6D61}" srcId="{72DB173D-45D7-4DBF-B2F1-1C99D2BD3FB6}" destId="{C7BD66A6-4D9A-4077-A52B-F5EB52B1BD0B}" srcOrd="1" destOrd="0" parTransId="{5E4C8EE1-D9EC-43D0-8B46-46AE4298513C}" sibTransId="{32E81E4E-89CF-4A9F-B1B9-7FFDA3F4F8D5}"/>
    <dgm:cxn modelId="{BABD6F1F-773B-4B2F-B560-16E183D8EC67}" type="presOf" srcId="{23129703-C530-4904-ABEE-12719FE7BA79}" destId="{6B6F80AC-CABC-45EC-A074-145E6CC9538B}" srcOrd="0" destOrd="0" presId="urn:microsoft.com/office/officeart/2018/2/layout/IconVerticalSolidList"/>
    <dgm:cxn modelId="{551C4329-8DC0-4CE0-BCBE-D51405F8B643}" srcId="{8AE4E145-91D3-428F-A965-32E2D6B8420F}" destId="{A19E9899-7BB1-40DB-8D93-26A6285C5790}" srcOrd="1" destOrd="0" parTransId="{180D4DD8-8656-4BE0-AE43-AD955C38D661}" sibTransId="{BF8A973A-0534-4CE0-B0B9-416637E71A5C}"/>
    <dgm:cxn modelId="{84C6FB2E-078F-4E60-A2B5-6F1B93F08FA2}" type="presOf" srcId="{3A16E16C-3D3B-40F8-B0E0-5C7CFA4511F7}" destId="{4AB716D5-FDE5-491B-AD0C-606D249D74B2}" srcOrd="0" destOrd="0" presId="urn:microsoft.com/office/officeart/2018/2/layout/IconVerticalSolidList"/>
    <dgm:cxn modelId="{43139E45-F188-4DE7-A58E-D0DC869A2E30}" srcId="{72DB173D-45D7-4DBF-B2F1-1C99D2BD3FB6}" destId="{8AE4E145-91D3-428F-A965-32E2D6B8420F}" srcOrd="0" destOrd="0" parTransId="{EF916E9A-D405-4010-B1DB-E1B7A618346C}" sibTransId="{CF8AF31D-E741-45B7-8FDE-88BBB9B75A96}"/>
    <dgm:cxn modelId="{7BDA5E53-D451-49C4-AC68-AD6C2E40EF31}" srcId="{8AE4E145-91D3-428F-A965-32E2D6B8420F}" destId="{8DDD8F9E-D279-4A76-9BAB-D85338BF1A75}" srcOrd="0" destOrd="0" parTransId="{10F79BF1-1785-4A72-A5AE-ABE7462CBC72}" sibTransId="{07A16977-19D8-4C7B-9C4D-D6B583493245}"/>
    <dgm:cxn modelId="{BC078078-4E89-4F75-9B1E-81CC217B77E9}" srcId="{72DB173D-45D7-4DBF-B2F1-1C99D2BD3FB6}" destId="{23129703-C530-4904-ABEE-12719FE7BA79}" srcOrd="2" destOrd="0" parTransId="{2C420CDC-C292-4C88-B15C-0C1CC4FC5F53}" sibTransId="{0CF44B81-4CCC-438D-AC00-9D9E93E1E5F4}"/>
    <dgm:cxn modelId="{E0A8D187-055B-466C-9C88-728A54C4FD15}" type="presOf" srcId="{A19E9899-7BB1-40DB-8D93-26A6285C5790}" destId="{E664946D-D1F8-4BFC-A947-F94D7E845FA1}" srcOrd="0" destOrd="1" presId="urn:microsoft.com/office/officeart/2018/2/layout/IconVerticalSolidList"/>
    <dgm:cxn modelId="{C6A101A1-DE8E-46B0-8D2B-B83ADDA4C75F}" type="presOf" srcId="{8AE4E145-91D3-428F-A965-32E2D6B8420F}" destId="{9AD06310-AAC6-4652-8E59-2C31F5A37948}" srcOrd="0" destOrd="0" presId="urn:microsoft.com/office/officeart/2018/2/layout/IconVerticalSolidList"/>
    <dgm:cxn modelId="{009B15A9-3737-4EFC-BBC7-AEADF9485C51}" srcId="{72DB173D-45D7-4DBF-B2F1-1C99D2BD3FB6}" destId="{3A16E16C-3D3B-40F8-B0E0-5C7CFA4511F7}" srcOrd="3" destOrd="0" parTransId="{3EE01272-F42F-4FA9-902C-8DD3FD09C938}" sibTransId="{12855954-E28A-42A4-8148-B28D6DE7E21D}"/>
    <dgm:cxn modelId="{175CF3A9-D71A-406C-8C59-2D6947610FF6}" type="presOf" srcId="{8DDD8F9E-D279-4A76-9BAB-D85338BF1A75}" destId="{E664946D-D1F8-4BFC-A947-F94D7E845FA1}" srcOrd="0" destOrd="0" presId="urn:microsoft.com/office/officeart/2018/2/layout/IconVerticalSolidList"/>
    <dgm:cxn modelId="{9207E2BA-FBA3-4C29-9328-DCD759C81A21}" type="presOf" srcId="{72DB173D-45D7-4DBF-B2F1-1C99D2BD3FB6}" destId="{E5AE78BF-B21A-455A-AB07-5429492EA766}" srcOrd="0" destOrd="0" presId="urn:microsoft.com/office/officeart/2018/2/layout/IconVerticalSolidList"/>
    <dgm:cxn modelId="{34559330-6DFC-4C94-84D5-FABEDA785F5C}" type="presParOf" srcId="{E5AE78BF-B21A-455A-AB07-5429492EA766}" destId="{BAFB5608-403B-4804-A829-6DC3BFE85166}" srcOrd="0" destOrd="0" presId="urn:microsoft.com/office/officeart/2018/2/layout/IconVerticalSolidList"/>
    <dgm:cxn modelId="{AA2DE9BA-A1C1-4B66-82B5-A64B8599306E}" type="presParOf" srcId="{BAFB5608-403B-4804-A829-6DC3BFE85166}" destId="{DC2F9A04-6D68-4F28-AB6D-5BED2B11BECE}" srcOrd="0" destOrd="0" presId="urn:microsoft.com/office/officeart/2018/2/layout/IconVerticalSolidList"/>
    <dgm:cxn modelId="{5AE89261-2E53-4A22-8773-E51485F020FD}" type="presParOf" srcId="{BAFB5608-403B-4804-A829-6DC3BFE85166}" destId="{8890AA31-8ACA-471B-A375-BA06C360F428}" srcOrd="1" destOrd="0" presId="urn:microsoft.com/office/officeart/2018/2/layout/IconVerticalSolidList"/>
    <dgm:cxn modelId="{92E9EF2B-B9A2-4650-8BAD-2F1DB0D6F282}" type="presParOf" srcId="{BAFB5608-403B-4804-A829-6DC3BFE85166}" destId="{C8A9543F-F56A-4F6B-87BC-67F8472F45B5}" srcOrd="2" destOrd="0" presId="urn:microsoft.com/office/officeart/2018/2/layout/IconVerticalSolidList"/>
    <dgm:cxn modelId="{E2F12164-BEC4-441F-A24A-90614C816129}" type="presParOf" srcId="{BAFB5608-403B-4804-A829-6DC3BFE85166}" destId="{9AD06310-AAC6-4652-8E59-2C31F5A37948}" srcOrd="3" destOrd="0" presId="urn:microsoft.com/office/officeart/2018/2/layout/IconVerticalSolidList"/>
    <dgm:cxn modelId="{7EB3CB97-A39C-49B1-81EF-06F38A7F4EF5}" type="presParOf" srcId="{BAFB5608-403B-4804-A829-6DC3BFE85166}" destId="{E664946D-D1F8-4BFC-A947-F94D7E845FA1}" srcOrd="4" destOrd="0" presId="urn:microsoft.com/office/officeart/2018/2/layout/IconVerticalSolidList"/>
    <dgm:cxn modelId="{926960B3-5BD2-4639-BE3F-D7A8F691774B}" type="presParOf" srcId="{E5AE78BF-B21A-455A-AB07-5429492EA766}" destId="{BEB5D98B-9360-43B3-87C7-D157ACE48521}" srcOrd="1" destOrd="0" presId="urn:microsoft.com/office/officeart/2018/2/layout/IconVerticalSolidList"/>
    <dgm:cxn modelId="{5734889F-CFB8-4033-AF0E-9EFF76BB59FD}" type="presParOf" srcId="{E5AE78BF-B21A-455A-AB07-5429492EA766}" destId="{F7079558-B424-4FA9-9BC2-0C6D3CBF7589}" srcOrd="2" destOrd="0" presId="urn:microsoft.com/office/officeart/2018/2/layout/IconVerticalSolidList"/>
    <dgm:cxn modelId="{59A8B149-D9A6-43B4-98EA-78EE218780BA}" type="presParOf" srcId="{F7079558-B424-4FA9-9BC2-0C6D3CBF7589}" destId="{FEF2990C-0A2B-47E9-91DE-30090D53B15F}" srcOrd="0" destOrd="0" presId="urn:microsoft.com/office/officeart/2018/2/layout/IconVerticalSolidList"/>
    <dgm:cxn modelId="{B8519825-B133-4B8C-98E5-78B80904A753}" type="presParOf" srcId="{F7079558-B424-4FA9-9BC2-0C6D3CBF7589}" destId="{5A980EB4-9122-48AF-8FED-CC8E773EA8EE}" srcOrd="1" destOrd="0" presId="urn:microsoft.com/office/officeart/2018/2/layout/IconVerticalSolidList"/>
    <dgm:cxn modelId="{DB1FE554-078B-4A58-B56A-07649307625E}" type="presParOf" srcId="{F7079558-B424-4FA9-9BC2-0C6D3CBF7589}" destId="{EAA0EA29-3140-4D54-96FC-0482C4E6D2CD}" srcOrd="2" destOrd="0" presId="urn:microsoft.com/office/officeart/2018/2/layout/IconVerticalSolidList"/>
    <dgm:cxn modelId="{2EA0D669-BC7C-4FDF-B021-64207FFD6F39}" type="presParOf" srcId="{F7079558-B424-4FA9-9BC2-0C6D3CBF7589}" destId="{DE3D794E-BD65-4343-8A57-620A133EF040}" srcOrd="3" destOrd="0" presId="urn:microsoft.com/office/officeart/2018/2/layout/IconVerticalSolidList"/>
    <dgm:cxn modelId="{E58C2A64-85F5-4941-805D-8926F4AD527B}" type="presParOf" srcId="{E5AE78BF-B21A-455A-AB07-5429492EA766}" destId="{C311A8EB-C46A-4A89-A093-135B547A275B}" srcOrd="3" destOrd="0" presId="urn:microsoft.com/office/officeart/2018/2/layout/IconVerticalSolidList"/>
    <dgm:cxn modelId="{0F97D8CF-A63C-4E0D-94D4-BCF0240C2361}" type="presParOf" srcId="{E5AE78BF-B21A-455A-AB07-5429492EA766}" destId="{7D13F5E3-20A8-47AC-B785-8420EFF8A6B2}" srcOrd="4" destOrd="0" presId="urn:microsoft.com/office/officeart/2018/2/layout/IconVerticalSolidList"/>
    <dgm:cxn modelId="{4C4611C4-3261-46B7-8654-1E8F8785DC04}" type="presParOf" srcId="{7D13F5E3-20A8-47AC-B785-8420EFF8A6B2}" destId="{29925975-465A-4779-88A3-1940A708EF47}" srcOrd="0" destOrd="0" presId="urn:microsoft.com/office/officeart/2018/2/layout/IconVerticalSolidList"/>
    <dgm:cxn modelId="{6372BE19-76A6-4D07-A001-7833BCF9419C}" type="presParOf" srcId="{7D13F5E3-20A8-47AC-B785-8420EFF8A6B2}" destId="{1AD2BF24-C450-4B03-816D-699E1090D8AC}" srcOrd="1" destOrd="0" presId="urn:microsoft.com/office/officeart/2018/2/layout/IconVerticalSolidList"/>
    <dgm:cxn modelId="{A6BB9054-0A41-4936-87FC-F79C99BB0806}" type="presParOf" srcId="{7D13F5E3-20A8-47AC-B785-8420EFF8A6B2}" destId="{C91EE979-BCD5-4C8B-AA56-55F43E6CAE8D}" srcOrd="2" destOrd="0" presId="urn:microsoft.com/office/officeart/2018/2/layout/IconVerticalSolidList"/>
    <dgm:cxn modelId="{1B92FDCE-0972-42D7-9D89-A0FE4E6C036A}" type="presParOf" srcId="{7D13F5E3-20A8-47AC-B785-8420EFF8A6B2}" destId="{6B6F80AC-CABC-45EC-A074-145E6CC9538B}" srcOrd="3" destOrd="0" presId="urn:microsoft.com/office/officeart/2018/2/layout/IconVerticalSolidList"/>
    <dgm:cxn modelId="{966D15D8-F464-435F-8FD5-F9D4AF073034}" type="presParOf" srcId="{E5AE78BF-B21A-455A-AB07-5429492EA766}" destId="{AEE0D738-32FB-4530-90E7-9D161E9EB2E8}" srcOrd="5" destOrd="0" presId="urn:microsoft.com/office/officeart/2018/2/layout/IconVerticalSolidList"/>
    <dgm:cxn modelId="{16A6A45A-CD5A-45A2-99D6-76B2B5D8069B}" type="presParOf" srcId="{E5AE78BF-B21A-455A-AB07-5429492EA766}" destId="{03660385-357F-4F23-8530-C7C6FB8E77BB}" srcOrd="6" destOrd="0" presId="urn:microsoft.com/office/officeart/2018/2/layout/IconVerticalSolidList"/>
    <dgm:cxn modelId="{D10DF8E6-27D9-41BB-97D6-80E7E2DBD084}" type="presParOf" srcId="{03660385-357F-4F23-8530-C7C6FB8E77BB}" destId="{87A95334-3D15-47EA-9718-C0DAA3861B9C}" srcOrd="0" destOrd="0" presId="urn:microsoft.com/office/officeart/2018/2/layout/IconVerticalSolidList"/>
    <dgm:cxn modelId="{7B6CF37B-8B07-45FA-B75B-C90D39F12A8F}" type="presParOf" srcId="{03660385-357F-4F23-8530-C7C6FB8E77BB}" destId="{4242A571-BA88-4522-8842-C0E0A2E68953}" srcOrd="1" destOrd="0" presId="urn:microsoft.com/office/officeart/2018/2/layout/IconVerticalSolidList"/>
    <dgm:cxn modelId="{B57FD87F-1165-484A-90B8-D72AC000779E}" type="presParOf" srcId="{03660385-357F-4F23-8530-C7C6FB8E77BB}" destId="{B2E528A3-7BC2-420C-92B2-9C8DDECB9FFA}" srcOrd="2" destOrd="0" presId="urn:microsoft.com/office/officeart/2018/2/layout/IconVerticalSolidList"/>
    <dgm:cxn modelId="{B871243B-61E4-4EF5-810B-D81869F87E56}" type="presParOf" srcId="{03660385-357F-4F23-8530-C7C6FB8E77BB}" destId="{4AB716D5-FDE5-491B-AD0C-606D249D74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FB314-7466-4D62-AA3D-69D95B4C74F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19A54B-86C4-42D3-92AD-832358C5E8E8}">
      <dgm:prSet/>
      <dgm:spPr/>
      <dgm:t>
        <a:bodyPr/>
        <a:lstStyle/>
        <a:p>
          <a:r>
            <a:rPr lang="en-US"/>
            <a:t>Avoid </a:t>
          </a:r>
          <a:r>
            <a:rPr lang="en-US" err="1"/>
            <a:t>mulitple</a:t>
          </a:r>
          <a:r>
            <a:rPr lang="en-US"/>
            <a:t> adjectives for one noun.</a:t>
          </a:r>
        </a:p>
      </dgm:t>
    </dgm:pt>
    <dgm:pt modelId="{D09FCCF0-8610-45A0-AD15-7E51146E9501}" type="parTrans" cxnId="{57EC30CC-B91D-4331-A5D4-B88168214F5D}">
      <dgm:prSet/>
      <dgm:spPr/>
      <dgm:t>
        <a:bodyPr/>
        <a:lstStyle/>
        <a:p>
          <a:endParaRPr lang="en-US"/>
        </a:p>
      </dgm:t>
    </dgm:pt>
    <dgm:pt modelId="{AD9EB7D4-B889-42AC-99F8-E9831F0DAD57}" type="sibTrans" cxnId="{57EC30CC-B91D-4331-A5D4-B88168214F5D}">
      <dgm:prSet/>
      <dgm:spPr/>
      <dgm:t>
        <a:bodyPr/>
        <a:lstStyle/>
        <a:p>
          <a:endParaRPr lang="en-US"/>
        </a:p>
      </dgm:t>
    </dgm:pt>
    <dgm:pt modelId="{17B576D2-F2DD-46B9-AFAF-9A8E36C5C1F1}">
      <dgm:prSet/>
      <dgm:spPr/>
      <dgm:t>
        <a:bodyPr/>
        <a:lstStyle/>
        <a:p>
          <a:r>
            <a:rPr lang="en-US"/>
            <a:t>Passive tense voice does not translate well.</a:t>
          </a:r>
        </a:p>
      </dgm:t>
    </dgm:pt>
    <dgm:pt modelId="{3CB74084-0B73-4007-B761-FEE1B02177F5}" type="parTrans" cxnId="{C10E230B-8968-493E-A2FD-DFC31AA687F4}">
      <dgm:prSet/>
      <dgm:spPr/>
      <dgm:t>
        <a:bodyPr/>
        <a:lstStyle/>
        <a:p>
          <a:endParaRPr lang="en-US"/>
        </a:p>
      </dgm:t>
    </dgm:pt>
    <dgm:pt modelId="{D286D065-E0CF-4B4A-8BD8-919FC474F9C4}" type="sibTrans" cxnId="{C10E230B-8968-493E-A2FD-DFC31AA687F4}">
      <dgm:prSet/>
      <dgm:spPr/>
      <dgm:t>
        <a:bodyPr/>
        <a:lstStyle/>
        <a:p>
          <a:endParaRPr lang="en-US"/>
        </a:p>
      </dgm:t>
    </dgm:pt>
    <dgm:pt modelId="{21CB1C92-3494-4FE4-A0E2-CDCFB83CA5CC}">
      <dgm:prSet/>
      <dgm:spPr/>
      <dgm:t>
        <a:bodyPr/>
        <a:lstStyle/>
        <a:p>
          <a:r>
            <a:rPr lang="en-US"/>
            <a:t>Be cautious with multiple meaning words. </a:t>
          </a:r>
        </a:p>
      </dgm:t>
    </dgm:pt>
    <dgm:pt modelId="{55123632-0288-4B3C-8EAA-7D2B1DF37E7A}" type="parTrans" cxnId="{5CD4A17C-A372-48FF-9322-691AEE6173EE}">
      <dgm:prSet/>
      <dgm:spPr/>
      <dgm:t>
        <a:bodyPr/>
        <a:lstStyle/>
        <a:p>
          <a:endParaRPr lang="en-US"/>
        </a:p>
      </dgm:t>
    </dgm:pt>
    <dgm:pt modelId="{F69512B4-0CAF-43C6-97FB-2529C88E12E1}" type="sibTrans" cxnId="{5CD4A17C-A372-48FF-9322-691AEE6173EE}">
      <dgm:prSet/>
      <dgm:spPr/>
      <dgm:t>
        <a:bodyPr/>
        <a:lstStyle/>
        <a:p>
          <a:endParaRPr lang="en-US"/>
        </a:p>
      </dgm:t>
    </dgm:pt>
    <dgm:pt modelId="{E1F9478A-176B-4A5D-B4BA-AD090F1DA804}">
      <dgm:prSet/>
      <dgm:spPr/>
      <dgm:t>
        <a:bodyPr/>
        <a:lstStyle/>
        <a:p>
          <a:r>
            <a:rPr lang="en-US"/>
            <a:t>Always have someone who is familiar with the language check before sending home written communication. Have both the English and Spanish version available for the person reviewing.</a:t>
          </a:r>
        </a:p>
      </dgm:t>
    </dgm:pt>
    <dgm:pt modelId="{28A97D80-C59D-447C-AAD2-0D71E51D817F}" type="parTrans" cxnId="{8732913A-AD86-4C75-95D0-71FCDC50DD27}">
      <dgm:prSet/>
      <dgm:spPr/>
      <dgm:t>
        <a:bodyPr/>
        <a:lstStyle/>
        <a:p>
          <a:endParaRPr lang="en-US"/>
        </a:p>
      </dgm:t>
    </dgm:pt>
    <dgm:pt modelId="{B89315C8-DBDD-49CB-9893-4E99265AC3C7}" type="sibTrans" cxnId="{8732913A-AD86-4C75-95D0-71FCDC50DD27}">
      <dgm:prSet/>
      <dgm:spPr/>
      <dgm:t>
        <a:bodyPr/>
        <a:lstStyle/>
        <a:p>
          <a:endParaRPr lang="en-US"/>
        </a:p>
      </dgm:t>
    </dgm:pt>
    <dgm:pt modelId="{588F6D49-FA22-4E9D-830A-9A18FA47AC70}">
      <dgm:prSet/>
      <dgm:spPr/>
      <dgm:t>
        <a:bodyPr/>
        <a:lstStyle/>
        <a:p>
          <a:endParaRPr lang="en-US"/>
        </a:p>
      </dgm:t>
    </dgm:pt>
    <dgm:pt modelId="{45323B68-B933-499D-879A-9EA50C6A345A}" type="parTrans" cxnId="{A672117F-AEAF-4C34-8633-06001C771ED0}">
      <dgm:prSet/>
      <dgm:spPr/>
      <dgm:t>
        <a:bodyPr/>
        <a:lstStyle/>
        <a:p>
          <a:endParaRPr lang="en-US"/>
        </a:p>
      </dgm:t>
    </dgm:pt>
    <dgm:pt modelId="{0BF779C7-2D28-442B-9AE6-D5DDA820B212}" type="sibTrans" cxnId="{A672117F-AEAF-4C34-8633-06001C771ED0}">
      <dgm:prSet/>
      <dgm:spPr/>
      <dgm:t>
        <a:bodyPr/>
        <a:lstStyle/>
        <a:p>
          <a:endParaRPr lang="en-US"/>
        </a:p>
      </dgm:t>
    </dgm:pt>
    <dgm:pt modelId="{D38656F8-0598-450E-87E6-1B68E6E0A63B}" type="pres">
      <dgm:prSet presAssocID="{677FB314-7466-4D62-AA3D-69D95B4C74FD}" presName="linear" presStyleCnt="0">
        <dgm:presLayoutVars>
          <dgm:animLvl val="lvl"/>
          <dgm:resizeHandles val="exact"/>
        </dgm:presLayoutVars>
      </dgm:prSet>
      <dgm:spPr/>
    </dgm:pt>
    <dgm:pt modelId="{01C4A605-BCF9-4A38-B487-D6B068E428EE}" type="pres">
      <dgm:prSet presAssocID="{5F19A54B-86C4-42D3-92AD-832358C5E8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32EBE1-5684-4620-8D28-FA99641C719F}" type="pres">
      <dgm:prSet presAssocID="{AD9EB7D4-B889-42AC-99F8-E9831F0DAD57}" presName="spacer" presStyleCnt="0"/>
      <dgm:spPr/>
    </dgm:pt>
    <dgm:pt modelId="{DF8A4AC8-CF22-48FC-AF74-ED8FFDECC962}" type="pres">
      <dgm:prSet presAssocID="{17B576D2-F2DD-46B9-AFAF-9A8E36C5C1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550C9B-B041-45C6-BD40-76930FD48E38}" type="pres">
      <dgm:prSet presAssocID="{D286D065-E0CF-4B4A-8BD8-919FC474F9C4}" presName="spacer" presStyleCnt="0"/>
      <dgm:spPr/>
    </dgm:pt>
    <dgm:pt modelId="{012E8013-197D-4FE6-9E39-DD56DAD6E39A}" type="pres">
      <dgm:prSet presAssocID="{21CB1C92-3494-4FE4-A0E2-CDCFB83CA5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107777-E845-44CF-9068-308B55D9A264}" type="pres">
      <dgm:prSet presAssocID="{F69512B4-0CAF-43C6-97FB-2529C88E12E1}" presName="spacer" presStyleCnt="0"/>
      <dgm:spPr/>
    </dgm:pt>
    <dgm:pt modelId="{11383A26-9797-4064-AE32-F055EF6A2878}" type="pres">
      <dgm:prSet presAssocID="{E1F9478A-176B-4A5D-B4BA-AD090F1DA80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4036150-B25B-4AA9-8B01-90A0FAD5EEE3}" type="pres">
      <dgm:prSet presAssocID="{E1F9478A-176B-4A5D-B4BA-AD090F1DA80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0E230B-8968-493E-A2FD-DFC31AA687F4}" srcId="{677FB314-7466-4D62-AA3D-69D95B4C74FD}" destId="{17B576D2-F2DD-46B9-AFAF-9A8E36C5C1F1}" srcOrd="1" destOrd="0" parTransId="{3CB74084-0B73-4007-B761-FEE1B02177F5}" sibTransId="{D286D065-E0CF-4B4A-8BD8-919FC474F9C4}"/>
    <dgm:cxn modelId="{8732913A-AD86-4C75-95D0-71FCDC50DD27}" srcId="{677FB314-7466-4D62-AA3D-69D95B4C74FD}" destId="{E1F9478A-176B-4A5D-B4BA-AD090F1DA804}" srcOrd="3" destOrd="0" parTransId="{28A97D80-C59D-447C-AAD2-0D71E51D817F}" sibTransId="{B89315C8-DBDD-49CB-9893-4E99265AC3C7}"/>
    <dgm:cxn modelId="{ABCD0163-E284-4EE8-942A-6E5A014E7939}" type="presOf" srcId="{E1F9478A-176B-4A5D-B4BA-AD090F1DA804}" destId="{11383A26-9797-4064-AE32-F055EF6A2878}" srcOrd="0" destOrd="0" presId="urn:microsoft.com/office/officeart/2005/8/layout/vList2"/>
    <dgm:cxn modelId="{BEC75746-7494-4B01-9B60-A48EED962F01}" type="presOf" srcId="{21CB1C92-3494-4FE4-A0E2-CDCFB83CA5CC}" destId="{012E8013-197D-4FE6-9E39-DD56DAD6E39A}" srcOrd="0" destOrd="0" presId="urn:microsoft.com/office/officeart/2005/8/layout/vList2"/>
    <dgm:cxn modelId="{7D60A14D-40FB-4662-9B53-88AD7F1ECB01}" type="presOf" srcId="{17B576D2-F2DD-46B9-AFAF-9A8E36C5C1F1}" destId="{DF8A4AC8-CF22-48FC-AF74-ED8FFDECC962}" srcOrd="0" destOrd="0" presId="urn:microsoft.com/office/officeart/2005/8/layout/vList2"/>
    <dgm:cxn modelId="{0EBAE856-AC90-40D7-9F91-B72FBFB9E62D}" type="presOf" srcId="{588F6D49-FA22-4E9D-830A-9A18FA47AC70}" destId="{54036150-B25B-4AA9-8B01-90A0FAD5EEE3}" srcOrd="0" destOrd="0" presId="urn:microsoft.com/office/officeart/2005/8/layout/vList2"/>
    <dgm:cxn modelId="{5CD4A17C-A372-48FF-9322-691AEE6173EE}" srcId="{677FB314-7466-4D62-AA3D-69D95B4C74FD}" destId="{21CB1C92-3494-4FE4-A0E2-CDCFB83CA5CC}" srcOrd="2" destOrd="0" parTransId="{55123632-0288-4B3C-8EAA-7D2B1DF37E7A}" sibTransId="{F69512B4-0CAF-43C6-97FB-2529C88E12E1}"/>
    <dgm:cxn modelId="{A672117F-AEAF-4C34-8633-06001C771ED0}" srcId="{E1F9478A-176B-4A5D-B4BA-AD090F1DA804}" destId="{588F6D49-FA22-4E9D-830A-9A18FA47AC70}" srcOrd="0" destOrd="0" parTransId="{45323B68-B933-499D-879A-9EA50C6A345A}" sibTransId="{0BF779C7-2D28-442B-9AE6-D5DDA820B212}"/>
    <dgm:cxn modelId="{CF9076BF-6D24-445B-BFA0-DE3C99C77CE8}" type="presOf" srcId="{677FB314-7466-4D62-AA3D-69D95B4C74FD}" destId="{D38656F8-0598-450E-87E6-1B68E6E0A63B}" srcOrd="0" destOrd="0" presId="urn:microsoft.com/office/officeart/2005/8/layout/vList2"/>
    <dgm:cxn modelId="{1B4680C5-37A3-4D20-8787-6A7BE5283949}" type="presOf" srcId="{5F19A54B-86C4-42D3-92AD-832358C5E8E8}" destId="{01C4A605-BCF9-4A38-B487-D6B068E428EE}" srcOrd="0" destOrd="0" presId="urn:microsoft.com/office/officeart/2005/8/layout/vList2"/>
    <dgm:cxn modelId="{57EC30CC-B91D-4331-A5D4-B88168214F5D}" srcId="{677FB314-7466-4D62-AA3D-69D95B4C74FD}" destId="{5F19A54B-86C4-42D3-92AD-832358C5E8E8}" srcOrd="0" destOrd="0" parTransId="{D09FCCF0-8610-45A0-AD15-7E51146E9501}" sibTransId="{AD9EB7D4-B889-42AC-99F8-E9831F0DAD57}"/>
    <dgm:cxn modelId="{2CBBDFA4-5736-4384-95C8-A259D7C4EF79}" type="presParOf" srcId="{D38656F8-0598-450E-87E6-1B68E6E0A63B}" destId="{01C4A605-BCF9-4A38-B487-D6B068E428EE}" srcOrd="0" destOrd="0" presId="urn:microsoft.com/office/officeart/2005/8/layout/vList2"/>
    <dgm:cxn modelId="{6E38636D-1E7D-48FD-9B6C-E9BC3D50DD83}" type="presParOf" srcId="{D38656F8-0598-450E-87E6-1B68E6E0A63B}" destId="{C732EBE1-5684-4620-8D28-FA99641C719F}" srcOrd="1" destOrd="0" presId="urn:microsoft.com/office/officeart/2005/8/layout/vList2"/>
    <dgm:cxn modelId="{546F3FC9-892B-4E8D-AB87-BDDB095FC48D}" type="presParOf" srcId="{D38656F8-0598-450E-87E6-1B68E6E0A63B}" destId="{DF8A4AC8-CF22-48FC-AF74-ED8FFDECC962}" srcOrd="2" destOrd="0" presId="urn:microsoft.com/office/officeart/2005/8/layout/vList2"/>
    <dgm:cxn modelId="{F2A1B71A-5D1E-4C42-9BC0-18018A87B3F1}" type="presParOf" srcId="{D38656F8-0598-450E-87E6-1B68E6E0A63B}" destId="{8F550C9B-B041-45C6-BD40-76930FD48E38}" srcOrd="3" destOrd="0" presId="urn:microsoft.com/office/officeart/2005/8/layout/vList2"/>
    <dgm:cxn modelId="{3F1C6D0E-75F5-4A1F-AC7E-EDFEB56B2A3A}" type="presParOf" srcId="{D38656F8-0598-450E-87E6-1B68E6E0A63B}" destId="{012E8013-197D-4FE6-9E39-DD56DAD6E39A}" srcOrd="4" destOrd="0" presId="urn:microsoft.com/office/officeart/2005/8/layout/vList2"/>
    <dgm:cxn modelId="{067C3B84-B3D1-45C4-A517-2CCA3C250AC9}" type="presParOf" srcId="{D38656F8-0598-450E-87E6-1B68E6E0A63B}" destId="{F2107777-E845-44CF-9068-308B55D9A264}" srcOrd="5" destOrd="0" presId="urn:microsoft.com/office/officeart/2005/8/layout/vList2"/>
    <dgm:cxn modelId="{1481F547-F7A6-45D3-940C-E46B2501BE35}" type="presParOf" srcId="{D38656F8-0598-450E-87E6-1B68E6E0A63B}" destId="{11383A26-9797-4064-AE32-F055EF6A2878}" srcOrd="6" destOrd="0" presId="urn:microsoft.com/office/officeart/2005/8/layout/vList2"/>
    <dgm:cxn modelId="{E0B11E67-71DD-4003-9D10-90C5F79E62DA}" type="presParOf" srcId="{D38656F8-0598-450E-87E6-1B68E6E0A63B}" destId="{54036150-B25B-4AA9-8B01-90A0FAD5EEE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FB314-7466-4D62-AA3D-69D95B4C74F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19A54B-86C4-42D3-92AD-832358C5E8E8}">
      <dgm:prSet/>
      <dgm:spPr/>
      <dgm:t>
        <a:bodyPr/>
        <a:lstStyle/>
        <a:p>
          <a:r>
            <a:rPr lang="en-US"/>
            <a:t>Chunk</a:t>
          </a:r>
          <a:r>
            <a:rPr lang="en-US" baseline="0"/>
            <a:t> information into small segments with pauses for interpretation. </a:t>
          </a:r>
          <a:endParaRPr lang="en-US"/>
        </a:p>
      </dgm:t>
    </dgm:pt>
    <dgm:pt modelId="{D09FCCF0-8610-45A0-AD15-7E51146E9501}" type="parTrans" cxnId="{57EC30CC-B91D-4331-A5D4-B88168214F5D}">
      <dgm:prSet/>
      <dgm:spPr/>
      <dgm:t>
        <a:bodyPr/>
        <a:lstStyle/>
        <a:p>
          <a:endParaRPr lang="en-US"/>
        </a:p>
      </dgm:t>
    </dgm:pt>
    <dgm:pt modelId="{AD9EB7D4-B889-42AC-99F8-E9831F0DAD57}" type="sibTrans" cxnId="{57EC30CC-B91D-4331-A5D4-B88168214F5D}">
      <dgm:prSet/>
      <dgm:spPr/>
      <dgm:t>
        <a:bodyPr/>
        <a:lstStyle/>
        <a:p>
          <a:endParaRPr lang="en-US"/>
        </a:p>
      </dgm:t>
    </dgm:pt>
    <dgm:pt modelId="{17B576D2-F2DD-46B9-AFAF-9A8E36C5C1F1}">
      <dgm:prSet/>
      <dgm:spPr/>
      <dgm:t>
        <a:bodyPr/>
        <a:lstStyle/>
        <a:p>
          <a:r>
            <a:rPr lang="en-US"/>
            <a:t>Look at the parent rather than the translator when speaking.</a:t>
          </a:r>
        </a:p>
      </dgm:t>
    </dgm:pt>
    <dgm:pt modelId="{3CB74084-0B73-4007-B761-FEE1B02177F5}" type="parTrans" cxnId="{C10E230B-8968-493E-A2FD-DFC31AA687F4}">
      <dgm:prSet/>
      <dgm:spPr/>
      <dgm:t>
        <a:bodyPr/>
        <a:lstStyle/>
        <a:p>
          <a:endParaRPr lang="en-US"/>
        </a:p>
      </dgm:t>
    </dgm:pt>
    <dgm:pt modelId="{D286D065-E0CF-4B4A-8BD8-919FC474F9C4}" type="sibTrans" cxnId="{C10E230B-8968-493E-A2FD-DFC31AA687F4}">
      <dgm:prSet/>
      <dgm:spPr/>
      <dgm:t>
        <a:bodyPr/>
        <a:lstStyle/>
        <a:p>
          <a:endParaRPr lang="en-US"/>
        </a:p>
      </dgm:t>
    </dgm:pt>
    <dgm:pt modelId="{21CB1C92-3494-4FE4-A0E2-CDCFB83CA5CC}">
      <dgm:prSet/>
      <dgm:spPr/>
      <dgm:t>
        <a:bodyPr/>
        <a:lstStyle/>
        <a:p>
          <a:r>
            <a:rPr lang="en-US"/>
            <a:t>Caution team to refrain from side bar conversations or multiple conversations at once. </a:t>
          </a:r>
        </a:p>
      </dgm:t>
    </dgm:pt>
    <dgm:pt modelId="{55123632-0288-4B3C-8EAA-7D2B1DF37E7A}" type="parTrans" cxnId="{5CD4A17C-A372-48FF-9322-691AEE6173EE}">
      <dgm:prSet/>
      <dgm:spPr/>
      <dgm:t>
        <a:bodyPr/>
        <a:lstStyle/>
        <a:p>
          <a:endParaRPr lang="en-US"/>
        </a:p>
      </dgm:t>
    </dgm:pt>
    <dgm:pt modelId="{F69512B4-0CAF-43C6-97FB-2529C88E12E1}" type="sibTrans" cxnId="{5CD4A17C-A372-48FF-9322-691AEE6173EE}">
      <dgm:prSet/>
      <dgm:spPr/>
      <dgm:t>
        <a:bodyPr/>
        <a:lstStyle/>
        <a:p>
          <a:endParaRPr lang="en-US"/>
        </a:p>
      </dgm:t>
    </dgm:pt>
    <dgm:pt modelId="{E1F9478A-176B-4A5D-B4BA-AD090F1DA804}">
      <dgm:prSet/>
      <dgm:spPr/>
      <dgm:t>
        <a:bodyPr/>
        <a:lstStyle/>
        <a:p>
          <a:r>
            <a:rPr lang="en-US"/>
            <a:t>Involve the committee in discussions. 	</a:t>
          </a:r>
        </a:p>
      </dgm:t>
    </dgm:pt>
    <dgm:pt modelId="{28A97D80-C59D-447C-AAD2-0D71E51D817F}" type="parTrans" cxnId="{8732913A-AD86-4C75-95D0-71FCDC50DD27}">
      <dgm:prSet/>
      <dgm:spPr/>
      <dgm:t>
        <a:bodyPr/>
        <a:lstStyle/>
        <a:p>
          <a:endParaRPr lang="en-US"/>
        </a:p>
      </dgm:t>
    </dgm:pt>
    <dgm:pt modelId="{B89315C8-DBDD-49CB-9893-4E99265AC3C7}" type="sibTrans" cxnId="{8732913A-AD86-4C75-95D0-71FCDC50DD27}">
      <dgm:prSet/>
      <dgm:spPr/>
      <dgm:t>
        <a:bodyPr/>
        <a:lstStyle/>
        <a:p>
          <a:endParaRPr lang="en-US"/>
        </a:p>
      </dgm:t>
    </dgm:pt>
    <dgm:pt modelId="{588F6D49-FA22-4E9D-830A-9A18FA47AC70}">
      <dgm:prSet/>
      <dgm:spPr/>
      <dgm:t>
        <a:bodyPr/>
        <a:lstStyle/>
        <a:p>
          <a:endParaRPr lang="en-US"/>
        </a:p>
      </dgm:t>
    </dgm:pt>
    <dgm:pt modelId="{45323B68-B933-499D-879A-9EA50C6A345A}" type="parTrans" cxnId="{A672117F-AEAF-4C34-8633-06001C771ED0}">
      <dgm:prSet/>
      <dgm:spPr/>
      <dgm:t>
        <a:bodyPr/>
        <a:lstStyle/>
        <a:p>
          <a:endParaRPr lang="en-US"/>
        </a:p>
      </dgm:t>
    </dgm:pt>
    <dgm:pt modelId="{0BF779C7-2D28-442B-9AE6-D5DDA820B212}" type="sibTrans" cxnId="{A672117F-AEAF-4C34-8633-06001C771ED0}">
      <dgm:prSet/>
      <dgm:spPr/>
      <dgm:t>
        <a:bodyPr/>
        <a:lstStyle/>
        <a:p>
          <a:endParaRPr lang="en-US"/>
        </a:p>
      </dgm:t>
    </dgm:pt>
    <dgm:pt modelId="{2BA35613-0544-4089-B58B-E557D547C755}">
      <dgm:prSet/>
      <dgm:spPr/>
      <dgm:t>
        <a:bodyPr/>
        <a:lstStyle/>
        <a:p>
          <a:r>
            <a:rPr lang="en-US" baseline="0"/>
            <a:t>Ensure the translator understands terms used.								 </a:t>
          </a:r>
          <a:endParaRPr lang="en-US"/>
        </a:p>
      </dgm:t>
    </dgm:pt>
    <dgm:pt modelId="{65F1C747-C32F-4F14-83C5-1B59ABAB061B}" type="parTrans" cxnId="{865F5A59-3E39-42BC-BE85-92D25E9C42C7}">
      <dgm:prSet/>
      <dgm:spPr/>
      <dgm:t>
        <a:bodyPr/>
        <a:lstStyle/>
        <a:p>
          <a:endParaRPr lang="en-US"/>
        </a:p>
      </dgm:t>
    </dgm:pt>
    <dgm:pt modelId="{7F40513C-33F9-4BB4-884A-E4D36DCB9E10}" type="sibTrans" cxnId="{865F5A59-3E39-42BC-BE85-92D25E9C42C7}">
      <dgm:prSet/>
      <dgm:spPr/>
      <dgm:t>
        <a:bodyPr/>
        <a:lstStyle/>
        <a:p>
          <a:endParaRPr lang="en-US"/>
        </a:p>
      </dgm:t>
    </dgm:pt>
    <dgm:pt modelId="{D38656F8-0598-450E-87E6-1B68E6E0A63B}" type="pres">
      <dgm:prSet presAssocID="{677FB314-7466-4D62-AA3D-69D95B4C74FD}" presName="linear" presStyleCnt="0">
        <dgm:presLayoutVars>
          <dgm:animLvl val="lvl"/>
          <dgm:resizeHandles val="exact"/>
        </dgm:presLayoutVars>
      </dgm:prSet>
      <dgm:spPr/>
    </dgm:pt>
    <dgm:pt modelId="{01C4A605-BCF9-4A38-B487-D6B068E428EE}" type="pres">
      <dgm:prSet presAssocID="{5F19A54B-86C4-42D3-92AD-832358C5E8E8}" presName="parentText" presStyleLbl="node1" presStyleIdx="0" presStyleCnt="5" custLinFactNeighborX="117" custLinFactNeighborY="10038">
        <dgm:presLayoutVars>
          <dgm:chMax val="0"/>
          <dgm:bulletEnabled val="1"/>
        </dgm:presLayoutVars>
      </dgm:prSet>
      <dgm:spPr/>
    </dgm:pt>
    <dgm:pt modelId="{C732EBE1-5684-4620-8D28-FA99641C719F}" type="pres">
      <dgm:prSet presAssocID="{AD9EB7D4-B889-42AC-99F8-E9831F0DAD57}" presName="spacer" presStyleCnt="0"/>
      <dgm:spPr/>
    </dgm:pt>
    <dgm:pt modelId="{DF8A4AC8-CF22-48FC-AF74-ED8FFDECC962}" type="pres">
      <dgm:prSet presAssocID="{17B576D2-F2DD-46B9-AFAF-9A8E36C5C1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F550C9B-B041-45C6-BD40-76930FD48E38}" type="pres">
      <dgm:prSet presAssocID="{D286D065-E0CF-4B4A-8BD8-919FC474F9C4}" presName="spacer" presStyleCnt="0"/>
      <dgm:spPr/>
    </dgm:pt>
    <dgm:pt modelId="{012E8013-197D-4FE6-9E39-DD56DAD6E39A}" type="pres">
      <dgm:prSet presAssocID="{21CB1C92-3494-4FE4-A0E2-CDCFB83CA5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107777-E845-44CF-9068-308B55D9A264}" type="pres">
      <dgm:prSet presAssocID="{F69512B4-0CAF-43C6-97FB-2529C88E12E1}" presName="spacer" presStyleCnt="0"/>
      <dgm:spPr/>
    </dgm:pt>
    <dgm:pt modelId="{11383A26-9797-4064-AE32-F055EF6A2878}" type="pres">
      <dgm:prSet presAssocID="{E1F9478A-176B-4A5D-B4BA-AD090F1DA804}" presName="parentText" presStyleLbl="node1" presStyleIdx="3" presStyleCnt="5" custLinFactNeighborX="117" custLinFactNeighborY="-4392">
        <dgm:presLayoutVars>
          <dgm:chMax val="0"/>
          <dgm:bulletEnabled val="1"/>
        </dgm:presLayoutVars>
      </dgm:prSet>
      <dgm:spPr/>
    </dgm:pt>
    <dgm:pt modelId="{54036150-B25B-4AA9-8B01-90A0FAD5EEE3}" type="pres">
      <dgm:prSet presAssocID="{E1F9478A-176B-4A5D-B4BA-AD090F1DA804}" presName="childText" presStyleLbl="revTx" presStyleIdx="0" presStyleCnt="1">
        <dgm:presLayoutVars>
          <dgm:bulletEnabled val="1"/>
        </dgm:presLayoutVars>
      </dgm:prSet>
      <dgm:spPr/>
    </dgm:pt>
    <dgm:pt modelId="{1D55EBB4-48F3-4A72-B043-7CACC58BE856}" type="pres">
      <dgm:prSet presAssocID="{2BA35613-0544-4089-B58B-E557D547C755}" presName="parentText" presStyleLbl="node1" presStyleIdx="4" presStyleCnt="5" custLinFactNeighborX="-1" custLinFactNeighborY="-91210">
        <dgm:presLayoutVars>
          <dgm:chMax val="0"/>
          <dgm:bulletEnabled val="1"/>
        </dgm:presLayoutVars>
      </dgm:prSet>
      <dgm:spPr/>
    </dgm:pt>
  </dgm:ptLst>
  <dgm:cxnLst>
    <dgm:cxn modelId="{C10E230B-8968-493E-A2FD-DFC31AA687F4}" srcId="{677FB314-7466-4D62-AA3D-69D95B4C74FD}" destId="{17B576D2-F2DD-46B9-AFAF-9A8E36C5C1F1}" srcOrd="1" destOrd="0" parTransId="{3CB74084-0B73-4007-B761-FEE1B02177F5}" sibTransId="{D286D065-E0CF-4B4A-8BD8-919FC474F9C4}"/>
    <dgm:cxn modelId="{8732913A-AD86-4C75-95D0-71FCDC50DD27}" srcId="{677FB314-7466-4D62-AA3D-69D95B4C74FD}" destId="{E1F9478A-176B-4A5D-B4BA-AD090F1DA804}" srcOrd="3" destOrd="0" parTransId="{28A97D80-C59D-447C-AAD2-0D71E51D817F}" sibTransId="{B89315C8-DBDD-49CB-9893-4E99265AC3C7}"/>
    <dgm:cxn modelId="{ABCD0163-E284-4EE8-942A-6E5A014E7939}" type="presOf" srcId="{E1F9478A-176B-4A5D-B4BA-AD090F1DA804}" destId="{11383A26-9797-4064-AE32-F055EF6A2878}" srcOrd="0" destOrd="0" presId="urn:microsoft.com/office/officeart/2005/8/layout/vList2"/>
    <dgm:cxn modelId="{BEC75746-7494-4B01-9B60-A48EED962F01}" type="presOf" srcId="{21CB1C92-3494-4FE4-A0E2-CDCFB83CA5CC}" destId="{012E8013-197D-4FE6-9E39-DD56DAD6E39A}" srcOrd="0" destOrd="0" presId="urn:microsoft.com/office/officeart/2005/8/layout/vList2"/>
    <dgm:cxn modelId="{7D60A14D-40FB-4662-9B53-88AD7F1ECB01}" type="presOf" srcId="{17B576D2-F2DD-46B9-AFAF-9A8E36C5C1F1}" destId="{DF8A4AC8-CF22-48FC-AF74-ED8FFDECC962}" srcOrd="0" destOrd="0" presId="urn:microsoft.com/office/officeart/2005/8/layout/vList2"/>
    <dgm:cxn modelId="{0EBAE856-AC90-40D7-9F91-B72FBFB9E62D}" type="presOf" srcId="{588F6D49-FA22-4E9D-830A-9A18FA47AC70}" destId="{54036150-B25B-4AA9-8B01-90A0FAD5EEE3}" srcOrd="0" destOrd="0" presId="urn:microsoft.com/office/officeart/2005/8/layout/vList2"/>
    <dgm:cxn modelId="{865F5A59-3E39-42BC-BE85-92D25E9C42C7}" srcId="{677FB314-7466-4D62-AA3D-69D95B4C74FD}" destId="{2BA35613-0544-4089-B58B-E557D547C755}" srcOrd="4" destOrd="0" parTransId="{65F1C747-C32F-4F14-83C5-1B59ABAB061B}" sibTransId="{7F40513C-33F9-4BB4-884A-E4D36DCB9E10}"/>
    <dgm:cxn modelId="{5CD4A17C-A372-48FF-9322-691AEE6173EE}" srcId="{677FB314-7466-4D62-AA3D-69D95B4C74FD}" destId="{21CB1C92-3494-4FE4-A0E2-CDCFB83CA5CC}" srcOrd="2" destOrd="0" parTransId="{55123632-0288-4B3C-8EAA-7D2B1DF37E7A}" sibTransId="{F69512B4-0CAF-43C6-97FB-2529C88E12E1}"/>
    <dgm:cxn modelId="{A672117F-AEAF-4C34-8633-06001C771ED0}" srcId="{E1F9478A-176B-4A5D-B4BA-AD090F1DA804}" destId="{588F6D49-FA22-4E9D-830A-9A18FA47AC70}" srcOrd="0" destOrd="0" parTransId="{45323B68-B933-499D-879A-9EA50C6A345A}" sibTransId="{0BF779C7-2D28-442B-9AE6-D5DDA820B212}"/>
    <dgm:cxn modelId="{FC207099-1A3F-4667-8243-35C11AD6F06F}" type="presOf" srcId="{2BA35613-0544-4089-B58B-E557D547C755}" destId="{1D55EBB4-48F3-4A72-B043-7CACC58BE856}" srcOrd="0" destOrd="0" presId="urn:microsoft.com/office/officeart/2005/8/layout/vList2"/>
    <dgm:cxn modelId="{CF9076BF-6D24-445B-BFA0-DE3C99C77CE8}" type="presOf" srcId="{677FB314-7466-4D62-AA3D-69D95B4C74FD}" destId="{D38656F8-0598-450E-87E6-1B68E6E0A63B}" srcOrd="0" destOrd="0" presId="urn:microsoft.com/office/officeart/2005/8/layout/vList2"/>
    <dgm:cxn modelId="{1B4680C5-37A3-4D20-8787-6A7BE5283949}" type="presOf" srcId="{5F19A54B-86C4-42D3-92AD-832358C5E8E8}" destId="{01C4A605-BCF9-4A38-B487-D6B068E428EE}" srcOrd="0" destOrd="0" presId="urn:microsoft.com/office/officeart/2005/8/layout/vList2"/>
    <dgm:cxn modelId="{57EC30CC-B91D-4331-A5D4-B88168214F5D}" srcId="{677FB314-7466-4D62-AA3D-69D95B4C74FD}" destId="{5F19A54B-86C4-42D3-92AD-832358C5E8E8}" srcOrd="0" destOrd="0" parTransId="{D09FCCF0-8610-45A0-AD15-7E51146E9501}" sibTransId="{AD9EB7D4-B889-42AC-99F8-E9831F0DAD57}"/>
    <dgm:cxn modelId="{2CBBDFA4-5736-4384-95C8-A259D7C4EF79}" type="presParOf" srcId="{D38656F8-0598-450E-87E6-1B68E6E0A63B}" destId="{01C4A605-BCF9-4A38-B487-D6B068E428EE}" srcOrd="0" destOrd="0" presId="urn:microsoft.com/office/officeart/2005/8/layout/vList2"/>
    <dgm:cxn modelId="{6E38636D-1E7D-48FD-9B6C-E9BC3D50DD83}" type="presParOf" srcId="{D38656F8-0598-450E-87E6-1B68E6E0A63B}" destId="{C732EBE1-5684-4620-8D28-FA99641C719F}" srcOrd="1" destOrd="0" presId="urn:microsoft.com/office/officeart/2005/8/layout/vList2"/>
    <dgm:cxn modelId="{546F3FC9-892B-4E8D-AB87-BDDB095FC48D}" type="presParOf" srcId="{D38656F8-0598-450E-87E6-1B68E6E0A63B}" destId="{DF8A4AC8-CF22-48FC-AF74-ED8FFDECC962}" srcOrd="2" destOrd="0" presId="urn:microsoft.com/office/officeart/2005/8/layout/vList2"/>
    <dgm:cxn modelId="{F2A1B71A-5D1E-4C42-9BC0-18018A87B3F1}" type="presParOf" srcId="{D38656F8-0598-450E-87E6-1B68E6E0A63B}" destId="{8F550C9B-B041-45C6-BD40-76930FD48E38}" srcOrd="3" destOrd="0" presId="urn:microsoft.com/office/officeart/2005/8/layout/vList2"/>
    <dgm:cxn modelId="{3F1C6D0E-75F5-4A1F-AC7E-EDFEB56B2A3A}" type="presParOf" srcId="{D38656F8-0598-450E-87E6-1B68E6E0A63B}" destId="{012E8013-197D-4FE6-9E39-DD56DAD6E39A}" srcOrd="4" destOrd="0" presId="urn:microsoft.com/office/officeart/2005/8/layout/vList2"/>
    <dgm:cxn modelId="{067C3B84-B3D1-45C4-A517-2CCA3C250AC9}" type="presParOf" srcId="{D38656F8-0598-450E-87E6-1B68E6E0A63B}" destId="{F2107777-E845-44CF-9068-308B55D9A264}" srcOrd="5" destOrd="0" presId="urn:microsoft.com/office/officeart/2005/8/layout/vList2"/>
    <dgm:cxn modelId="{1481F547-F7A6-45D3-940C-E46B2501BE35}" type="presParOf" srcId="{D38656F8-0598-450E-87E6-1B68E6E0A63B}" destId="{11383A26-9797-4064-AE32-F055EF6A2878}" srcOrd="6" destOrd="0" presId="urn:microsoft.com/office/officeart/2005/8/layout/vList2"/>
    <dgm:cxn modelId="{E0B11E67-71DD-4003-9D10-90C5F79E62DA}" type="presParOf" srcId="{D38656F8-0598-450E-87E6-1B68E6E0A63B}" destId="{54036150-B25B-4AA9-8B01-90A0FAD5EEE3}" srcOrd="7" destOrd="0" presId="urn:microsoft.com/office/officeart/2005/8/layout/vList2"/>
    <dgm:cxn modelId="{C284FF1F-D4E4-40BD-9934-93A6A7AD8C4A}" type="presParOf" srcId="{D38656F8-0598-450E-87E6-1B68E6E0A63B}" destId="{1D55EBB4-48F3-4A72-B043-7CACC58BE8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7744A-D618-4761-BB98-18BEC3CD119E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B3AE54-1E69-482F-80C2-B35F121D579F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Simultaneous Bilingual- </a:t>
          </a:r>
          <a:r>
            <a:rPr lang="en-US" sz="2100" kern="1200"/>
            <a:t>Individuals who learned English and Spanish at the same time.</a:t>
          </a:r>
        </a:p>
      </dsp:txBody>
      <dsp:txXfrm>
        <a:off x="385841" y="1355600"/>
        <a:ext cx="2864008" cy="1778259"/>
      </dsp:txXfrm>
    </dsp:sp>
    <dsp:sp modelId="{A57F64DD-D313-435F-8A72-5A7B60A520E0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995D61-A13D-4D08-90B2-2AD3ED1A285E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Additive Bilingual- </a:t>
          </a:r>
          <a:r>
            <a:rPr lang="en-US" sz="2100" kern="1200"/>
            <a:t>Spanish is the native language, and English was added later.</a:t>
          </a:r>
        </a:p>
      </dsp:txBody>
      <dsp:txXfrm>
        <a:off x="4021533" y="1355600"/>
        <a:ext cx="2864008" cy="1778259"/>
      </dsp:txXfrm>
    </dsp:sp>
    <dsp:sp modelId="{324746EA-69B5-47F5-BE24-F5AD6777213A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89FC8A-8B09-44E7-8240-E7519578EA4C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Subtractive Bilingual </a:t>
          </a:r>
          <a:r>
            <a:rPr lang="en-US" sz="2100" kern="1200"/>
            <a:t>- Spanish is the native language, and English was added later.</a:t>
          </a:r>
        </a:p>
      </dsp:txBody>
      <dsp:txXfrm>
        <a:off x="7657225" y="1355600"/>
        <a:ext cx="2864008" cy="1778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F9A04-6D68-4F28-AB6D-5BED2B11BECE}">
      <dsp:nvSpPr>
        <dsp:cNvPr id="0" name=""/>
        <dsp:cNvSpPr/>
      </dsp:nvSpPr>
      <dsp:spPr>
        <a:xfrm>
          <a:off x="0" y="2194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0AA31-8ACA-471B-A375-BA06C360F428}">
      <dsp:nvSpPr>
        <dsp:cNvPr id="0" name=""/>
        <dsp:cNvSpPr/>
      </dsp:nvSpPr>
      <dsp:spPr>
        <a:xfrm>
          <a:off x="336476" y="252466"/>
          <a:ext cx="611774" cy="611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06310-AAC6-4652-8E59-2C31F5A37948}">
      <dsp:nvSpPr>
        <dsp:cNvPr id="0" name=""/>
        <dsp:cNvSpPr/>
      </dsp:nvSpPr>
      <dsp:spPr>
        <a:xfrm>
          <a:off x="1284726" y="2194"/>
          <a:ext cx="3117271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 Aware of Language Barriers</a:t>
          </a:r>
        </a:p>
      </dsp:txBody>
      <dsp:txXfrm>
        <a:off x="1284726" y="2194"/>
        <a:ext cx="3117271" cy="1112317"/>
      </dsp:txXfrm>
    </dsp:sp>
    <dsp:sp modelId="{E664946D-D1F8-4BFC-A947-F94D7E845FA1}">
      <dsp:nvSpPr>
        <dsp:cNvPr id="0" name=""/>
        <dsp:cNvSpPr/>
      </dsp:nvSpPr>
      <dsp:spPr>
        <a:xfrm>
          <a:off x="4401998" y="2194"/>
          <a:ext cx="2525272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Offer translation services when necessary.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Never ask the child to be the official translator for the meeting.</a:t>
          </a:r>
        </a:p>
      </dsp:txBody>
      <dsp:txXfrm>
        <a:off x="4401998" y="2194"/>
        <a:ext cx="2525272" cy="1112317"/>
      </dsp:txXfrm>
    </dsp:sp>
    <dsp:sp modelId="{FEF2990C-0A2B-47E9-91DE-30090D53B15F}">
      <dsp:nvSpPr>
        <dsp:cNvPr id="0" name=""/>
        <dsp:cNvSpPr/>
      </dsp:nvSpPr>
      <dsp:spPr>
        <a:xfrm>
          <a:off x="0" y="1392591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80EB4-9122-48AF-8FED-CC8E773EA8EE}">
      <dsp:nvSpPr>
        <dsp:cNvPr id="0" name=""/>
        <dsp:cNvSpPr/>
      </dsp:nvSpPr>
      <dsp:spPr>
        <a:xfrm>
          <a:off x="336476" y="1642863"/>
          <a:ext cx="611774" cy="611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D794E-BD65-4343-8A57-620A133EF040}">
      <dsp:nvSpPr>
        <dsp:cNvPr id="0" name=""/>
        <dsp:cNvSpPr/>
      </dsp:nvSpPr>
      <dsp:spPr>
        <a:xfrm>
          <a:off x="1284726" y="1392591"/>
          <a:ext cx="5642544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 Basic Phrases to Show Effort and Empathy</a:t>
          </a:r>
        </a:p>
      </dsp:txBody>
      <dsp:txXfrm>
        <a:off x="1284726" y="1392591"/>
        <a:ext cx="5642544" cy="1112317"/>
      </dsp:txXfrm>
    </dsp:sp>
    <dsp:sp modelId="{29925975-465A-4779-88A3-1940A708EF47}">
      <dsp:nvSpPr>
        <dsp:cNvPr id="0" name=""/>
        <dsp:cNvSpPr/>
      </dsp:nvSpPr>
      <dsp:spPr>
        <a:xfrm>
          <a:off x="0" y="2782988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2BF24-C450-4B03-816D-699E1090D8AC}">
      <dsp:nvSpPr>
        <dsp:cNvPr id="0" name=""/>
        <dsp:cNvSpPr/>
      </dsp:nvSpPr>
      <dsp:spPr>
        <a:xfrm>
          <a:off x="336476" y="3033260"/>
          <a:ext cx="611774" cy="6117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80AC-CABC-45EC-A074-145E6CC9538B}">
      <dsp:nvSpPr>
        <dsp:cNvPr id="0" name=""/>
        <dsp:cNvSpPr/>
      </dsp:nvSpPr>
      <dsp:spPr>
        <a:xfrm>
          <a:off x="1284726" y="2782988"/>
          <a:ext cx="5642544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Clear and Simple Language, Avoiding Jargon or Educational Acronyms</a:t>
          </a:r>
        </a:p>
      </dsp:txBody>
      <dsp:txXfrm>
        <a:off x="1284726" y="2782988"/>
        <a:ext cx="5642544" cy="1112317"/>
      </dsp:txXfrm>
    </dsp:sp>
    <dsp:sp modelId="{87A95334-3D15-47EA-9718-C0DAA3861B9C}">
      <dsp:nvSpPr>
        <dsp:cNvPr id="0" name=""/>
        <dsp:cNvSpPr/>
      </dsp:nvSpPr>
      <dsp:spPr>
        <a:xfrm>
          <a:off x="0" y="4173385"/>
          <a:ext cx="6927271" cy="11123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2A571-BA88-4522-8842-C0E0A2E68953}">
      <dsp:nvSpPr>
        <dsp:cNvPr id="0" name=""/>
        <dsp:cNvSpPr/>
      </dsp:nvSpPr>
      <dsp:spPr>
        <a:xfrm>
          <a:off x="336476" y="4423657"/>
          <a:ext cx="611774" cy="6117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716D5-FDE5-491B-AD0C-606D249D74B2}">
      <dsp:nvSpPr>
        <dsp:cNvPr id="0" name=""/>
        <dsp:cNvSpPr/>
      </dsp:nvSpPr>
      <dsp:spPr>
        <a:xfrm>
          <a:off x="1284726" y="4173385"/>
          <a:ext cx="5642544" cy="11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20" tIns="117720" rIns="117720" bIns="1177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Multiple Methods of Communication Such as Email, Phone, and Face to Face Meetings</a:t>
          </a:r>
        </a:p>
      </dsp:txBody>
      <dsp:txXfrm>
        <a:off x="1284726" y="4173385"/>
        <a:ext cx="5642544" cy="1112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A605-BCF9-4A38-B487-D6B068E428EE}">
      <dsp:nvSpPr>
        <dsp:cNvPr id="0" name=""/>
        <dsp:cNvSpPr/>
      </dsp:nvSpPr>
      <dsp:spPr>
        <a:xfrm>
          <a:off x="0" y="465709"/>
          <a:ext cx="10576558" cy="6976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Avoid </a:t>
          </a:r>
          <a:r>
            <a:rPr lang="en-US" sz="1800" kern="1200" err="1"/>
            <a:t>mulitple</a:t>
          </a:r>
          <a:r>
            <a:rPr lang="en-US" sz="1800" kern="1200"/>
            <a:t> adjectives for one noun.</a:t>
          </a:r>
        </a:p>
      </dsp:txBody>
      <dsp:txXfrm>
        <a:off x="34055" y="499764"/>
        <a:ext cx="10508448" cy="629502"/>
      </dsp:txXfrm>
    </dsp:sp>
    <dsp:sp modelId="{DF8A4AC8-CF22-48FC-AF74-ED8FFDECC962}">
      <dsp:nvSpPr>
        <dsp:cNvPr id="0" name=""/>
        <dsp:cNvSpPr/>
      </dsp:nvSpPr>
      <dsp:spPr>
        <a:xfrm>
          <a:off x="0" y="1215161"/>
          <a:ext cx="10576558" cy="69761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Passive tense voice does not translate well.</a:t>
          </a:r>
        </a:p>
      </dsp:txBody>
      <dsp:txXfrm>
        <a:off x="34055" y="1249216"/>
        <a:ext cx="10508448" cy="629502"/>
      </dsp:txXfrm>
    </dsp:sp>
    <dsp:sp modelId="{012E8013-197D-4FE6-9E39-DD56DAD6E39A}">
      <dsp:nvSpPr>
        <dsp:cNvPr id="0" name=""/>
        <dsp:cNvSpPr/>
      </dsp:nvSpPr>
      <dsp:spPr>
        <a:xfrm>
          <a:off x="0" y="1964614"/>
          <a:ext cx="10576558" cy="69761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cautious with multiple meaning words. </a:t>
          </a:r>
        </a:p>
      </dsp:txBody>
      <dsp:txXfrm>
        <a:off x="34055" y="1998669"/>
        <a:ext cx="10508448" cy="629502"/>
      </dsp:txXfrm>
    </dsp:sp>
    <dsp:sp modelId="{11383A26-9797-4064-AE32-F055EF6A2878}">
      <dsp:nvSpPr>
        <dsp:cNvPr id="0" name=""/>
        <dsp:cNvSpPr/>
      </dsp:nvSpPr>
      <dsp:spPr>
        <a:xfrm>
          <a:off x="0" y="2714066"/>
          <a:ext cx="10576558" cy="6976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Always have someone who is familiar with the language check before sending home written communication. Have both the English and Spanish version available for the person reviewing.</a:t>
          </a:r>
        </a:p>
      </dsp:txBody>
      <dsp:txXfrm>
        <a:off x="34055" y="2748121"/>
        <a:ext cx="10508448" cy="629502"/>
      </dsp:txXfrm>
    </dsp:sp>
    <dsp:sp modelId="{54036150-B25B-4AA9-8B01-90A0FAD5EEE3}">
      <dsp:nvSpPr>
        <dsp:cNvPr id="0" name=""/>
        <dsp:cNvSpPr/>
      </dsp:nvSpPr>
      <dsp:spPr>
        <a:xfrm>
          <a:off x="0" y="3411679"/>
          <a:ext cx="1057655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/>
        </a:p>
      </dsp:txBody>
      <dsp:txXfrm>
        <a:off x="0" y="3411679"/>
        <a:ext cx="10576558" cy="298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4A605-BCF9-4A38-B487-D6B068E428EE}">
      <dsp:nvSpPr>
        <dsp:cNvPr id="0" name=""/>
        <dsp:cNvSpPr/>
      </dsp:nvSpPr>
      <dsp:spPr>
        <a:xfrm>
          <a:off x="0" y="12904"/>
          <a:ext cx="10576558" cy="736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Chunk</a:t>
          </a:r>
          <a:r>
            <a:rPr lang="en-US" sz="1900" kern="1200" baseline="0"/>
            <a:t> information into small segments with pauses for interpretation. </a:t>
          </a:r>
          <a:endParaRPr lang="en-US" sz="1900" kern="1200"/>
        </a:p>
      </dsp:txBody>
      <dsp:txXfrm>
        <a:off x="35947" y="48851"/>
        <a:ext cx="10504664" cy="664474"/>
      </dsp:txXfrm>
    </dsp:sp>
    <dsp:sp modelId="{DF8A4AC8-CF22-48FC-AF74-ED8FFDECC962}">
      <dsp:nvSpPr>
        <dsp:cNvPr id="0" name=""/>
        <dsp:cNvSpPr/>
      </dsp:nvSpPr>
      <dsp:spPr>
        <a:xfrm>
          <a:off x="0" y="798500"/>
          <a:ext cx="10576558" cy="73636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Look at the parent rather than the translator when speaking.</a:t>
          </a:r>
        </a:p>
      </dsp:txBody>
      <dsp:txXfrm>
        <a:off x="35947" y="834447"/>
        <a:ext cx="10504664" cy="664474"/>
      </dsp:txXfrm>
    </dsp:sp>
    <dsp:sp modelId="{012E8013-197D-4FE6-9E39-DD56DAD6E39A}">
      <dsp:nvSpPr>
        <dsp:cNvPr id="0" name=""/>
        <dsp:cNvSpPr/>
      </dsp:nvSpPr>
      <dsp:spPr>
        <a:xfrm>
          <a:off x="0" y="1589589"/>
          <a:ext cx="10576558" cy="73636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Caution team to refrain from side bar conversations or multiple conversations at once. </a:t>
          </a:r>
        </a:p>
      </dsp:txBody>
      <dsp:txXfrm>
        <a:off x="35947" y="1625536"/>
        <a:ext cx="10504664" cy="664474"/>
      </dsp:txXfrm>
    </dsp:sp>
    <dsp:sp modelId="{11383A26-9797-4064-AE32-F055EF6A2878}">
      <dsp:nvSpPr>
        <dsp:cNvPr id="0" name=""/>
        <dsp:cNvSpPr/>
      </dsp:nvSpPr>
      <dsp:spPr>
        <a:xfrm>
          <a:off x="0" y="2366859"/>
          <a:ext cx="10576558" cy="73636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Involve the committee in discussions. 	</a:t>
          </a:r>
        </a:p>
      </dsp:txBody>
      <dsp:txXfrm>
        <a:off x="35947" y="2402806"/>
        <a:ext cx="10504664" cy="664474"/>
      </dsp:txXfrm>
    </dsp:sp>
    <dsp:sp modelId="{54036150-B25B-4AA9-8B01-90A0FAD5EEE3}">
      <dsp:nvSpPr>
        <dsp:cNvPr id="0" name=""/>
        <dsp:cNvSpPr/>
      </dsp:nvSpPr>
      <dsp:spPr>
        <a:xfrm>
          <a:off x="0" y="3117047"/>
          <a:ext cx="10576558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/>
        </a:p>
      </dsp:txBody>
      <dsp:txXfrm>
        <a:off x="0" y="3117047"/>
        <a:ext cx="10576558" cy="314640"/>
      </dsp:txXfrm>
    </dsp:sp>
    <dsp:sp modelId="{1D55EBB4-48F3-4A72-B043-7CACC58BE856}">
      <dsp:nvSpPr>
        <dsp:cNvPr id="0" name=""/>
        <dsp:cNvSpPr/>
      </dsp:nvSpPr>
      <dsp:spPr>
        <a:xfrm>
          <a:off x="0" y="3144703"/>
          <a:ext cx="10576558" cy="73636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Ensure the translator understands terms used.								 </a:t>
          </a:r>
          <a:endParaRPr lang="en-US" sz="1900" kern="1200"/>
        </a:p>
      </dsp:txBody>
      <dsp:txXfrm>
        <a:off x="35947" y="3180650"/>
        <a:ext cx="10504664" cy="66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14FC-4E4A-9A99-E7DB-6ED873B81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8F4A8-35EA-2518-2316-4EAD0B3E2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5C95-FA5A-85F3-1517-6141AFEB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61D15-1E00-6FC7-B09D-0837FAFF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3CB2-6F53-EF6D-10BA-1ADA762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1659-BC56-1BA2-CAE3-2236B576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54CF7-0018-11D1-3215-EBEB73DF7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245F-A35C-0552-68CA-0861E416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EEEDA-3F1D-EE5D-2C4F-8F3EE590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DAE4D-1CA8-A8AC-9489-E59E71E8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8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4A38D-8EF7-F4B7-859A-D6AC1DB29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1EB0A-1474-08A8-9D99-B48925B3A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C8EAD-E786-7436-1744-2126FB43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2EA8-1E1A-6268-1AFE-3625658E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9353-33A2-EFBC-63A7-358E63A1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9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996A-908C-9E63-0362-9ADEA6C2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5B63-8E67-BB7F-F458-A055B650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16F98-9939-2AB5-AE4A-70883F4A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037E8-A646-E609-F1F5-0F845BB3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1EEA-2BC8-16D0-E3D9-73FC7020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35B4-81BE-C75A-5097-F8F46436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E6B8-2E86-CBA1-9696-C50B7C309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378F-3C29-415F-3B89-8664D39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AE80-DB18-49BA-0221-4838C81C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5537-CCF1-2C91-B154-0C6A24A5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32D-68E8-90D5-3CB3-134C779B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96AF0-F772-303B-F8BD-D20A3E04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83E-FEDF-A9E4-FE57-5BBF19147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F73E4-DD5A-40C3-C3E0-163063F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E713B-50AF-07AB-9789-4789F5AE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E185D-1848-4C5F-EA9D-2EAC1EF9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1843-AAFA-8C8A-5C6C-3C40F293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A69B-67F4-66EB-D431-D156EF80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3DFB7-72DD-CE0C-2698-6E19D813D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68BD-37E0-C565-2A78-499D95C7F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A52F-721C-A6EC-472F-88873142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0BEDB-00C5-DE07-42D5-86B56E8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52F50-0259-CF22-7EAB-6DE65B4B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2ECCB-0AC1-F44C-8AB9-46781CFA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0FE3-C459-9290-D789-35E26883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6D344-1534-F5E9-9969-74C6A7B8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49305-3802-0978-526C-E3FE35ED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DE7A-4854-E344-6F1D-ACEE2B66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DF228-DB68-5F6D-F88C-8DCE53B0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EF794-8AA0-FD57-0BE2-6768B3AD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137E-93B1-6558-ABD9-BC24A566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A9F2-3CE7-B911-46ED-B4EBC5B2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7539-148C-881F-4933-AF88E3F4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72C-BD90-2C51-72D9-68EAFD624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C1242-3DBD-0DC2-A03B-75437B89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F5AA2-B6E5-1044-5970-8032FC24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C0556-951B-390D-8275-C6C0240B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6EC0-77EB-17FB-6FFC-E2B2FC9E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DD7D0-9749-E363-E145-3FDE5BD74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A3634-28DF-13F7-A1FA-D032A9765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6266-2822-B32B-0089-53FD1E1F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1C17-9A5B-E3A2-DB79-B5557A7C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25D35-954E-D15F-86BD-0DFC787E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C575A-C542-4E44-640B-01FC7748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4E43C-F283-45C7-8B4C-9465B66B3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E1-6FE0-048F-2D40-F8503C8D3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7DC1-3DD6-4103-B041-F2A755D1494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425D-13E4-8558-F318-90DD2A768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B3FD-13C9-3ADC-8C16-B938F984C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2791-E650-4F93-8819-9D2AFAA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615B-E6D1-8D7F-52B0-E2CB62781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C7E44-E9CE-7269-C1C5-BFEE2DA6A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D1B8-5DB2-D3BA-FA5F-FC0CDEDB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Build Trust and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F190-C67D-5DC6-B0BF-A8282A0A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en-US" sz="1600"/>
              <a:t>Building Trust and Respect is key for all families, but with cultural differences and language barriers, these are even more important for effective teamwork:</a:t>
            </a:r>
          </a:p>
          <a:p>
            <a:pPr lvl="1"/>
            <a:r>
              <a:rPr lang="en-US"/>
              <a:t>Be open</a:t>
            </a:r>
          </a:p>
          <a:p>
            <a:pPr lvl="1"/>
            <a:r>
              <a:rPr lang="en-US"/>
              <a:t>Be approachable</a:t>
            </a:r>
          </a:p>
          <a:p>
            <a:pPr lvl="1"/>
            <a:r>
              <a:rPr lang="en-US"/>
              <a:t>Be genuine</a:t>
            </a:r>
          </a:p>
          <a:p>
            <a:r>
              <a:rPr lang="en-US" sz="1600"/>
              <a:t>Show respect for cultural values and beliefs, even if they are different from your own.</a:t>
            </a:r>
          </a:p>
          <a:p>
            <a:r>
              <a:rPr lang="en-US" sz="1600"/>
              <a:t>Be familiar with local Hispanic community organizations and resources.</a:t>
            </a:r>
          </a:p>
          <a:p>
            <a:pPr lvl="1"/>
            <a:r>
              <a:rPr lang="en-US"/>
              <a:t>Refer families to these resources when appropriate.</a:t>
            </a:r>
          </a:p>
        </p:txBody>
      </p:sp>
    </p:spTree>
    <p:extLst>
      <p:ext uri="{BB962C8B-B14F-4D97-AF65-F5344CB8AC3E}">
        <p14:creationId xmlns:p14="http://schemas.microsoft.com/office/powerpoint/2010/main" val="320259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BB5C-51A5-DFA2-CBBB-E358CABC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Encourage Parental Involvement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A145F80-125A-F823-DCA0-EB889604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Involve Family Members in Decision-Making.</a:t>
            </a:r>
          </a:p>
          <a:p>
            <a:pPr>
              <a:lnSpc>
                <a:spcPct val="110000"/>
              </a:lnSpc>
            </a:pPr>
            <a:r>
              <a:rPr lang="en-US"/>
              <a:t>Encourage families to be involved in school activities.</a:t>
            </a:r>
          </a:p>
          <a:p>
            <a:pPr>
              <a:lnSpc>
                <a:spcPct val="110000"/>
              </a:lnSpc>
            </a:pPr>
            <a:r>
              <a:rPr lang="en-US"/>
              <a:t>Value input and perspective when discussing progress and goals.</a:t>
            </a:r>
          </a:p>
          <a:p>
            <a:pPr>
              <a:lnSpc>
                <a:spcPct val="110000"/>
              </a:lnSpc>
            </a:pPr>
            <a:r>
              <a:rPr lang="en-US"/>
              <a:t>Provide resources and suggestions for supporting learning at home.</a:t>
            </a:r>
          </a:p>
          <a:p>
            <a:pPr lvl="1">
              <a:lnSpc>
                <a:spcPct val="110000"/>
              </a:lnSpc>
            </a:pPr>
            <a:r>
              <a:rPr lang="en-US"/>
              <a:t>Encourage reading and discussing educational topics, as well as engaging in educational activities as a family.</a:t>
            </a:r>
          </a:p>
          <a:p>
            <a:pPr lvl="1">
              <a:lnSpc>
                <a:spcPct val="110000"/>
              </a:lnSpc>
            </a:pPr>
            <a:r>
              <a:rPr lang="en-US"/>
              <a:t>Be sure that what is sent home can be done at home – consider supports needed.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24" descr="Hispanic Heritage Month is September 15 - October 15">
            <a:extLst>
              <a:ext uri="{FF2B5EF4-FFF2-40B4-BE49-F238E27FC236}">
                <a16:creationId xmlns:a16="http://schemas.microsoft.com/office/drawing/2014/main" id="{5441B2F4-166C-5277-3E53-E55D4A9A9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76" r="-1" b="113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B7E327-1868-646D-A224-E5503AE0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49" y="1066550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/>
              <a:t>Celebrate Hispanic Heritage </a:t>
            </a:r>
            <a:br>
              <a:rPr lang="en-US" sz="3800"/>
            </a:br>
            <a:br>
              <a:rPr lang="en-US" sz="3800"/>
            </a:br>
            <a:endParaRPr lang="en-US" sz="3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CC18-4085-B238-65D2-507D56DD3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237" y="2301230"/>
            <a:ext cx="8673427" cy="2927624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Hispanic Heritage Month is </a:t>
            </a:r>
            <a:br>
              <a:rPr lang="en-US"/>
            </a:br>
            <a:r>
              <a:rPr lang="en-US"/>
              <a:t>September 15-October 15</a:t>
            </a:r>
          </a:p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FFFEFF"/>
              </a:solidFill>
            </a:endParaRPr>
          </a:p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FFFEFF"/>
                </a:solidFill>
              </a:rPr>
              <a:t>Consider using social media to highlight Hispanic Heritage.</a:t>
            </a:r>
          </a:p>
          <a:p>
            <a:pPr marL="0" lvl="1" algn="ctr"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FFFEFF"/>
                </a:solidFill>
              </a:rPr>
              <a:t>Invite Hispanic community members to share stories and experiences, etc.</a:t>
            </a:r>
          </a:p>
        </p:txBody>
      </p:sp>
    </p:spTree>
    <p:extLst>
      <p:ext uri="{BB962C8B-B14F-4D97-AF65-F5344CB8AC3E}">
        <p14:creationId xmlns:p14="http://schemas.microsoft.com/office/powerpoint/2010/main" val="239701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C634-30A1-B48A-233B-5F1199A8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2" y="770111"/>
            <a:ext cx="5767566" cy="10723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Perspective: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158735-986C-9B24-C3AA-93A08008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59" y="1926860"/>
            <a:ext cx="5768442" cy="26836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E"/>
                </a:solidFill>
              </a:rPr>
              <a:t>To better understand people, we need to consider all the things we do not initially see or hear, as well as experiences we have not encountered.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E"/>
                </a:solidFill>
              </a:rPr>
              <a:t>The tip of the iceberg is what we see being done or what we hear being said.  It is only a small part of a person and doesn’t tell the whole story.</a:t>
            </a:r>
          </a:p>
          <a:p>
            <a:pPr>
              <a:lnSpc>
                <a:spcPct val="110000"/>
              </a:lnSpc>
            </a:pPr>
            <a:r>
              <a:rPr lang="en-US" sz="1500">
                <a:solidFill>
                  <a:srgbClr val="FFFFFE"/>
                </a:solidFill>
              </a:rPr>
              <a:t>The bulk of the iceberg below the surface consists of values, beliefs, emotions, thoughts, culture, experiences, fear, expectations, etc. </a:t>
            </a:r>
          </a:p>
        </p:txBody>
      </p:sp>
      <p:pic>
        <p:nvPicPr>
          <p:cNvPr id="7" name="Content Placeholder 6" descr="An iceberg in the water&#10;&#10;">
            <a:extLst>
              <a:ext uri="{FF2B5EF4-FFF2-40B4-BE49-F238E27FC236}">
                <a16:creationId xmlns:a16="http://schemas.microsoft.com/office/drawing/2014/main" id="{274AE49C-CB3D-CB16-3EE5-8F1D6E462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5" r="3" b="386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B8A6-1C08-CE99-9F23-4A9E24361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74" y="1263404"/>
            <a:ext cx="8247189" cy="3115075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</a:rPr>
              <a:t>Supporting Hispanic 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793DA-18CB-0523-DF12-2CF991A3A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374" y="4560432"/>
            <a:ext cx="8300202" cy="122817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</a:rPr>
              <a:t>Presented by: Tania Amerson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 i="1">
                <a:solidFill>
                  <a:schemeClr val="tx1"/>
                </a:solidFill>
              </a:rPr>
              <a:t>Executive Director for Exceptional Education, Bartow County School System</a:t>
            </a:r>
          </a:p>
        </p:txBody>
      </p:sp>
    </p:spTree>
    <p:extLst>
      <p:ext uri="{BB962C8B-B14F-4D97-AF65-F5344CB8AC3E}">
        <p14:creationId xmlns:p14="http://schemas.microsoft.com/office/powerpoint/2010/main" val="5907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62BD6E11-61EE-4472-B5D5-9B21AD60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9" y="305787"/>
            <a:ext cx="5966465" cy="31423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197B487-C0B5-41F2-809C-E92B89ADFD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056" y="1106567"/>
            <a:ext cx="5973588" cy="298679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A909A-E4E7-4951-A0D5-2A1B013A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35" y="4470687"/>
            <a:ext cx="8833655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/>
              <a:t>A Little About Me</a:t>
            </a:r>
          </a:p>
        </p:txBody>
      </p:sp>
    </p:spTree>
    <p:extLst>
      <p:ext uri="{BB962C8B-B14F-4D97-AF65-F5344CB8AC3E}">
        <p14:creationId xmlns:p14="http://schemas.microsoft.com/office/powerpoint/2010/main" val="32613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645D-DE42-5145-3C94-B3502C7C3E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Family photos</a:t>
            </a:r>
          </a:p>
        </p:txBody>
      </p:sp>
      <p:pic>
        <p:nvPicPr>
          <p:cNvPr id="1032" name="Picture 8" descr="A photograph of a 20th century family.&#10;&#10;">
            <a:extLst>
              <a:ext uri="{FF2B5EF4-FFF2-40B4-BE49-F238E27FC236}">
                <a16:creationId xmlns:a16="http://schemas.microsoft.com/office/drawing/2014/main" id="{0798DDE6-3DCB-422D-A332-B25B18BA2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r="16648" b="2"/>
          <a:stretch/>
        </p:blipFill>
        <p:spPr bwMode="auto">
          <a:xfrm>
            <a:off x="196731" y="170453"/>
            <a:ext cx="3794884" cy="6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EBB601-9826-4EC8-A2AF-D71B82BC7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1" b="1"/>
          <a:stretch/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B141ED-CDE6-4D82-9216-72F0D8FED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9687" b="-4"/>
          <a:stretch/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5F6E4-B1F5-4639-A5D3-3371E225CC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074"/>
          <a:stretch/>
        </p:blipFill>
        <p:spPr>
          <a:xfrm>
            <a:off x="4184141" y="3512234"/>
            <a:ext cx="3826711" cy="317531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D38F1C-E7C9-40D5-B5A1-931F51E10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" b="-4"/>
          <a:stretch/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BE32-B81C-0B13-851C-2E86A008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Three Types of Bilingual </a:t>
            </a:r>
          </a:p>
        </p:txBody>
      </p:sp>
      <p:graphicFrame>
        <p:nvGraphicFramePr>
          <p:cNvPr id="5" name="Content Placeholder 2" descr="Three types of bilingual: simultaneous, Additive; Subtractive.">
            <a:extLst>
              <a:ext uri="{FF2B5EF4-FFF2-40B4-BE49-F238E27FC236}">
                <a16:creationId xmlns:a16="http://schemas.microsoft.com/office/drawing/2014/main" id="{47066335-301C-12C6-B9C1-20607F6FF0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83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2054-70D8-3C24-EE5C-0AB08C0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/>
              <a:t>Language Considerations</a:t>
            </a:r>
          </a:p>
        </p:txBody>
      </p:sp>
      <p:graphicFrame>
        <p:nvGraphicFramePr>
          <p:cNvPr id="84" name="Content Placeholder 2" descr="Language considerations: Be aware of language barriers; Learn basic phrases to show empathy; Use clear and simple language; Use multiple methods of communication.">
            <a:extLst>
              <a:ext uri="{FF2B5EF4-FFF2-40B4-BE49-F238E27FC236}">
                <a16:creationId xmlns:a16="http://schemas.microsoft.com/office/drawing/2014/main" id="{3A36FCA5-5A75-5F44-CEA6-30CC4B2E67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9855" y="803186"/>
          <a:ext cx="6927271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77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8BFF-F919-F672-B54F-4E1AC118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Tips for Using Translation Technology</a:t>
            </a:r>
          </a:p>
        </p:txBody>
      </p:sp>
      <p:graphicFrame>
        <p:nvGraphicFramePr>
          <p:cNvPr id="5" name="Content Placeholder 2" descr="Tips:&#10;Avoid multiple adjectives; Passive tense does not translate well; Be cautious of multiple meaning words; Always have someone check before sending written communication.">
            <a:extLst>
              <a:ext uri="{FF2B5EF4-FFF2-40B4-BE49-F238E27FC236}">
                <a16:creationId xmlns:a16="http://schemas.microsoft.com/office/drawing/2014/main" id="{DA61963E-09B4-44C5-0286-340E89F13F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67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8BFF-F919-F672-B54F-4E1AC118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tx1"/>
                </a:solidFill>
              </a:rPr>
              <a:t>Tips for Using Translators</a:t>
            </a:r>
          </a:p>
        </p:txBody>
      </p:sp>
      <p:graphicFrame>
        <p:nvGraphicFramePr>
          <p:cNvPr id="5" name="Content Placeholder 2" descr="Tips for using Translators:&#10;Chunk information; Look at parent rather than translator; Caution team to refrain from side bar conversations; involve the committee in discussions; ensure the translator understands terms used.">
            <a:extLst>
              <a:ext uri="{FF2B5EF4-FFF2-40B4-BE49-F238E27FC236}">
                <a16:creationId xmlns:a16="http://schemas.microsoft.com/office/drawing/2014/main" id="{DA61963E-09B4-44C5-0286-340E89F13F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71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8EFB-85F0-093F-C284-AC55F00B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Cultural Awareness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9AF7E49-871B-D53E-6B6D-4C7CC7ED3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6610348" cy="417127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Cultural Awareness includes understanding the diverse cultural backgrounds, traditions, and languages.</a:t>
            </a:r>
          </a:p>
          <a:p>
            <a:pPr lvl="1"/>
            <a:r>
              <a:rPr lang="en-US" i="1"/>
              <a:t>Be familiar with various customs, celebrations, and language preferences represented in your school community.</a:t>
            </a:r>
          </a:p>
          <a:p>
            <a:pPr lvl="1"/>
            <a:r>
              <a:rPr lang="en-US" i="1"/>
              <a:t>Understand that priorities could be different.</a:t>
            </a:r>
          </a:p>
          <a:p>
            <a:r>
              <a:rPr lang="en-US"/>
              <a:t>Cultural Awareness helps develop meaningful connections, mutual respect, and understanding.</a:t>
            </a:r>
          </a:p>
          <a:p>
            <a:r>
              <a:rPr lang="en-US"/>
              <a:t>Cultural Awareness helps foster a positive learning environment.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Supporting Hispanic Families</vt:lpstr>
      <vt:lpstr>A Little About Me</vt:lpstr>
      <vt:lpstr>Family photos</vt:lpstr>
      <vt:lpstr>Three Types of Bilingual </vt:lpstr>
      <vt:lpstr>Language Considerations</vt:lpstr>
      <vt:lpstr>Tips for Using Translation Technology</vt:lpstr>
      <vt:lpstr>Tips for Using Translators</vt:lpstr>
      <vt:lpstr>Cultural Awareness</vt:lpstr>
      <vt:lpstr>Build Trust and Respect</vt:lpstr>
      <vt:lpstr>Encourage Parental Involvement</vt:lpstr>
      <vt:lpstr>Celebrate Hispanic Heritage   </vt:lpstr>
      <vt:lpstr>Perspective: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Ladd</dc:creator>
  <cp:lastModifiedBy>Anne Ladd</cp:lastModifiedBy>
  <cp:revision>1</cp:revision>
  <dcterms:created xsi:type="dcterms:W3CDTF">2023-08-25T14:15:23Z</dcterms:created>
  <dcterms:modified xsi:type="dcterms:W3CDTF">2023-08-25T14:16:20Z</dcterms:modified>
</cp:coreProperties>
</file>