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3"/>
  </p:notesMasterIdLst>
  <p:sldIdLst>
    <p:sldId id="256" r:id="rId5"/>
    <p:sldId id="257" r:id="rId6"/>
    <p:sldId id="279" r:id="rId7"/>
    <p:sldId id="258" r:id="rId8"/>
    <p:sldId id="282" r:id="rId9"/>
    <p:sldId id="283" r:id="rId10"/>
    <p:sldId id="260" r:id="rId11"/>
    <p:sldId id="259" r:id="rId12"/>
    <p:sldId id="286" r:id="rId13"/>
    <p:sldId id="263" r:id="rId14"/>
    <p:sldId id="261" r:id="rId15"/>
    <p:sldId id="284" r:id="rId16"/>
    <p:sldId id="262" r:id="rId17"/>
    <p:sldId id="280" r:id="rId18"/>
    <p:sldId id="264" r:id="rId19"/>
    <p:sldId id="265" r:id="rId20"/>
    <p:sldId id="266" r:id="rId21"/>
    <p:sldId id="270" r:id="rId22"/>
    <p:sldId id="267" r:id="rId23"/>
    <p:sldId id="271" r:id="rId24"/>
    <p:sldId id="268" r:id="rId25"/>
    <p:sldId id="269" r:id="rId26"/>
    <p:sldId id="272" r:id="rId27"/>
    <p:sldId id="273" r:id="rId28"/>
    <p:sldId id="274" r:id="rId29"/>
    <p:sldId id="277" r:id="rId30"/>
    <p:sldId id="285" r:id="rId31"/>
    <p:sldId id="27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44883E"/>
    <a:srgbClr val="1186CA"/>
    <a:srgbClr val="00A9A1"/>
    <a:srgbClr val="007E67"/>
    <a:srgbClr val="D57602"/>
    <a:srgbClr val="006436"/>
    <a:srgbClr val="3DB8CF"/>
    <a:srgbClr val="7DE0EB"/>
    <a:srgbClr val="68A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449" autoAdjust="0"/>
  </p:normalViewPr>
  <p:slideViewPr>
    <p:cSldViewPr snapToGrid="0" snapToObjects="1">
      <p:cViewPr varScale="1">
        <p:scale>
          <a:sx n="82" d="100"/>
          <a:sy n="82" d="100"/>
        </p:scale>
        <p:origin x="516" y="102"/>
      </p:cViewPr>
      <p:guideLst/>
    </p:cSldViewPr>
  </p:slideViewPr>
  <p:outlineViewPr>
    <p:cViewPr>
      <p:scale>
        <a:sx n="33" d="100"/>
        <a:sy n="33" d="100"/>
      </p:scale>
      <p:origin x="0" y="-177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la Pollard" userId="f1dbce7f-a037-459e-a184-8c06cc893f63" providerId="ADAL" clId="{1F260E2E-FF43-495E-AEC0-5E1129221B51}"/>
    <pc:docChg chg="modSld">
      <pc:chgData name="Jamila Pollard" userId="f1dbce7f-a037-459e-a184-8c06cc893f63" providerId="ADAL" clId="{1F260E2E-FF43-495E-AEC0-5E1129221B51}" dt="2021-09-21T18:39:44.838" v="443" actId="13244"/>
      <pc:docMkLst>
        <pc:docMk/>
      </pc:docMkLst>
      <pc:sldChg chg="modNotesTx">
        <pc:chgData name="Jamila Pollard" userId="f1dbce7f-a037-459e-a184-8c06cc893f63" providerId="ADAL" clId="{1F260E2E-FF43-495E-AEC0-5E1129221B51}" dt="2021-09-21T18:34:18.791" v="0" actId="6549"/>
        <pc:sldMkLst>
          <pc:docMk/>
          <pc:sldMk cId="2665093973" sldId="258"/>
        </pc:sldMkLst>
      </pc:sldChg>
      <pc:sldChg chg="modNotesTx">
        <pc:chgData name="Jamila Pollard" userId="f1dbce7f-a037-459e-a184-8c06cc893f63" providerId="ADAL" clId="{1F260E2E-FF43-495E-AEC0-5E1129221B51}" dt="2021-09-21T18:34:39.080" v="3" actId="6549"/>
        <pc:sldMkLst>
          <pc:docMk/>
          <pc:sldMk cId="489328580" sldId="259"/>
        </pc:sldMkLst>
      </pc:sldChg>
      <pc:sldChg chg="modNotesTx">
        <pc:chgData name="Jamila Pollard" userId="f1dbce7f-a037-459e-a184-8c06cc893f63" providerId="ADAL" clId="{1F260E2E-FF43-495E-AEC0-5E1129221B51}" dt="2021-09-21T18:34:31.612" v="2" actId="6549"/>
        <pc:sldMkLst>
          <pc:docMk/>
          <pc:sldMk cId="1138718933" sldId="260"/>
        </pc:sldMkLst>
      </pc:sldChg>
      <pc:sldChg chg="modNotesTx">
        <pc:chgData name="Jamila Pollard" userId="f1dbce7f-a037-459e-a184-8c06cc893f63" providerId="ADAL" clId="{1F260E2E-FF43-495E-AEC0-5E1129221B51}" dt="2021-09-21T18:34:54.287" v="6" actId="6549"/>
        <pc:sldMkLst>
          <pc:docMk/>
          <pc:sldMk cId="1548640895" sldId="261"/>
        </pc:sldMkLst>
      </pc:sldChg>
      <pc:sldChg chg="modNotesTx">
        <pc:chgData name="Jamila Pollard" userId="f1dbce7f-a037-459e-a184-8c06cc893f63" providerId="ADAL" clId="{1F260E2E-FF43-495E-AEC0-5E1129221B51}" dt="2021-09-21T18:35:17.078" v="8" actId="6549"/>
        <pc:sldMkLst>
          <pc:docMk/>
          <pc:sldMk cId="3987633682" sldId="262"/>
        </pc:sldMkLst>
      </pc:sldChg>
      <pc:sldChg chg="modNotesTx">
        <pc:chgData name="Jamila Pollard" userId="f1dbce7f-a037-459e-a184-8c06cc893f63" providerId="ADAL" clId="{1F260E2E-FF43-495E-AEC0-5E1129221B51}" dt="2021-09-21T18:34:49.857" v="5" actId="6549"/>
        <pc:sldMkLst>
          <pc:docMk/>
          <pc:sldMk cId="2620515714" sldId="263"/>
        </pc:sldMkLst>
      </pc:sldChg>
      <pc:sldChg chg="modSp">
        <pc:chgData name="Jamila Pollard" userId="f1dbce7f-a037-459e-a184-8c06cc893f63" providerId="ADAL" clId="{1F260E2E-FF43-495E-AEC0-5E1129221B51}" dt="2021-09-21T18:37:17.041" v="372" actId="962"/>
        <pc:sldMkLst>
          <pc:docMk/>
          <pc:sldMk cId="1362212056" sldId="264"/>
        </pc:sldMkLst>
        <pc:graphicFrameChg chg="mod">
          <ac:chgData name="Jamila Pollard" userId="f1dbce7f-a037-459e-a184-8c06cc893f63" providerId="ADAL" clId="{1F260E2E-FF43-495E-AEC0-5E1129221B51}" dt="2021-09-21T18:37:17.041" v="372" actId="962"/>
          <ac:graphicFrameMkLst>
            <pc:docMk/>
            <pc:sldMk cId="1362212056" sldId="264"/>
            <ac:graphicFrameMk id="4" creationId="{E25FCBEE-6F3D-4F70-8111-7351EA684E7B}"/>
          </ac:graphicFrameMkLst>
        </pc:graphicFrameChg>
      </pc:sldChg>
      <pc:sldChg chg="modNotesTx">
        <pc:chgData name="Jamila Pollard" userId="f1dbce7f-a037-459e-a184-8c06cc893f63" providerId="ADAL" clId="{1F260E2E-FF43-495E-AEC0-5E1129221B51}" dt="2021-09-21T18:35:33.876" v="10" actId="6549"/>
        <pc:sldMkLst>
          <pc:docMk/>
          <pc:sldMk cId="475255006" sldId="265"/>
        </pc:sldMkLst>
      </pc:sldChg>
      <pc:sldChg chg="modNotesTx">
        <pc:chgData name="Jamila Pollard" userId="f1dbce7f-a037-459e-a184-8c06cc893f63" providerId="ADAL" clId="{1F260E2E-FF43-495E-AEC0-5E1129221B51}" dt="2021-09-21T18:35:44.832" v="12" actId="6549"/>
        <pc:sldMkLst>
          <pc:docMk/>
          <pc:sldMk cId="1062284706" sldId="267"/>
        </pc:sldMkLst>
      </pc:sldChg>
      <pc:sldChg chg="modNotesTx">
        <pc:chgData name="Jamila Pollard" userId="f1dbce7f-a037-459e-a184-8c06cc893f63" providerId="ADAL" clId="{1F260E2E-FF43-495E-AEC0-5E1129221B51}" dt="2021-09-21T18:35:56.336" v="14" actId="6549"/>
        <pc:sldMkLst>
          <pc:docMk/>
          <pc:sldMk cId="4142868130" sldId="268"/>
        </pc:sldMkLst>
      </pc:sldChg>
      <pc:sldChg chg="modNotesTx">
        <pc:chgData name="Jamila Pollard" userId="f1dbce7f-a037-459e-a184-8c06cc893f63" providerId="ADAL" clId="{1F260E2E-FF43-495E-AEC0-5E1129221B51}" dt="2021-09-21T18:36:00.017" v="15" actId="6549"/>
        <pc:sldMkLst>
          <pc:docMk/>
          <pc:sldMk cId="1028664276" sldId="269"/>
        </pc:sldMkLst>
      </pc:sldChg>
      <pc:sldChg chg="modNotesTx">
        <pc:chgData name="Jamila Pollard" userId="f1dbce7f-a037-459e-a184-8c06cc893f63" providerId="ADAL" clId="{1F260E2E-FF43-495E-AEC0-5E1129221B51}" dt="2021-09-21T18:35:39.075" v="11" actId="6549"/>
        <pc:sldMkLst>
          <pc:docMk/>
          <pc:sldMk cId="1154865348" sldId="270"/>
        </pc:sldMkLst>
      </pc:sldChg>
      <pc:sldChg chg="modNotesTx">
        <pc:chgData name="Jamila Pollard" userId="f1dbce7f-a037-459e-a184-8c06cc893f63" providerId="ADAL" clId="{1F260E2E-FF43-495E-AEC0-5E1129221B51}" dt="2021-09-21T18:35:50.269" v="13" actId="6549"/>
        <pc:sldMkLst>
          <pc:docMk/>
          <pc:sldMk cId="1811400458" sldId="271"/>
        </pc:sldMkLst>
      </pc:sldChg>
      <pc:sldChg chg="modNotesTx">
        <pc:chgData name="Jamila Pollard" userId="f1dbce7f-a037-459e-a184-8c06cc893f63" providerId="ADAL" clId="{1F260E2E-FF43-495E-AEC0-5E1129221B51}" dt="2021-09-21T18:36:03.974" v="16" actId="6549"/>
        <pc:sldMkLst>
          <pc:docMk/>
          <pc:sldMk cId="1277984616" sldId="272"/>
        </pc:sldMkLst>
      </pc:sldChg>
      <pc:sldChg chg="modNotesTx">
        <pc:chgData name="Jamila Pollard" userId="f1dbce7f-a037-459e-a184-8c06cc893f63" providerId="ADAL" clId="{1F260E2E-FF43-495E-AEC0-5E1129221B51}" dt="2021-09-21T18:36:13.508" v="18" actId="6549"/>
        <pc:sldMkLst>
          <pc:docMk/>
          <pc:sldMk cId="174428495" sldId="273"/>
        </pc:sldMkLst>
      </pc:sldChg>
      <pc:sldChg chg="modNotesTx">
        <pc:chgData name="Jamila Pollard" userId="f1dbce7f-a037-459e-a184-8c06cc893f63" providerId="ADAL" clId="{1F260E2E-FF43-495E-AEC0-5E1129221B51}" dt="2021-09-21T18:36:09.802" v="17" actId="6549"/>
        <pc:sldMkLst>
          <pc:docMk/>
          <pc:sldMk cId="4277537870" sldId="274"/>
        </pc:sldMkLst>
      </pc:sldChg>
      <pc:sldChg chg="addSp modSp mod">
        <pc:chgData name="Jamila Pollard" userId="f1dbce7f-a037-459e-a184-8c06cc893f63" providerId="ADAL" clId="{1F260E2E-FF43-495E-AEC0-5E1129221B51}" dt="2021-09-21T18:39:44.838" v="443" actId="13244"/>
        <pc:sldMkLst>
          <pc:docMk/>
          <pc:sldMk cId="233849320" sldId="278"/>
        </pc:sldMkLst>
        <pc:spChg chg="add mod">
          <ac:chgData name="Jamila Pollard" userId="f1dbce7f-a037-459e-a184-8c06cc893f63" providerId="ADAL" clId="{1F260E2E-FF43-495E-AEC0-5E1129221B51}" dt="2021-09-21T18:39:44.838" v="443" actId="13244"/>
          <ac:spMkLst>
            <pc:docMk/>
            <pc:sldMk cId="233849320" sldId="278"/>
            <ac:spMk id="3" creationId="{8A548618-1397-4EAA-B328-D8AC5DDDECEA}"/>
          </ac:spMkLst>
        </pc:spChg>
      </pc:sldChg>
      <pc:sldChg chg="modNotesTx">
        <pc:chgData name="Jamila Pollard" userId="f1dbce7f-a037-459e-a184-8c06cc893f63" providerId="ADAL" clId="{1F260E2E-FF43-495E-AEC0-5E1129221B51}" dt="2021-09-21T18:35:22.252" v="9" actId="6549"/>
        <pc:sldMkLst>
          <pc:docMk/>
          <pc:sldMk cId="770254712" sldId="280"/>
        </pc:sldMkLst>
      </pc:sldChg>
      <pc:sldChg chg="modNotesTx">
        <pc:chgData name="Jamila Pollard" userId="f1dbce7f-a037-459e-a184-8c06cc893f63" providerId="ADAL" clId="{1F260E2E-FF43-495E-AEC0-5E1129221B51}" dt="2021-09-21T18:34:27.913" v="1" actId="6549"/>
        <pc:sldMkLst>
          <pc:docMk/>
          <pc:sldMk cId="641135636" sldId="283"/>
        </pc:sldMkLst>
      </pc:sldChg>
      <pc:sldChg chg="modNotesTx">
        <pc:chgData name="Jamila Pollard" userId="f1dbce7f-a037-459e-a184-8c06cc893f63" providerId="ADAL" clId="{1F260E2E-FF43-495E-AEC0-5E1129221B51}" dt="2021-09-21T18:34:59.807" v="7" actId="6549"/>
        <pc:sldMkLst>
          <pc:docMk/>
          <pc:sldMk cId="2794093545" sldId="284"/>
        </pc:sldMkLst>
      </pc:sldChg>
      <pc:sldChg chg="addSp modSp mod">
        <pc:chgData name="Jamila Pollard" userId="f1dbce7f-a037-459e-a184-8c06cc893f63" providerId="ADAL" clId="{1F260E2E-FF43-495E-AEC0-5E1129221B51}" dt="2021-09-21T18:39:33.429" v="442" actId="13244"/>
        <pc:sldMkLst>
          <pc:docMk/>
          <pc:sldMk cId="1678660171" sldId="285"/>
        </pc:sldMkLst>
        <pc:spChg chg="add mod">
          <ac:chgData name="Jamila Pollard" userId="f1dbce7f-a037-459e-a184-8c06cc893f63" providerId="ADAL" clId="{1F260E2E-FF43-495E-AEC0-5E1129221B51}" dt="2021-09-21T18:39:28.550" v="439" actId="13244"/>
          <ac:spMkLst>
            <pc:docMk/>
            <pc:sldMk cId="1678660171" sldId="285"/>
            <ac:spMk id="2" creationId="{810738A3-2827-4AC6-9512-D3528E15A70E}"/>
          </ac:spMkLst>
        </pc:spChg>
        <pc:picChg chg="mod">
          <ac:chgData name="Jamila Pollard" userId="f1dbce7f-a037-459e-a184-8c06cc893f63" providerId="ADAL" clId="{1F260E2E-FF43-495E-AEC0-5E1129221B51}" dt="2021-09-21T18:39:33.429" v="442" actId="13244"/>
          <ac:picMkLst>
            <pc:docMk/>
            <pc:sldMk cId="1678660171" sldId="285"/>
            <ac:picMk id="1028" creationId="{3FAFD318-4856-4A57-8C3A-73573CE9DC4B}"/>
          </ac:picMkLst>
        </pc:picChg>
      </pc:sldChg>
      <pc:sldChg chg="modNotesTx">
        <pc:chgData name="Jamila Pollard" userId="f1dbce7f-a037-459e-a184-8c06cc893f63" providerId="ADAL" clId="{1F260E2E-FF43-495E-AEC0-5E1129221B51}" dt="2021-09-21T18:34:44.650" v="4" actId="6549"/>
        <pc:sldMkLst>
          <pc:docMk/>
          <pc:sldMk cId="2690335963" sldId="286"/>
        </pc:sldMkLst>
      </pc:sldChg>
    </pc:docChg>
  </pc:docChgLst>
  <pc:docChgLst>
    <pc:chgData name="K. Elise James" userId="07482e58-0b7d-4a1f-84da-b02903b27447" providerId="ADAL" clId="{6858D7AD-80C3-42DF-B665-34F87012B92E}"/>
    <pc:docChg chg="modSld">
      <pc:chgData name="K. Elise James" userId="07482e58-0b7d-4a1f-84da-b02903b27447" providerId="ADAL" clId="{6858D7AD-80C3-42DF-B665-34F87012B92E}" dt="2021-09-28T16:08:37.419" v="65" actId="207"/>
      <pc:docMkLst>
        <pc:docMk/>
      </pc:docMkLst>
      <pc:sldChg chg="modSp mod">
        <pc:chgData name="K. Elise James" userId="07482e58-0b7d-4a1f-84da-b02903b27447" providerId="ADAL" clId="{6858D7AD-80C3-42DF-B665-34F87012B92E}" dt="2021-09-28T16:05:16.709" v="3" actId="207"/>
        <pc:sldMkLst>
          <pc:docMk/>
          <pc:sldMk cId="2665093973" sldId="258"/>
        </pc:sldMkLst>
        <pc:spChg chg="mod">
          <ac:chgData name="K. Elise James" userId="07482e58-0b7d-4a1f-84da-b02903b27447" providerId="ADAL" clId="{6858D7AD-80C3-42DF-B665-34F87012B92E}" dt="2021-09-28T16:05:16.709" v="3" actId="207"/>
          <ac:spMkLst>
            <pc:docMk/>
            <pc:sldMk cId="2665093973" sldId="258"/>
            <ac:spMk id="2" creationId="{EE533A28-65CE-444D-B329-946409D08A77}"/>
          </ac:spMkLst>
        </pc:spChg>
      </pc:sldChg>
      <pc:sldChg chg="modSp mod">
        <pc:chgData name="K. Elise James" userId="07482e58-0b7d-4a1f-84da-b02903b27447" providerId="ADAL" clId="{6858D7AD-80C3-42DF-B665-34F87012B92E}" dt="2021-09-28T16:06:15.637" v="19" actId="207"/>
        <pc:sldMkLst>
          <pc:docMk/>
          <pc:sldMk cId="489328580" sldId="259"/>
        </pc:sldMkLst>
        <pc:spChg chg="mod">
          <ac:chgData name="K. Elise James" userId="07482e58-0b7d-4a1f-84da-b02903b27447" providerId="ADAL" clId="{6858D7AD-80C3-42DF-B665-34F87012B92E}" dt="2021-09-28T16:06:15.637" v="19" actId="207"/>
          <ac:spMkLst>
            <pc:docMk/>
            <pc:sldMk cId="489328580" sldId="259"/>
            <ac:spMk id="2" creationId="{3CD5C383-0033-4EC6-9125-FD8BF665EEBC}"/>
          </ac:spMkLst>
        </pc:spChg>
      </pc:sldChg>
      <pc:sldChg chg="modSp mod">
        <pc:chgData name="K. Elise James" userId="07482e58-0b7d-4a1f-84da-b02903b27447" providerId="ADAL" clId="{6858D7AD-80C3-42DF-B665-34F87012B92E}" dt="2021-09-28T16:06:04.466" v="15" actId="207"/>
        <pc:sldMkLst>
          <pc:docMk/>
          <pc:sldMk cId="1138718933" sldId="260"/>
        </pc:sldMkLst>
        <pc:spChg chg="mod">
          <ac:chgData name="K. Elise James" userId="07482e58-0b7d-4a1f-84da-b02903b27447" providerId="ADAL" clId="{6858D7AD-80C3-42DF-B665-34F87012B92E}" dt="2021-09-28T16:06:04.466" v="15" actId="207"/>
          <ac:spMkLst>
            <pc:docMk/>
            <pc:sldMk cId="1138718933" sldId="260"/>
            <ac:spMk id="2" creationId="{3932D8D8-50E0-4FB4-BA5D-290F61035320}"/>
          </ac:spMkLst>
        </pc:spChg>
      </pc:sldChg>
      <pc:sldChg chg="modSp mod">
        <pc:chgData name="K. Elise James" userId="07482e58-0b7d-4a1f-84da-b02903b27447" providerId="ADAL" clId="{6858D7AD-80C3-42DF-B665-34F87012B92E}" dt="2021-09-28T16:06:53.949" v="30" actId="207"/>
        <pc:sldMkLst>
          <pc:docMk/>
          <pc:sldMk cId="1362212056" sldId="264"/>
        </pc:sldMkLst>
        <pc:spChg chg="mod">
          <ac:chgData name="K. Elise James" userId="07482e58-0b7d-4a1f-84da-b02903b27447" providerId="ADAL" clId="{6858D7AD-80C3-42DF-B665-34F87012B92E}" dt="2021-09-28T16:06:53.949" v="30" actId="207"/>
          <ac:spMkLst>
            <pc:docMk/>
            <pc:sldMk cId="1362212056" sldId="264"/>
            <ac:spMk id="2" creationId="{0451A580-C70E-43A2-86F2-67E5BE5D6F01}"/>
          </ac:spMkLst>
        </pc:spChg>
      </pc:sldChg>
      <pc:sldChg chg="modSp mod">
        <pc:chgData name="K. Elise James" userId="07482e58-0b7d-4a1f-84da-b02903b27447" providerId="ADAL" clId="{6858D7AD-80C3-42DF-B665-34F87012B92E}" dt="2021-09-28T16:07:16.752" v="35" actId="207"/>
        <pc:sldMkLst>
          <pc:docMk/>
          <pc:sldMk cId="1919630729" sldId="266"/>
        </pc:sldMkLst>
        <pc:spChg chg="mod">
          <ac:chgData name="K. Elise James" userId="07482e58-0b7d-4a1f-84da-b02903b27447" providerId="ADAL" clId="{6858D7AD-80C3-42DF-B665-34F87012B92E}" dt="2021-09-28T16:07:16.752" v="35" actId="207"/>
          <ac:spMkLst>
            <pc:docMk/>
            <pc:sldMk cId="1919630729" sldId="266"/>
            <ac:spMk id="2" creationId="{EDEB5274-9437-48EF-810F-F926B16C79DF}"/>
          </ac:spMkLst>
        </pc:spChg>
      </pc:sldChg>
      <pc:sldChg chg="modSp mod">
        <pc:chgData name="K. Elise James" userId="07482e58-0b7d-4a1f-84da-b02903b27447" providerId="ADAL" clId="{6858D7AD-80C3-42DF-B665-34F87012B92E}" dt="2021-09-28T16:07:40.344" v="42" actId="207"/>
        <pc:sldMkLst>
          <pc:docMk/>
          <pc:sldMk cId="1062284706" sldId="267"/>
        </pc:sldMkLst>
        <pc:spChg chg="mod">
          <ac:chgData name="K. Elise James" userId="07482e58-0b7d-4a1f-84da-b02903b27447" providerId="ADAL" clId="{6858D7AD-80C3-42DF-B665-34F87012B92E}" dt="2021-09-28T16:07:40.344" v="42" actId="207"/>
          <ac:spMkLst>
            <pc:docMk/>
            <pc:sldMk cId="1062284706" sldId="267"/>
            <ac:spMk id="2" creationId="{D7FE0208-D6BE-4BAC-8094-5343F792D7C6}"/>
          </ac:spMkLst>
        </pc:spChg>
      </pc:sldChg>
      <pc:sldChg chg="modSp mod">
        <pc:chgData name="K. Elise James" userId="07482e58-0b7d-4a1f-84da-b02903b27447" providerId="ADAL" clId="{6858D7AD-80C3-42DF-B665-34F87012B92E}" dt="2021-09-28T16:07:59.186" v="49" actId="207"/>
        <pc:sldMkLst>
          <pc:docMk/>
          <pc:sldMk cId="4142868130" sldId="268"/>
        </pc:sldMkLst>
        <pc:spChg chg="mod">
          <ac:chgData name="K. Elise James" userId="07482e58-0b7d-4a1f-84da-b02903b27447" providerId="ADAL" clId="{6858D7AD-80C3-42DF-B665-34F87012B92E}" dt="2021-09-28T16:07:59.186" v="49" actId="207"/>
          <ac:spMkLst>
            <pc:docMk/>
            <pc:sldMk cId="4142868130" sldId="268"/>
            <ac:spMk id="2" creationId="{AE6C66B2-1BCC-41E9-8143-6854E0803820}"/>
          </ac:spMkLst>
        </pc:spChg>
      </pc:sldChg>
      <pc:sldChg chg="modSp mod">
        <pc:chgData name="K. Elise James" userId="07482e58-0b7d-4a1f-84da-b02903b27447" providerId="ADAL" clId="{6858D7AD-80C3-42DF-B665-34F87012B92E}" dt="2021-09-28T16:08:07.938" v="53" actId="207"/>
        <pc:sldMkLst>
          <pc:docMk/>
          <pc:sldMk cId="1028664276" sldId="269"/>
        </pc:sldMkLst>
        <pc:spChg chg="mod">
          <ac:chgData name="K. Elise James" userId="07482e58-0b7d-4a1f-84da-b02903b27447" providerId="ADAL" clId="{6858D7AD-80C3-42DF-B665-34F87012B92E}" dt="2021-09-28T16:08:07.938" v="53" actId="207"/>
          <ac:spMkLst>
            <pc:docMk/>
            <pc:sldMk cId="1028664276" sldId="269"/>
            <ac:spMk id="2" creationId="{91FC936E-C12C-4A53-9414-A284F674912F}"/>
          </ac:spMkLst>
        </pc:spChg>
      </pc:sldChg>
      <pc:sldChg chg="modSp mod">
        <pc:chgData name="K. Elise James" userId="07482e58-0b7d-4a1f-84da-b02903b27447" providerId="ADAL" clId="{6858D7AD-80C3-42DF-B665-34F87012B92E}" dt="2021-09-28T16:07:24.559" v="39" actId="207"/>
        <pc:sldMkLst>
          <pc:docMk/>
          <pc:sldMk cId="1154865348" sldId="270"/>
        </pc:sldMkLst>
        <pc:spChg chg="mod">
          <ac:chgData name="K. Elise James" userId="07482e58-0b7d-4a1f-84da-b02903b27447" providerId="ADAL" clId="{6858D7AD-80C3-42DF-B665-34F87012B92E}" dt="2021-09-28T16:07:24.559" v="39" actId="207"/>
          <ac:spMkLst>
            <pc:docMk/>
            <pc:sldMk cId="1154865348" sldId="270"/>
            <ac:spMk id="2" creationId="{32CD8259-05C9-428F-A9FB-703DC942E06A}"/>
          </ac:spMkLst>
        </pc:spChg>
      </pc:sldChg>
      <pc:sldChg chg="modSp mod">
        <pc:chgData name="K. Elise James" userId="07482e58-0b7d-4a1f-84da-b02903b27447" providerId="ADAL" clId="{6858D7AD-80C3-42DF-B665-34F87012B92E}" dt="2021-09-28T16:07:48.399" v="45" actId="207"/>
        <pc:sldMkLst>
          <pc:docMk/>
          <pc:sldMk cId="1811400458" sldId="271"/>
        </pc:sldMkLst>
        <pc:spChg chg="mod">
          <ac:chgData name="K. Elise James" userId="07482e58-0b7d-4a1f-84da-b02903b27447" providerId="ADAL" clId="{6858D7AD-80C3-42DF-B665-34F87012B92E}" dt="2021-09-28T16:07:48.399" v="45" actId="207"/>
          <ac:spMkLst>
            <pc:docMk/>
            <pc:sldMk cId="1811400458" sldId="271"/>
            <ac:spMk id="2" creationId="{192E567B-4414-496B-93EB-4EE7E00E172D}"/>
          </ac:spMkLst>
        </pc:spChg>
      </pc:sldChg>
      <pc:sldChg chg="modSp mod">
        <pc:chgData name="K. Elise James" userId="07482e58-0b7d-4a1f-84da-b02903b27447" providerId="ADAL" clId="{6858D7AD-80C3-42DF-B665-34F87012B92E}" dt="2021-09-28T16:08:17.224" v="57" actId="207"/>
        <pc:sldMkLst>
          <pc:docMk/>
          <pc:sldMk cId="1277984616" sldId="272"/>
        </pc:sldMkLst>
        <pc:spChg chg="mod">
          <ac:chgData name="K. Elise James" userId="07482e58-0b7d-4a1f-84da-b02903b27447" providerId="ADAL" clId="{6858D7AD-80C3-42DF-B665-34F87012B92E}" dt="2021-09-28T16:08:17.224" v="57" actId="207"/>
          <ac:spMkLst>
            <pc:docMk/>
            <pc:sldMk cId="1277984616" sldId="272"/>
            <ac:spMk id="2" creationId="{9C6B9837-D854-48FA-9CB5-1461F27F36E4}"/>
          </ac:spMkLst>
        </pc:spChg>
      </pc:sldChg>
      <pc:sldChg chg="modSp mod">
        <pc:chgData name="K. Elise James" userId="07482e58-0b7d-4a1f-84da-b02903b27447" providerId="ADAL" clId="{6858D7AD-80C3-42DF-B665-34F87012B92E}" dt="2021-09-28T16:08:27.344" v="61" actId="207"/>
        <pc:sldMkLst>
          <pc:docMk/>
          <pc:sldMk cId="174428495" sldId="273"/>
        </pc:sldMkLst>
        <pc:spChg chg="mod">
          <ac:chgData name="K. Elise James" userId="07482e58-0b7d-4a1f-84da-b02903b27447" providerId="ADAL" clId="{6858D7AD-80C3-42DF-B665-34F87012B92E}" dt="2021-09-28T16:08:27.344" v="61" actId="207"/>
          <ac:spMkLst>
            <pc:docMk/>
            <pc:sldMk cId="174428495" sldId="273"/>
            <ac:spMk id="2" creationId="{EFC48C35-732F-4CAA-8BBE-DE3D57DB9698}"/>
          </ac:spMkLst>
        </pc:spChg>
      </pc:sldChg>
      <pc:sldChg chg="modSp mod">
        <pc:chgData name="K. Elise James" userId="07482e58-0b7d-4a1f-84da-b02903b27447" providerId="ADAL" clId="{6858D7AD-80C3-42DF-B665-34F87012B92E}" dt="2021-09-28T16:08:37.419" v="65" actId="207"/>
        <pc:sldMkLst>
          <pc:docMk/>
          <pc:sldMk cId="4277537870" sldId="274"/>
        </pc:sldMkLst>
        <pc:spChg chg="mod">
          <ac:chgData name="K. Elise James" userId="07482e58-0b7d-4a1f-84da-b02903b27447" providerId="ADAL" clId="{6858D7AD-80C3-42DF-B665-34F87012B92E}" dt="2021-09-28T16:08:37.419" v="65" actId="207"/>
          <ac:spMkLst>
            <pc:docMk/>
            <pc:sldMk cId="4277537870" sldId="274"/>
            <ac:spMk id="2" creationId="{AF6D7026-7CC2-40C6-968E-B6704E7EEC7F}"/>
          </ac:spMkLst>
        </pc:spChg>
      </pc:sldChg>
      <pc:sldChg chg="modSp mod">
        <pc:chgData name="K. Elise James" userId="07482e58-0b7d-4a1f-84da-b02903b27447" providerId="ADAL" clId="{6858D7AD-80C3-42DF-B665-34F87012B92E}" dt="2021-09-28T16:06:59.200" v="31" actId="207"/>
        <pc:sldMkLst>
          <pc:docMk/>
          <pc:sldMk cId="770254712" sldId="280"/>
        </pc:sldMkLst>
        <pc:spChg chg="mod">
          <ac:chgData name="K. Elise James" userId="07482e58-0b7d-4a1f-84da-b02903b27447" providerId="ADAL" clId="{6858D7AD-80C3-42DF-B665-34F87012B92E}" dt="2021-09-28T16:06:59.200" v="31" actId="207"/>
          <ac:spMkLst>
            <pc:docMk/>
            <pc:sldMk cId="770254712" sldId="280"/>
            <ac:spMk id="2" creationId="{ABC7F921-5378-4F9E-A378-4684BC9118D7}"/>
          </ac:spMkLst>
        </pc:spChg>
      </pc:sldChg>
      <pc:sldChg chg="modSp mod">
        <pc:chgData name="K. Elise James" userId="07482e58-0b7d-4a1f-84da-b02903b27447" providerId="ADAL" clId="{6858D7AD-80C3-42DF-B665-34F87012B92E}" dt="2021-09-28T16:05:39.765" v="7" actId="207"/>
        <pc:sldMkLst>
          <pc:docMk/>
          <pc:sldMk cId="379410228" sldId="282"/>
        </pc:sldMkLst>
        <pc:spChg chg="mod">
          <ac:chgData name="K. Elise James" userId="07482e58-0b7d-4a1f-84da-b02903b27447" providerId="ADAL" clId="{6858D7AD-80C3-42DF-B665-34F87012B92E}" dt="2021-09-28T16:05:39.765" v="7" actId="207"/>
          <ac:spMkLst>
            <pc:docMk/>
            <pc:sldMk cId="379410228" sldId="282"/>
            <ac:spMk id="2" creationId="{EDC0E512-DF6E-40A1-A583-1C53A40D2162}"/>
          </ac:spMkLst>
        </pc:spChg>
      </pc:sldChg>
      <pc:sldChg chg="modSp mod">
        <pc:chgData name="K. Elise James" userId="07482e58-0b7d-4a1f-84da-b02903b27447" providerId="ADAL" clId="{6858D7AD-80C3-42DF-B665-34F87012B92E}" dt="2021-09-28T16:05:50.481" v="11" actId="207"/>
        <pc:sldMkLst>
          <pc:docMk/>
          <pc:sldMk cId="641135636" sldId="283"/>
        </pc:sldMkLst>
        <pc:spChg chg="mod">
          <ac:chgData name="K. Elise James" userId="07482e58-0b7d-4a1f-84da-b02903b27447" providerId="ADAL" clId="{6858D7AD-80C3-42DF-B665-34F87012B92E}" dt="2021-09-28T16:05:50.481" v="11" actId="207"/>
          <ac:spMkLst>
            <pc:docMk/>
            <pc:sldMk cId="641135636" sldId="283"/>
            <ac:spMk id="2" creationId="{8909A839-4B4C-4041-BF6F-18A9C7409F81}"/>
          </ac:spMkLst>
        </pc:spChg>
      </pc:sldChg>
      <pc:sldChg chg="modSp mod">
        <pc:chgData name="K. Elise James" userId="07482e58-0b7d-4a1f-84da-b02903b27447" providerId="ADAL" clId="{6858D7AD-80C3-42DF-B665-34F87012B92E}" dt="2021-09-28T16:06:23.833" v="23" actId="207"/>
        <pc:sldMkLst>
          <pc:docMk/>
          <pc:sldMk cId="2690335963" sldId="286"/>
        </pc:sldMkLst>
        <pc:spChg chg="mod">
          <ac:chgData name="K. Elise James" userId="07482e58-0b7d-4a1f-84da-b02903b27447" providerId="ADAL" clId="{6858D7AD-80C3-42DF-B665-34F87012B92E}" dt="2021-09-28T16:06:23.833" v="23" actId="207"/>
          <ac:spMkLst>
            <pc:docMk/>
            <pc:sldMk cId="2690335963" sldId="286"/>
            <ac:spMk id="2" creationId="{3B65C775-C6F1-487E-8583-07D9861297A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16612-9B4E-44CF-AA49-D4AE29AB5B26}" type="doc">
      <dgm:prSet loTypeId="urn:microsoft.com/office/officeart/2005/8/layout/pyramid3" loCatId="pyramid" qsTypeId="urn:microsoft.com/office/officeart/2005/8/quickstyle/simple1" qsCatId="simple" csTypeId="urn:microsoft.com/office/officeart/2005/8/colors/colorful2" csCatId="colorful" phldr="1"/>
      <dgm:spPr/>
    </dgm:pt>
    <dgm:pt modelId="{1ED72F36-C688-4FF5-BFE5-1C1505C8AB39}">
      <dgm:prSet phldrT="[Text]"/>
      <dgm:spPr/>
      <dgm:t>
        <a:bodyPr/>
        <a:lstStyle/>
        <a:p>
          <a:r>
            <a:rPr lang="en-US" dirty="0"/>
            <a:t>Makes Own Decisions</a:t>
          </a:r>
        </a:p>
      </dgm:t>
    </dgm:pt>
    <dgm:pt modelId="{7F0182F3-6939-4E35-8773-144E801F4F09}" type="parTrans" cxnId="{1424E534-DCF5-4632-B474-88D695872692}">
      <dgm:prSet/>
      <dgm:spPr/>
      <dgm:t>
        <a:bodyPr/>
        <a:lstStyle/>
        <a:p>
          <a:endParaRPr lang="en-US"/>
        </a:p>
      </dgm:t>
    </dgm:pt>
    <dgm:pt modelId="{0F147745-9285-464B-80DD-8E849E6959DE}" type="sibTrans" cxnId="{1424E534-DCF5-4632-B474-88D695872692}">
      <dgm:prSet/>
      <dgm:spPr/>
      <dgm:t>
        <a:bodyPr/>
        <a:lstStyle/>
        <a:p>
          <a:endParaRPr lang="en-US"/>
        </a:p>
      </dgm:t>
    </dgm:pt>
    <dgm:pt modelId="{CF9A1509-462F-471A-8958-CE457B1B6D35}">
      <dgm:prSet phldrT="[Text]"/>
      <dgm:spPr/>
      <dgm:t>
        <a:bodyPr/>
        <a:lstStyle/>
        <a:p>
          <a:r>
            <a:rPr lang="en-US" dirty="0"/>
            <a:t>Supported Decision Making*	</a:t>
          </a:r>
        </a:p>
      </dgm:t>
    </dgm:pt>
    <dgm:pt modelId="{CA9CB6A7-4706-46D5-9285-10F115E1207C}" type="parTrans" cxnId="{3F78CC02-E764-45D6-BE6F-801E06D2E15E}">
      <dgm:prSet/>
      <dgm:spPr/>
      <dgm:t>
        <a:bodyPr/>
        <a:lstStyle/>
        <a:p>
          <a:endParaRPr lang="en-US"/>
        </a:p>
      </dgm:t>
    </dgm:pt>
    <dgm:pt modelId="{0371F373-6E71-4ABD-B709-EDF24164A89A}" type="sibTrans" cxnId="{3F78CC02-E764-45D6-BE6F-801E06D2E15E}">
      <dgm:prSet/>
      <dgm:spPr/>
      <dgm:t>
        <a:bodyPr/>
        <a:lstStyle/>
        <a:p>
          <a:endParaRPr lang="en-US"/>
        </a:p>
      </dgm:t>
    </dgm:pt>
    <dgm:pt modelId="{733BBC5B-4C39-426F-92C6-5B3C4497A584}">
      <dgm:prSet phldrT="[Text]"/>
      <dgm:spPr/>
      <dgm:t>
        <a:bodyPr/>
        <a:lstStyle/>
        <a:p>
          <a:r>
            <a:rPr lang="en-US" dirty="0"/>
            <a:t>Advance Directive</a:t>
          </a:r>
        </a:p>
      </dgm:t>
    </dgm:pt>
    <dgm:pt modelId="{C951FBA3-C429-41A0-B424-AD9D0807F1D4}" type="parTrans" cxnId="{2175765A-58CC-41D0-B73F-CA94A619F471}">
      <dgm:prSet/>
      <dgm:spPr/>
      <dgm:t>
        <a:bodyPr/>
        <a:lstStyle/>
        <a:p>
          <a:endParaRPr lang="en-US"/>
        </a:p>
      </dgm:t>
    </dgm:pt>
    <dgm:pt modelId="{BDA84BB6-F822-49A9-B688-D685804553D3}" type="sibTrans" cxnId="{2175765A-58CC-41D0-B73F-CA94A619F471}">
      <dgm:prSet/>
      <dgm:spPr/>
      <dgm:t>
        <a:bodyPr/>
        <a:lstStyle/>
        <a:p>
          <a:endParaRPr lang="en-US"/>
        </a:p>
      </dgm:t>
    </dgm:pt>
    <dgm:pt modelId="{C9876B08-4BAA-421C-9FC0-EA865D3F5149}">
      <dgm:prSet phldrT="[Text]"/>
      <dgm:spPr/>
      <dgm:t>
        <a:bodyPr/>
        <a:lstStyle/>
        <a:p>
          <a:r>
            <a:rPr lang="en-US" dirty="0"/>
            <a:t>Guardianship</a:t>
          </a:r>
        </a:p>
        <a:p>
          <a:endParaRPr lang="en-US" dirty="0"/>
        </a:p>
      </dgm:t>
    </dgm:pt>
    <dgm:pt modelId="{8CCE0CEF-87ED-4B7C-AE63-45768CF02CE4}" type="parTrans" cxnId="{ED8788C8-DBBB-488B-9A67-1256E0DBAF2A}">
      <dgm:prSet/>
      <dgm:spPr/>
      <dgm:t>
        <a:bodyPr/>
        <a:lstStyle/>
        <a:p>
          <a:endParaRPr lang="en-US"/>
        </a:p>
      </dgm:t>
    </dgm:pt>
    <dgm:pt modelId="{63C30AD0-CC9F-474F-BABB-D65129407C81}" type="sibTrans" cxnId="{ED8788C8-DBBB-488B-9A67-1256E0DBAF2A}">
      <dgm:prSet/>
      <dgm:spPr/>
      <dgm:t>
        <a:bodyPr/>
        <a:lstStyle/>
        <a:p>
          <a:endParaRPr lang="en-US"/>
        </a:p>
      </dgm:t>
    </dgm:pt>
    <dgm:pt modelId="{298BFD18-E475-4AAF-9212-62135A1D2B49}">
      <dgm:prSet phldrT="[Text]"/>
      <dgm:spPr/>
      <dgm:t>
        <a:bodyPr/>
        <a:lstStyle/>
        <a:p>
          <a:r>
            <a:rPr lang="en-US" dirty="0"/>
            <a:t>Power of Attorney</a:t>
          </a:r>
        </a:p>
      </dgm:t>
    </dgm:pt>
    <dgm:pt modelId="{721C652C-D2B9-457D-ABB5-2CD7797AA311}" type="sibTrans" cxnId="{514EDB45-130A-4CB0-8AAC-DEE674C27D1C}">
      <dgm:prSet/>
      <dgm:spPr/>
      <dgm:t>
        <a:bodyPr/>
        <a:lstStyle/>
        <a:p>
          <a:endParaRPr lang="en-US"/>
        </a:p>
      </dgm:t>
    </dgm:pt>
    <dgm:pt modelId="{FE62A489-6997-44C2-9DDD-78A4AAD71DC3}" type="parTrans" cxnId="{514EDB45-130A-4CB0-8AAC-DEE674C27D1C}">
      <dgm:prSet/>
      <dgm:spPr/>
      <dgm:t>
        <a:bodyPr/>
        <a:lstStyle/>
        <a:p>
          <a:endParaRPr lang="en-US"/>
        </a:p>
      </dgm:t>
    </dgm:pt>
    <dgm:pt modelId="{4737FDF5-DF53-4214-BD84-B4BED812D262}" type="pres">
      <dgm:prSet presAssocID="{4CD16612-9B4E-44CF-AA49-D4AE29AB5B26}" presName="Name0" presStyleCnt="0">
        <dgm:presLayoutVars>
          <dgm:dir/>
          <dgm:animLvl val="lvl"/>
          <dgm:resizeHandles val="exact"/>
        </dgm:presLayoutVars>
      </dgm:prSet>
      <dgm:spPr/>
    </dgm:pt>
    <dgm:pt modelId="{0DB922E8-9779-4DA4-9737-7E7E949ADFB8}" type="pres">
      <dgm:prSet presAssocID="{1ED72F36-C688-4FF5-BFE5-1C1505C8AB39}" presName="Name8" presStyleCnt="0"/>
      <dgm:spPr/>
    </dgm:pt>
    <dgm:pt modelId="{9E158269-8EB5-44EA-88EC-56217DCED144}" type="pres">
      <dgm:prSet presAssocID="{1ED72F36-C688-4FF5-BFE5-1C1505C8AB39}" presName="level" presStyleLbl="node1" presStyleIdx="0" presStyleCnt="5">
        <dgm:presLayoutVars>
          <dgm:chMax val="1"/>
          <dgm:bulletEnabled val="1"/>
        </dgm:presLayoutVars>
      </dgm:prSet>
      <dgm:spPr/>
    </dgm:pt>
    <dgm:pt modelId="{698D49A0-D10D-4F54-8EB0-F225B51DAF8F}" type="pres">
      <dgm:prSet presAssocID="{1ED72F36-C688-4FF5-BFE5-1C1505C8AB39}" presName="levelTx" presStyleLbl="revTx" presStyleIdx="0" presStyleCnt="0">
        <dgm:presLayoutVars>
          <dgm:chMax val="1"/>
          <dgm:bulletEnabled val="1"/>
        </dgm:presLayoutVars>
      </dgm:prSet>
      <dgm:spPr/>
    </dgm:pt>
    <dgm:pt modelId="{DAF902BA-188F-462A-B8DF-79FD71C6DDF8}" type="pres">
      <dgm:prSet presAssocID="{CF9A1509-462F-471A-8958-CE457B1B6D35}" presName="Name8" presStyleCnt="0"/>
      <dgm:spPr/>
    </dgm:pt>
    <dgm:pt modelId="{196A24A7-A7D5-46E3-9BD0-14DFF044ACFA}" type="pres">
      <dgm:prSet presAssocID="{CF9A1509-462F-471A-8958-CE457B1B6D35}" presName="level" presStyleLbl="node1" presStyleIdx="1" presStyleCnt="5">
        <dgm:presLayoutVars>
          <dgm:chMax val="1"/>
          <dgm:bulletEnabled val="1"/>
        </dgm:presLayoutVars>
      </dgm:prSet>
      <dgm:spPr/>
    </dgm:pt>
    <dgm:pt modelId="{F0E75258-A05B-4D2D-8257-9C3ECB1F328F}" type="pres">
      <dgm:prSet presAssocID="{CF9A1509-462F-471A-8958-CE457B1B6D35}" presName="levelTx" presStyleLbl="revTx" presStyleIdx="0" presStyleCnt="0">
        <dgm:presLayoutVars>
          <dgm:chMax val="1"/>
          <dgm:bulletEnabled val="1"/>
        </dgm:presLayoutVars>
      </dgm:prSet>
      <dgm:spPr/>
    </dgm:pt>
    <dgm:pt modelId="{3B3A878A-B0CC-4DD5-B14B-6301449E50C4}" type="pres">
      <dgm:prSet presAssocID="{298BFD18-E475-4AAF-9212-62135A1D2B49}" presName="Name8" presStyleCnt="0"/>
      <dgm:spPr/>
    </dgm:pt>
    <dgm:pt modelId="{612FE9E9-5BEF-4787-B17A-844305BB5689}" type="pres">
      <dgm:prSet presAssocID="{298BFD18-E475-4AAF-9212-62135A1D2B49}" presName="level" presStyleLbl="node1" presStyleIdx="2" presStyleCnt="5">
        <dgm:presLayoutVars>
          <dgm:chMax val="1"/>
          <dgm:bulletEnabled val="1"/>
        </dgm:presLayoutVars>
      </dgm:prSet>
      <dgm:spPr/>
    </dgm:pt>
    <dgm:pt modelId="{BCE163BC-69D9-4E0B-80FF-C9989EB6D81C}" type="pres">
      <dgm:prSet presAssocID="{298BFD18-E475-4AAF-9212-62135A1D2B49}" presName="levelTx" presStyleLbl="revTx" presStyleIdx="0" presStyleCnt="0">
        <dgm:presLayoutVars>
          <dgm:chMax val="1"/>
          <dgm:bulletEnabled val="1"/>
        </dgm:presLayoutVars>
      </dgm:prSet>
      <dgm:spPr/>
    </dgm:pt>
    <dgm:pt modelId="{45169D35-5300-4726-B46D-A2426D805833}" type="pres">
      <dgm:prSet presAssocID="{733BBC5B-4C39-426F-92C6-5B3C4497A584}" presName="Name8" presStyleCnt="0"/>
      <dgm:spPr/>
    </dgm:pt>
    <dgm:pt modelId="{169370E1-3FDF-43D5-98FC-B1CC3D41E8BE}" type="pres">
      <dgm:prSet presAssocID="{733BBC5B-4C39-426F-92C6-5B3C4497A584}" presName="level" presStyleLbl="node1" presStyleIdx="3" presStyleCnt="5">
        <dgm:presLayoutVars>
          <dgm:chMax val="1"/>
          <dgm:bulletEnabled val="1"/>
        </dgm:presLayoutVars>
      </dgm:prSet>
      <dgm:spPr/>
    </dgm:pt>
    <dgm:pt modelId="{38F780F5-8169-458E-A9E7-DFB9D045789D}" type="pres">
      <dgm:prSet presAssocID="{733BBC5B-4C39-426F-92C6-5B3C4497A584}" presName="levelTx" presStyleLbl="revTx" presStyleIdx="0" presStyleCnt="0">
        <dgm:presLayoutVars>
          <dgm:chMax val="1"/>
          <dgm:bulletEnabled val="1"/>
        </dgm:presLayoutVars>
      </dgm:prSet>
      <dgm:spPr/>
    </dgm:pt>
    <dgm:pt modelId="{0383579D-846C-4DC5-957A-444F54AD22AA}" type="pres">
      <dgm:prSet presAssocID="{C9876B08-4BAA-421C-9FC0-EA865D3F5149}" presName="Name8" presStyleCnt="0"/>
      <dgm:spPr/>
    </dgm:pt>
    <dgm:pt modelId="{79123FAA-C63E-4AD3-B6F9-07EB17D1F580}" type="pres">
      <dgm:prSet presAssocID="{C9876B08-4BAA-421C-9FC0-EA865D3F5149}" presName="level" presStyleLbl="node1" presStyleIdx="4" presStyleCnt="5">
        <dgm:presLayoutVars>
          <dgm:chMax val="1"/>
          <dgm:bulletEnabled val="1"/>
        </dgm:presLayoutVars>
      </dgm:prSet>
      <dgm:spPr/>
    </dgm:pt>
    <dgm:pt modelId="{A1E1CFE0-736E-4F61-9489-18A7814C4D08}" type="pres">
      <dgm:prSet presAssocID="{C9876B08-4BAA-421C-9FC0-EA865D3F5149}" presName="levelTx" presStyleLbl="revTx" presStyleIdx="0" presStyleCnt="0">
        <dgm:presLayoutVars>
          <dgm:chMax val="1"/>
          <dgm:bulletEnabled val="1"/>
        </dgm:presLayoutVars>
      </dgm:prSet>
      <dgm:spPr/>
    </dgm:pt>
  </dgm:ptLst>
  <dgm:cxnLst>
    <dgm:cxn modelId="{3F78CC02-E764-45D6-BE6F-801E06D2E15E}" srcId="{4CD16612-9B4E-44CF-AA49-D4AE29AB5B26}" destId="{CF9A1509-462F-471A-8958-CE457B1B6D35}" srcOrd="1" destOrd="0" parTransId="{CA9CB6A7-4706-46D5-9285-10F115E1207C}" sibTransId="{0371F373-6E71-4ABD-B709-EDF24164A89A}"/>
    <dgm:cxn modelId="{01BA7C21-CA8A-41B6-A046-D3D00ED7E4E4}" type="presOf" srcId="{733BBC5B-4C39-426F-92C6-5B3C4497A584}" destId="{38F780F5-8169-458E-A9E7-DFB9D045789D}" srcOrd="1" destOrd="0" presId="urn:microsoft.com/office/officeart/2005/8/layout/pyramid3"/>
    <dgm:cxn modelId="{1424E534-DCF5-4632-B474-88D695872692}" srcId="{4CD16612-9B4E-44CF-AA49-D4AE29AB5B26}" destId="{1ED72F36-C688-4FF5-BFE5-1C1505C8AB39}" srcOrd="0" destOrd="0" parTransId="{7F0182F3-6939-4E35-8773-144E801F4F09}" sibTransId="{0F147745-9285-464B-80DD-8E849E6959DE}"/>
    <dgm:cxn modelId="{8ED6943B-7AE2-4431-97A5-A96E85538D29}" type="presOf" srcId="{733BBC5B-4C39-426F-92C6-5B3C4497A584}" destId="{169370E1-3FDF-43D5-98FC-B1CC3D41E8BE}" srcOrd="0" destOrd="0" presId="urn:microsoft.com/office/officeart/2005/8/layout/pyramid3"/>
    <dgm:cxn modelId="{514EDB45-130A-4CB0-8AAC-DEE674C27D1C}" srcId="{4CD16612-9B4E-44CF-AA49-D4AE29AB5B26}" destId="{298BFD18-E475-4AAF-9212-62135A1D2B49}" srcOrd="2" destOrd="0" parTransId="{FE62A489-6997-44C2-9DDD-78A4AAD71DC3}" sibTransId="{721C652C-D2B9-457D-ABB5-2CD7797AA311}"/>
    <dgm:cxn modelId="{5BB1E44E-6881-425F-B46D-A52AC5B065A0}" type="presOf" srcId="{298BFD18-E475-4AAF-9212-62135A1D2B49}" destId="{BCE163BC-69D9-4E0B-80FF-C9989EB6D81C}" srcOrd="1" destOrd="0" presId="urn:microsoft.com/office/officeart/2005/8/layout/pyramid3"/>
    <dgm:cxn modelId="{E9F0E471-676B-41A8-A5C9-0FB0B8CD55C3}" type="presOf" srcId="{1ED72F36-C688-4FF5-BFE5-1C1505C8AB39}" destId="{9E158269-8EB5-44EA-88EC-56217DCED144}" srcOrd="0" destOrd="0" presId="urn:microsoft.com/office/officeart/2005/8/layout/pyramid3"/>
    <dgm:cxn modelId="{C37FD657-D83D-454B-9D61-E7DA0B29E814}" type="presOf" srcId="{C9876B08-4BAA-421C-9FC0-EA865D3F5149}" destId="{79123FAA-C63E-4AD3-B6F9-07EB17D1F580}" srcOrd="0" destOrd="0" presId="urn:microsoft.com/office/officeart/2005/8/layout/pyramid3"/>
    <dgm:cxn modelId="{2175765A-58CC-41D0-B73F-CA94A619F471}" srcId="{4CD16612-9B4E-44CF-AA49-D4AE29AB5B26}" destId="{733BBC5B-4C39-426F-92C6-5B3C4497A584}" srcOrd="3" destOrd="0" parTransId="{C951FBA3-C429-41A0-B424-AD9D0807F1D4}" sibTransId="{BDA84BB6-F822-49A9-B688-D685804553D3}"/>
    <dgm:cxn modelId="{DE9BD380-F161-49DF-9105-1EEBB690C9F1}" type="presOf" srcId="{CF9A1509-462F-471A-8958-CE457B1B6D35}" destId="{196A24A7-A7D5-46E3-9BD0-14DFF044ACFA}" srcOrd="0" destOrd="0" presId="urn:microsoft.com/office/officeart/2005/8/layout/pyramid3"/>
    <dgm:cxn modelId="{F267E983-CFD6-486A-8869-7FDE72E426CF}" type="presOf" srcId="{CF9A1509-462F-471A-8958-CE457B1B6D35}" destId="{F0E75258-A05B-4D2D-8257-9C3ECB1F328F}" srcOrd="1" destOrd="0" presId="urn:microsoft.com/office/officeart/2005/8/layout/pyramid3"/>
    <dgm:cxn modelId="{FB62DEC1-3919-4289-8E53-F3AC5E5DA105}" type="presOf" srcId="{C9876B08-4BAA-421C-9FC0-EA865D3F5149}" destId="{A1E1CFE0-736E-4F61-9489-18A7814C4D08}" srcOrd="1" destOrd="0" presId="urn:microsoft.com/office/officeart/2005/8/layout/pyramid3"/>
    <dgm:cxn modelId="{7921E0C2-01C8-4BCB-BB37-4EEC81FE0C82}" type="presOf" srcId="{4CD16612-9B4E-44CF-AA49-D4AE29AB5B26}" destId="{4737FDF5-DF53-4214-BD84-B4BED812D262}" srcOrd="0" destOrd="0" presId="urn:microsoft.com/office/officeart/2005/8/layout/pyramid3"/>
    <dgm:cxn modelId="{ED8788C8-DBBB-488B-9A67-1256E0DBAF2A}" srcId="{4CD16612-9B4E-44CF-AA49-D4AE29AB5B26}" destId="{C9876B08-4BAA-421C-9FC0-EA865D3F5149}" srcOrd="4" destOrd="0" parTransId="{8CCE0CEF-87ED-4B7C-AE63-45768CF02CE4}" sibTransId="{63C30AD0-CC9F-474F-BABB-D65129407C81}"/>
    <dgm:cxn modelId="{408842CD-FFA6-4DB6-B99B-7DE78D50FBD9}" type="presOf" srcId="{1ED72F36-C688-4FF5-BFE5-1C1505C8AB39}" destId="{698D49A0-D10D-4F54-8EB0-F225B51DAF8F}" srcOrd="1" destOrd="0" presId="urn:microsoft.com/office/officeart/2005/8/layout/pyramid3"/>
    <dgm:cxn modelId="{85822BD5-13BF-4947-9C63-24DAB61B8291}" type="presOf" srcId="{298BFD18-E475-4AAF-9212-62135A1D2B49}" destId="{612FE9E9-5BEF-4787-B17A-844305BB5689}" srcOrd="0" destOrd="0" presId="urn:microsoft.com/office/officeart/2005/8/layout/pyramid3"/>
    <dgm:cxn modelId="{73F03F08-BB0B-49AD-BA59-FAC2345AF2F3}" type="presParOf" srcId="{4737FDF5-DF53-4214-BD84-B4BED812D262}" destId="{0DB922E8-9779-4DA4-9737-7E7E949ADFB8}" srcOrd="0" destOrd="0" presId="urn:microsoft.com/office/officeart/2005/8/layout/pyramid3"/>
    <dgm:cxn modelId="{DDB8308D-C071-4FB4-8ABF-6A1FD5905EED}" type="presParOf" srcId="{0DB922E8-9779-4DA4-9737-7E7E949ADFB8}" destId="{9E158269-8EB5-44EA-88EC-56217DCED144}" srcOrd="0" destOrd="0" presId="urn:microsoft.com/office/officeart/2005/8/layout/pyramid3"/>
    <dgm:cxn modelId="{CF5C13B5-894F-4C27-9023-7810DDDA25E5}" type="presParOf" srcId="{0DB922E8-9779-4DA4-9737-7E7E949ADFB8}" destId="{698D49A0-D10D-4F54-8EB0-F225B51DAF8F}" srcOrd="1" destOrd="0" presId="urn:microsoft.com/office/officeart/2005/8/layout/pyramid3"/>
    <dgm:cxn modelId="{55A1A8D0-DE15-494F-87DE-95452EEE578F}" type="presParOf" srcId="{4737FDF5-DF53-4214-BD84-B4BED812D262}" destId="{DAF902BA-188F-462A-B8DF-79FD71C6DDF8}" srcOrd="1" destOrd="0" presId="urn:microsoft.com/office/officeart/2005/8/layout/pyramid3"/>
    <dgm:cxn modelId="{3874DEE6-CC88-4C77-AA23-6280C6DE40CB}" type="presParOf" srcId="{DAF902BA-188F-462A-B8DF-79FD71C6DDF8}" destId="{196A24A7-A7D5-46E3-9BD0-14DFF044ACFA}" srcOrd="0" destOrd="0" presId="urn:microsoft.com/office/officeart/2005/8/layout/pyramid3"/>
    <dgm:cxn modelId="{8168587B-98AD-4C21-BB6E-7A587719E58A}" type="presParOf" srcId="{DAF902BA-188F-462A-B8DF-79FD71C6DDF8}" destId="{F0E75258-A05B-4D2D-8257-9C3ECB1F328F}" srcOrd="1" destOrd="0" presId="urn:microsoft.com/office/officeart/2005/8/layout/pyramid3"/>
    <dgm:cxn modelId="{7142B934-FD50-46C5-A709-EAA8A1ADCED0}" type="presParOf" srcId="{4737FDF5-DF53-4214-BD84-B4BED812D262}" destId="{3B3A878A-B0CC-4DD5-B14B-6301449E50C4}" srcOrd="2" destOrd="0" presId="urn:microsoft.com/office/officeart/2005/8/layout/pyramid3"/>
    <dgm:cxn modelId="{15677568-A2CD-4549-A889-2F004893CF39}" type="presParOf" srcId="{3B3A878A-B0CC-4DD5-B14B-6301449E50C4}" destId="{612FE9E9-5BEF-4787-B17A-844305BB5689}" srcOrd="0" destOrd="0" presId="urn:microsoft.com/office/officeart/2005/8/layout/pyramid3"/>
    <dgm:cxn modelId="{805FD78C-AB38-46F7-86E7-B37A47E1B318}" type="presParOf" srcId="{3B3A878A-B0CC-4DD5-B14B-6301449E50C4}" destId="{BCE163BC-69D9-4E0B-80FF-C9989EB6D81C}" srcOrd="1" destOrd="0" presId="urn:microsoft.com/office/officeart/2005/8/layout/pyramid3"/>
    <dgm:cxn modelId="{B9ADDA6F-081B-47D1-9662-7A964AEDE470}" type="presParOf" srcId="{4737FDF5-DF53-4214-BD84-B4BED812D262}" destId="{45169D35-5300-4726-B46D-A2426D805833}" srcOrd="3" destOrd="0" presId="urn:microsoft.com/office/officeart/2005/8/layout/pyramid3"/>
    <dgm:cxn modelId="{C9E480C9-CA1A-4CE8-ACB1-8BD3AE99E5A6}" type="presParOf" srcId="{45169D35-5300-4726-B46D-A2426D805833}" destId="{169370E1-3FDF-43D5-98FC-B1CC3D41E8BE}" srcOrd="0" destOrd="0" presId="urn:microsoft.com/office/officeart/2005/8/layout/pyramid3"/>
    <dgm:cxn modelId="{124A1E57-9289-4570-A14D-C3CD1073E567}" type="presParOf" srcId="{45169D35-5300-4726-B46D-A2426D805833}" destId="{38F780F5-8169-458E-A9E7-DFB9D045789D}" srcOrd="1" destOrd="0" presId="urn:microsoft.com/office/officeart/2005/8/layout/pyramid3"/>
    <dgm:cxn modelId="{35FA5CEA-1576-49AA-94D7-0C26B8EA6617}" type="presParOf" srcId="{4737FDF5-DF53-4214-BD84-B4BED812D262}" destId="{0383579D-846C-4DC5-957A-444F54AD22AA}" srcOrd="4" destOrd="0" presId="urn:microsoft.com/office/officeart/2005/8/layout/pyramid3"/>
    <dgm:cxn modelId="{83D1E8B8-D290-4D24-ACB6-1AA312FA647D}" type="presParOf" srcId="{0383579D-846C-4DC5-957A-444F54AD22AA}" destId="{79123FAA-C63E-4AD3-B6F9-07EB17D1F580}" srcOrd="0" destOrd="0" presId="urn:microsoft.com/office/officeart/2005/8/layout/pyramid3"/>
    <dgm:cxn modelId="{DD0736DD-7B64-4AC6-AE00-77C6EDE6B69B}" type="presParOf" srcId="{0383579D-846C-4DC5-957A-444F54AD22AA}" destId="{A1E1CFE0-736E-4F61-9489-18A7814C4D0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58269-8EB5-44EA-88EC-56217DCED144}">
      <dsp:nvSpPr>
        <dsp:cNvPr id="0" name=""/>
        <dsp:cNvSpPr/>
      </dsp:nvSpPr>
      <dsp:spPr>
        <a:xfrm rot="10800000">
          <a:off x="0" y="0"/>
          <a:ext cx="7886700" cy="839470"/>
        </a:xfrm>
        <a:prstGeom prst="trapezoid">
          <a:avLst>
            <a:gd name="adj" fmla="val 9394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Makes Own Decisions</a:t>
          </a:r>
        </a:p>
      </dsp:txBody>
      <dsp:txXfrm rot="-10800000">
        <a:off x="1380172" y="0"/>
        <a:ext cx="5126355" cy="839470"/>
      </dsp:txXfrm>
    </dsp:sp>
    <dsp:sp modelId="{196A24A7-A7D5-46E3-9BD0-14DFF044ACFA}">
      <dsp:nvSpPr>
        <dsp:cNvPr id="0" name=""/>
        <dsp:cNvSpPr/>
      </dsp:nvSpPr>
      <dsp:spPr>
        <a:xfrm rot="10800000">
          <a:off x="788670" y="839470"/>
          <a:ext cx="6309360" cy="839470"/>
        </a:xfrm>
        <a:prstGeom prst="trapezoid">
          <a:avLst>
            <a:gd name="adj" fmla="val 93949"/>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Supported Decision Making*	</a:t>
          </a:r>
        </a:p>
      </dsp:txBody>
      <dsp:txXfrm rot="-10800000">
        <a:off x="1892807" y="839470"/>
        <a:ext cx="4101084" cy="839470"/>
      </dsp:txXfrm>
    </dsp:sp>
    <dsp:sp modelId="{612FE9E9-5BEF-4787-B17A-844305BB5689}">
      <dsp:nvSpPr>
        <dsp:cNvPr id="0" name=""/>
        <dsp:cNvSpPr/>
      </dsp:nvSpPr>
      <dsp:spPr>
        <a:xfrm rot="10800000">
          <a:off x="1577340" y="1678940"/>
          <a:ext cx="4732020" cy="839470"/>
        </a:xfrm>
        <a:prstGeom prst="trapezoid">
          <a:avLst>
            <a:gd name="adj" fmla="val 93949"/>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Power of Attorney</a:t>
          </a:r>
        </a:p>
      </dsp:txBody>
      <dsp:txXfrm rot="-10800000">
        <a:off x="2405443" y="1678940"/>
        <a:ext cx="3075813" cy="839470"/>
      </dsp:txXfrm>
    </dsp:sp>
    <dsp:sp modelId="{169370E1-3FDF-43D5-98FC-B1CC3D41E8BE}">
      <dsp:nvSpPr>
        <dsp:cNvPr id="0" name=""/>
        <dsp:cNvSpPr/>
      </dsp:nvSpPr>
      <dsp:spPr>
        <a:xfrm rot="10800000">
          <a:off x="2366010" y="2518409"/>
          <a:ext cx="3154680" cy="839470"/>
        </a:xfrm>
        <a:prstGeom prst="trapezoid">
          <a:avLst>
            <a:gd name="adj" fmla="val 93949"/>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Advance Directive</a:t>
          </a:r>
        </a:p>
      </dsp:txBody>
      <dsp:txXfrm rot="-10800000">
        <a:off x="2918079" y="2518409"/>
        <a:ext cx="2050542" cy="839470"/>
      </dsp:txXfrm>
    </dsp:sp>
    <dsp:sp modelId="{79123FAA-C63E-4AD3-B6F9-07EB17D1F580}">
      <dsp:nvSpPr>
        <dsp:cNvPr id="0" name=""/>
        <dsp:cNvSpPr/>
      </dsp:nvSpPr>
      <dsp:spPr>
        <a:xfrm rot="10800000">
          <a:off x="3154680" y="3357880"/>
          <a:ext cx="1577340" cy="839470"/>
        </a:xfrm>
        <a:prstGeom prst="trapezoid">
          <a:avLst>
            <a:gd name="adj" fmla="val 93949"/>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Guardianship</a:t>
          </a:r>
        </a:p>
        <a:p>
          <a:pPr marL="0" lvl="0" indent="0" algn="ctr" defTabSz="977900">
            <a:lnSpc>
              <a:spcPct val="90000"/>
            </a:lnSpc>
            <a:spcBef>
              <a:spcPct val="0"/>
            </a:spcBef>
            <a:spcAft>
              <a:spcPct val="35000"/>
            </a:spcAft>
            <a:buNone/>
          </a:pPr>
          <a:endParaRPr lang="en-US" sz="2200" kern="1200" dirty="0"/>
        </a:p>
      </dsp:txBody>
      <dsp:txXfrm rot="-10800000">
        <a:off x="3154680" y="3357880"/>
        <a:ext cx="1577340" cy="8394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5DFBC-F637-4E68-AC49-0B138D7EBDCB}" type="datetimeFigureOut">
              <a:rPr lang="en-US" smtClean="0"/>
              <a:t>9/28/2021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7A1B-102D-4EDB-9981-8DE90A2EC89A}" type="slidenum">
              <a:rPr lang="en-US" smtClean="0"/>
              <a:t>‹#›</a:t>
            </a:fld>
            <a:endParaRPr lang="en-US"/>
          </a:p>
        </p:txBody>
      </p:sp>
    </p:spTree>
    <p:extLst>
      <p:ext uri="{BB962C8B-B14F-4D97-AF65-F5344CB8AC3E}">
        <p14:creationId xmlns:p14="http://schemas.microsoft.com/office/powerpoint/2010/main" val="48649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fld id="{35A17A1B-102D-4EDB-9981-8DE90A2EC89A}" type="slidenum">
              <a:rPr lang="en-US" smtClean="0"/>
              <a:t>1</a:t>
            </a:fld>
            <a:endParaRPr lang="en-US"/>
          </a:p>
        </p:txBody>
      </p:sp>
    </p:spTree>
    <p:extLst>
      <p:ext uri="{BB962C8B-B14F-4D97-AF65-F5344CB8AC3E}">
        <p14:creationId xmlns:p14="http://schemas.microsoft.com/office/powerpoint/2010/main" val="3853739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13</a:t>
            </a:fld>
            <a:endParaRPr lang="en-US"/>
          </a:p>
        </p:txBody>
      </p:sp>
    </p:spTree>
    <p:extLst>
      <p:ext uri="{BB962C8B-B14F-4D97-AF65-F5344CB8AC3E}">
        <p14:creationId xmlns:p14="http://schemas.microsoft.com/office/powerpoint/2010/main" val="31865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14</a:t>
            </a:fld>
            <a:endParaRPr lang="en-US"/>
          </a:p>
        </p:txBody>
      </p:sp>
    </p:spTree>
    <p:extLst>
      <p:ext uri="{BB962C8B-B14F-4D97-AF65-F5344CB8AC3E}">
        <p14:creationId xmlns:p14="http://schemas.microsoft.com/office/powerpoint/2010/main" val="421114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decision making options – not an exhaustive list</a:t>
            </a:r>
          </a:p>
        </p:txBody>
      </p:sp>
      <p:sp>
        <p:nvSpPr>
          <p:cNvPr id="4" name="Slide Number Placeholder 3"/>
          <p:cNvSpPr>
            <a:spLocks noGrp="1"/>
          </p:cNvSpPr>
          <p:nvPr>
            <p:ph type="sldNum" sz="quarter" idx="5"/>
          </p:nvPr>
        </p:nvSpPr>
        <p:spPr/>
        <p:txBody>
          <a:bodyPr/>
          <a:lstStyle/>
          <a:p>
            <a:fld id="{35A17A1B-102D-4EDB-9981-8DE90A2EC89A}" type="slidenum">
              <a:rPr lang="en-US" smtClean="0"/>
              <a:t>15</a:t>
            </a:fld>
            <a:endParaRPr lang="en-US"/>
          </a:p>
        </p:txBody>
      </p:sp>
    </p:spTree>
    <p:extLst>
      <p:ext uri="{BB962C8B-B14F-4D97-AF65-F5344CB8AC3E}">
        <p14:creationId xmlns:p14="http://schemas.microsoft.com/office/powerpoint/2010/main" val="67716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16</a:t>
            </a:fld>
            <a:endParaRPr lang="en-US"/>
          </a:p>
        </p:txBody>
      </p:sp>
    </p:spTree>
    <p:extLst>
      <p:ext uri="{BB962C8B-B14F-4D97-AF65-F5344CB8AC3E}">
        <p14:creationId xmlns:p14="http://schemas.microsoft.com/office/powerpoint/2010/main" val="306432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18</a:t>
            </a:fld>
            <a:endParaRPr lang="en-US"/>
          </a:p>
        </p:txBody>
      </p:sp>
    </p:spTree>
    <p:extLst>
      <p:ext uri="{BB962C8B-B14F-4D97-AF65-F5344CB8AC3E}">
        <p14:creationId xmlns:p14="http://schemas.microsoft.com/office/powerpoint/2010/main" val="92294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19</a:t>
            </a:fld>
            <a:endParaRPr lang="en-US"/>
          </a:p>
        </p:txBody>
      </p:sp>
    </p:spTree>
    <p:extLst>
      <p:ext uri="{BB962C8B-B14F-4D97-AF65-F5344CB8AC3E}">
        <p14:creationId xmlns:p14="http://schemas.microsoft.com/office/powerpoint/2010/main" val="16871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20</a:t>
            </a:fld>
            <a:endParaRPr lang="en-US"/>
          </a:p>
        </p:txBody>
      </p:sp>
    </p:spTree>
    <p:extLst>
      <p:ext uri="{BB962C8B-B14F-4D97-AF65-F5344CB8AC3E}">
        <p14:creationId xmlns:p14="http://schemas.microsoft.com/office/powerpoint/2010/main" val="336881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21</a:t>
            </a:fld>
            <a:endParaRPr lang="en-US"/>
          </a:p>
        </p:txBody>
      </p:sp>
    </p:spTree>
    <p:extLst>
      <p:ext uri="{BB962C8B-B14F-4D97-AF65-F5344CB8AC3E}">
        <p14:creationId xmlns:p14="http://schemas.microsoft.com/office/powerpoint/2010/main" val="1219159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22</a:t>
            </a:fld>
            <a:endParaRPr lang="en-US"/>
          </a:p>
        </p:txBody>
      </p:sp>
    </p:spTree>
    <p:extLst>
      <p:ext uri="{BB962C8B-B14F-4D97-AF65-F5344CB8AC3E}">
        <p14:creationId xmlns:p14="http://schemas.microsoft.com/office/powerpoint/2010/main" val="1531041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23</a:t>
            </a:fld>
            <a:endParaRPr lang="en-US"/>
          </a:p>
        </p:txBody>
      </p:sp>
    </p:spTree>
    <p:extLst>
      <p:ext uri="{BB962C8B-B14F-4D97-AF65-F5344CB8AC3E}">
        <p14:creationId xmlns:p14="http://schemas.microsoft.com/office/powerpoint/2010/main" val="324948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4</a:t>
            </a:fld>
            <a:endParaRPr lang="en-US"/>
          </a:p>
        </p:txBody>
      </p:sp>
    </p:spTree>
    <p:extLst>
      <p:ext uri="{BB962C8B-B14F-4D97-AF65-F5344CB8AC3E}">
        <p14:creationId xmlns:p14="http://schemas.microsoft.com/office/powerpoint/2010/main" val="397880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24</a:t>
            </a:fld>
            <a:endParaRPr lang="en-US"/>
          </a:p>
        </p:txBody>
      </p:sp>
    </p:spTree>
    <p:extLst>
      <p:ext uri="{BB962C8B-B14F-4D97-AF65-F5344CB8AC3E}">
        <p14:creationId xmlns:p14="http://schemas.microsoft.com/office/powerpoint/2010/main" val="3664517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25</a:t>
            </a:fld>
            <a:endParaRPr lang="en-US"/>
          </a:p>
        </p:txBody>
      </p:sp>
    </p:spTree>
    <p:extLst>
      <p:ext uri="{BB962C8B-B14F-4D97-AF65-F5344CB8AC3E}">
        <p14:creationId xmlns:p14="http://schemas.microsoft.com/office/powerpoint/2010/main" val="129741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that through this webinar today that you are able to answer our three target questions.</a:t>
            </a:r>
          </a:p>
          <a:p>
            <a:r>
              <a:rPr lang="en-US" dirty="0"/>
              <a:t>Do you have any questions?</a:t>
            </a:r>
          </a:p>
        </p:txBody>
      </p:sp>
      <p:sp>
        <p:nvSpPr>
          <p:cNvPr id="4" name="Slide Number Placeholder 3"/>
          <p:cNvSpPr>
            <a:spLocks noGrp="1"/>
          </p:cNvSpPr>
          <p:nvPr>
            <p:ph type="sldNum" sz="quarter" idx="5"/>
          </p:nvPr>
        </p:nvSpPr>
        <p:spPr/>
        <p:txBody>
          <a:bodyPr/>
          <a:lstStyle/>
          <a:p>
            <a:fld id="{35A17A1B-102D-4EDB-9981-8DE90A2EC89A}" type="slidenum">
              <a:rPr lang="en-US" smtClean="0"/>
              <a:t>26</a:t>
            </a:fld>
            <a:endParaRPr lang="en-US"/>
          </a:p>
        </p:txBody>
      </p:sp>
    </p:spTree>
    <p:extLst>
      <p:ext uri="{BB962C8B-B14F-4D97-AF65-F5344CB8AC3E}">
        <p14:creationId xmlns:p14="http://schemas.microsoft.com/office/powerpoint/2010/main" val="1435365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if you need to reach me, my contact information is included.</a:t>
            </a:r>
          </a:p>
        </p:txBody>
      </p:sp>
      <p:sp>
        <p:nvSpPr>
          <p:cNvPr id="4" name="Slide Number Placeholder 3"/>
          <p:cNvSpPr>
            <a:spLocks noGrp="1"/>
          </p:cNvSpPr>
          <p:nvPr>
            <p:ph type="sldNum" sz="quarter" idx="5"/>
          </p:nvPr>
        </p:nvSpPr>
        <p:spPr/>
        <p:txBody>
          <a:bodyPr/>
          <a:lstStyle/>
          <a:p>
            <a:fld id="{35A17A1B-102D-4EDB-9981-8DE90A2EC89A}" type="slidenum">
              <a:rPr lang="en-US" smtClean="0"/>
              <a:t>28</a:t>
            </a:fld>
            <a:endParaRPr lang="en-US"/>
          </a:p>
        </p:txBody>
      </p:sp>
    </p:spTree>
    <p:extLst>
      <p:ext uri="{BB962C8B-B14F-4D97-AF65-F5344CB8AC3E}">
        <p14:creationId xmlns:p14="http://schemas.microsoft.com/office/powerpoint/2010/main" val="10899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6</a:t>
            </a:fld>
            <a:endParaRPr lang="en-US"/>
          </a:p>
        </p:txBody>
      </p:sp>
    </p:spTree>
    <p:extLst>
      <p:ext uri="{BB962C8B-B14F-4D97-AF65-F5344CB8AC3E}">
        <p14:creationId xmlns:p14="http://schemas.microsoft.com/office/powerpoint/2010/main" val="299377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7</a:t>
            </a:fld>
            <a:endParaRPr lang="en-US"/>
          </a:p>
        </p:txBody>
      </p:sp>
    </p:spTree>
    <p:extLst>
      <p:ext uri="{BB962C8B-B14F-4D97-AF65-F5344CB8AC3E}">
        <p14:creationId xmlns:p14="http://schemas.microsoft.com/office/powerpoint/2010/main" val="342059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8</a:t>
            </a:fld>
            <a:endParaRPr lang="en-US"/>
          </a:p>
        </p:txBody>
      </p:sp>
    </p:spTree>
    <p:extLst>
      <p:ext uri="{BB962C8B-B14F-4D97-AF65-F5344CB8AC3E}">
        <p14:creationId xmlns:p14="http://schemas.microsoft.com/office/powerpoint/2010/main" val="132901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9</a:t>
            </a:fld>
            <a:endParaRPr lang="en-US"/>
          </a:p>
        </p:txBody>
      </p:sp>
    </p:spTree>
    <p:extLst>
      <p:ext uri="{BB962C8B-B14F-4D97-AF65-F5344CB8AC3E}">
        <p14:creationId xmlns:p14="http://schemas.microsoft.com/office/powerpoint/2010/main" val="416293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10</a:t>
            </a:fld>
            <a:endParaRPr lang="en-US"/>
          </a:p>
        </p:txBody>
      </p:sp>
    </p:spTree>
    <p:extLst>
      <p:ext uri="{BB962C8B-B14F-4D97-AF65-F5344CB8AC3E}">
        <p14:creationId xmlns:p14="http://schemas.microsoft.com/office/powerpoint/2010/main" val="162165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11</a:t>
            </a:fld>
            <a:endParaRPr lang="en-US"/>
          </a:p>
        </p:txBody>
      </p:sp>
    </p:spTree>
    <p:extLst>
      <p:ext uri="{BB962C8B-B14F-4D97-AF65-F5344CB8AC3E}">
        <p14:creationId xmlns:p14="http://schemas.microsoft.com/office/powerpoint/2010/main" val="186445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17A1B-102D-4EDB-9981-8DE90A2EC89A}" type="slidenum">
              <a:rPr lang="en-US" smtClean="0"/>
              <a:t>12</a:t>
            </a:fld>
            <a:endParaRPr lang="en-US"/>
          </a:p>
        </p:txBody>
      </p:sp>
    </p:spTree>
    <p:extLst>
      <p:ext uri="{BB962C8B-B14F-4D97-AF65-F5344CB8AC3E}">
        <p14:creationId xmlns:p14="http://schemas.microsoft.com/office/powerpoint/2010/main" val="4007537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8" r:id="rId16"/>
    <p:sldLayoutId id="2147483667" r:id="rId17"/>
    <p:sldLayoutId id="2147483696" r:id="rId18"/>
    <p:sldLayoutId id="2147483697" r:id="rId19"/>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pportmydecision.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upporteddecisions.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upporteddecisionmaking.org/sites/default/files/sample-supported-decision-making-model-agreement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jpollard@doe.k12.ga.us"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a:xfrm>
            <a:off x="901467" y="612000"/>
            <a:ext cx="7913874" cy="2387600"/>
          </a:xfrm>
        </p:spPr>
        <p:txBody>
          <a:bodyPr/>
          <a:lstStyle/>
          <a:p>
            <a:r>
              <a:rPr lang="en-US" dirty="0"/>
              <a:t>Transfer of Rights and Decision-Making Options for Adult Students</a:t>
            </a:r>
          </a:p>
        </p:txBody>
      </p:sp>
      <p:sp>
        <p:nvSpPr>
          <p:cNvPr id="7" name="Subtitle 6">
            <a:extLst>
              <a:ext uri="{FF2B5EF4-FFF2-40B4-BE49-F238E27FC236}">
                <a16:creationId xmlns:a16="http://schemas.microsoft.com/office/drawing/2014/main" id="{0C59CF97-0D59-634D-87EA-64E41E65128A}"/>
              </a:ext>
            </a:extLst>
          </p:cNvPr>
          <p:cNvSpPr>
            <a:spLocks noGrp="1"/>
          </p:cNvSpPr>
          <p:nvPr>
            <p:ph type="subTitle" idx="1"/>
          </p:nvPr>
        </p:nvSpPr>
        <p:spPr/>
        <p:txBody>
          <a:bodyPr>
            <a:normAutofit fontScale="77500" lnSpcReduction="20000"/>
          </a:bodyPr>
          <a:lstStyle/>
          <a:p>
            <a:pPr>
              <a:defRPr/>
            </a:pPr>
            <a:r>
              <a:rPr lang="en-US" dirty="0"/>
              <a:t>Jamila C. Pollard, Esq.</a:t>
            </a:r>
          </a:p>
          <a:p>
            <a:pPr>
              <a:defRPr/>
            </a:pPr>
            <a:r>
              <a:rPr lang="en-US" dirty="0"/>
              <a:t>Program Manager Senior/Legal Officer</a:t>
            </a:r>
          </a:p>
          <a:p>
            <a:pPr>
              <a:defRPr/>
            </a:pPr>
            <a:r>
              <a:rPr lang="en-US" dirty="0"/>
              <a:t>Family Engagement and Dispute Resolution</a:t>
            </a:r>
          </a:p>
          <a:p>
            <a:pPr>
              <a:defRPr/>
            </a:pPr>
            <a:r>
              <a:rPr lang="en-US" dirty="0"/>
              <a:t>Division for Special Education Services and Supports</a:t>
            </a:r>
          </a:p>
          <a:p>
            <a:endParaRPr lang="en-US" dirty="0"/>
          </a:p>
        </p:txBody>
      </p:sp>
    </p:spTree>
    <p:extLst>
      <p:ext uri="{BB962C8B-B14F-4D97-AF65-F5344CB8AC3E}">
        <p14:creationId xmlns:p14="http://schemas.microsoft.com/office/powerpoint/2010/main" val="5196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284A-0DBF-47C3-A902-B8CA5AC305C7}"/>
              </a:ext>
            </a:extLst>
          </p:cNvPr>
          <p:cNvSpPr>
            <a:spLocks noGrp="1"/>
          </p:cNvSpPr>
          <p:nvPr>
            <p:ph type="title"/>
          </p:nvPr>
        </p:nvSpPr>
        <p:spPr/>
        <p:txBody>
          <a:bodyPr/>
          <a:lstStyle/>
          <a:p>
            <a:r>
              <a:rPr lang="en-US" dirty="0"/>
              <a:t>Transfer of Rights under IDEA</a:t>
            </a:r>
          </a:p>
        </p:txBody>
      </p:sp>
      <p:sp>
        <p:nvSpPr>
          <p:cNvPr id="3" name="Content Placeholder 2">
            <a:extLst>
              <a:ext uri="{FF2B5EF4-FFF2-40B4-BE49-F238E27FC236}">
                <a16:creationId xmlns:a16="http://schemas.microsoft.com/office/drawing/2014/main" id="{D4806A88-1AF8-45C8-94C7-B54C7595B0C9}"/>
              </a:ext>
            </a:extLst>
          </p:cNvPr>
          <p:cNvSpPr>
            <a:spLocks noGrp="1"/>
          </p:cNvSpPr>
          <p:nvPr>
            <p:ph idx="1"/>
          </p:nvPr>
        </p:nvSpPr>
        <p:spPr>
          <a:xfrm>
            <a:off x="895350" y="1488559"/>
            <a:ext cx="7886700" cy="4534702"/>
          </a:xfrm>
        </p:spPr>
        <p:txBody>
          <a:bodyPr>
            <a:normAutofit fontScale="92500"/>
          </a:bodyPr>
          <a:lstStyle/>
          <a:p>
            <a:r>
              <a:rPr lang="en-US" dirty="0"/>
              <a:t>34 C.F.R. § 300.625(b)-(c)</a:t>
            </a:r>
          </a:p>
          <a:p>
            <a:pPr lvl="1"/>
            <a:r>
              <a:rPr lang="en-US" dirty="0"/>
              <a:t>(b) Under the regulations for Family Educational Rights and Privacy Act (FERPA) in 34 CFR 99.5(a), the rights of parents </a:t>
            </a:r>
            <a:r>
              <a:rPr lang="en-US" b="1" u="sng" dirty="0"/>
              <a:t>regarding education records </a:t>
            </a:r>
            <a:r>
              <a:rPr lang="en-US" dirty="0"/>
              <a:t>are transferred to the student at age 18.</a:t>
            </a:r>
          </a:p>
          <a:p>
            <a:pPr lvl="1"/>
            <a:r>
              <a:rPr lang="en-US" dirty="0"/>
              <a:t>(c) If the rights accorded to parents under Part B of the Act are transferred to a student who reaches the age of majority, consistent with §300.520, the </a:t>
            </a:r>
            <a:r>
              <a:rPr lang="en-US" b="1" u="sng" dirty="0"/>
              <a:t>rights regarding educational records in §§300.613 through 300.624 </a:t>
            </a:r>
            <a:r>
              <a:rPr lang="en-US" dirty="0"/>
              <a:t>must also be transferred to the student. However, the public agency must provide any notice required under section 615 of the Act to the student and the parents.</a:t>
            </a:r>
          </a:p>
          <a:p>
            <a:pPr lvl="1"/>
            <a:endParaRPr lang="en-US" dirty="0"/>
          </a:p>
        </p:txBody>
      </p:sp>
    </p:spTree>
    <p:extLst>
      <p:ext uri="{BB962C8B-B14F-4D97-AF65-F5344CB8AC3E}">
        <p14:creationId xmlns:p14="http://schemas.microsoft.com/office/powerpoint/2010/main" val="262051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60BD-3221-486A-BE37-7CEC7A2F3582}"/>
              </a:ext>
            </a:extLst>
          </p:cNvPr>
          <p:cNvSpPr>
            <a:spLocks noGrp="1"/>
          </p:cNvSpPr>
          <p:nvPr>
            <p:ph type="title"/>
          </p:nvPr>
        </p:nvSpPr>
        <p:spPr/>
        <p:txBody>
          <a:bodyPr/>
          <a:lstStyle/>
          <a:p>
            <a:r>
              <a:rPr lang="en-US" dirty="0"/>
              <a:t>Which rights are transferring?</a:t>
            </a:r>
          </a:p>
        </p:txBody>
      </p:sp>
      <p:sp>
        <p:nvSpPr>
          <p:cNvPr id="3" name="Content Placeholder 2">
            <a:extLst>
              <a:ext uri="{FF2B5EF4-FFF2-40B4-BE49-F238E27FC236}">
                <a16:creationId xmlns:a16="http://schemas.microsoft.com/office/drawing/2014/main" id="{761739D3-52A9-44D0-9FBA-4EEBA161048A}"/>
              </a:ext>
            </a:extLst>
          </p:cNvPr>
          <p:cNvSpPr>
            <a:spLocks noGrp="1"/>
          </p:cNvSpPr>
          <p:nvPr>
            <p:ph idx="1"/>
          </p:nvPr>
        </p:nvSpPr>
        <p:spPr>
          <a:xfrm>
            <a:off x="895350" y="1414130"/>
            <a:ext cx="7886700" cy="4827181"/>
          </a:xfrm>
        </p:spPr>
        <p:txBody>
          <a:bodyPr>
            <a:normAutofit fontScale="92500" lnSpcReduction="10000"/>
          </a:bodyPr>
          <a:lstStyle/>
          <a:p>
            <a:r>
              <a:rPr lang="en-US" dirty="0"/>
              <a:t>All rights under IDEA Part B</a:t>
            </a:r>
          </a:p>
          <a:p>
            <a:pPr lvl="1"/>
            <a:r>
              <a:rPr lang="en-US" dirty="0"/>
              <a:t>Examples</a:t>
            </a:r>
          </a:p>
          <a:p>
            <a:pPr lvl="2"/>
            <a:r>
              <a:rPr lang="en-US" dirty="0"/>
              <a:t>Right to receive notice of and attend IEP Team meetings</a:t>
            </a:r>
          </a:p>
          <a:p>
            <a:pPr lvl="2"/>
            <a:r>
              <a:rPr lang="en-US" dirty="0"/>
              <a:t>Right to consent to evaluations/reevaluations</a:t>
            </a:r>
          </a:p>
          <a:p>
            <a:pPr lvl="2"/>
            <a:r>
              <a:rPr lang="en-US" dirty="0"/>
              <a:t>Right to make educational decisions including to revoke services</a:t>
            </a:r>
          </a:p>
          <a:p>
            <a:pPr lvl="2"/>
            <a:r>
              <a:rPr lang="en-US" dirty="0"/>
              <a:t>Right to utilize dispute resolution processes (e.g., mediation, due process hearing)</a:t>
            </a:r>
          </a:p>
          <a:p>
            <a:r>
              <a:rPr lang="en-US" dirty="0"/>
              <a:t>All rights under FERPA incorporated in IDEA</a:t>
            </a:r>
          </a:p>
          <a:p>
            <a:pPr lvl="1"/>
            <a:r>
              <a:rPr lang="en-US" dirty="0"/>
              <a:t>Examples</a:t>
            </a:r>
          </a:p>
          <a:p>
            <a:pPr lvl="2"/>
            <a:r>
              <a:rPr lang="en-US" dirty="0"/>
              <a:t>Right to inspect and review education records</a:t>
            </a:r>
          </a:p>
          <a:p>
            <a:pPr lvl="2"/>
            <a:r>
              <a:rPr lang="en-US" dirty="0"/>
              <a:t>Right to request amendment of records</a:t>
            </a:r>
          </a:p>
          <a:p>
            <a:pPr lvl="2"/>
            <a:r>
              <a:rPr lang="en-US" dirty="0"/>
              <a:t>Right to consent to disclosure of personally identifiable information not meeting FERPA exceptions</a:t>
            </a:r>
          </a:p>
          <a:p>
            <a:pPr lvl="2"/>
            <a:endParaRPr lang="en-US" dirty="0"/>
          </a:p>
        </p:txBody>
      </p:sp>
    </p:spTree>
    <p:extLst>
      <p:ext uri="{BB962C8B-B14F-4D97-AF65-F5344CB8AC3E}">
        <p14:creationId xmlns:p14="http://schemas.microsoft.com/office/powerpoint/2010/main" val="154864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BE6F-9EE6-40A6-A648-804DAC2D8A54}"/>
              </a:ext>
            </a:extLst>
          </p:cNvPr>
          <p:cNvSpPr>
            <a:spLocks noGrp="1"/>
          </p:cNvSpPr>
          <p:nvPr>
            <p:ph type="title"/>
          </p:nvPr>
        </p:nvSpPr>
        <p:spPr/>
        <p:txBody>
          <a:bodyPr/>
          <a:lstStyle/>
          <a:p>
            <a:r>
              <a:rPr lang="en-US" dirty="0"/>
              <a:t>What notices must be provided to both the student and parent?</a:t>
            </a:r>
          </a:p>
        </p:txBody>
      </p:sp>
      <p:sp>
        <p:nvSpPr>
          <p:cNvPr id="3" name="Content Placeholder 2">
            <a:extLst>
              <a:ext uri="{FF2B5EF4-FFF2-40B4-BE49-F238E27FC236}">
                <a16:creationId xmlns:a16="http://schemas.microsoft.com/office/drawing/2014/main" id="{D36022B6-6460-4BB2-9A13-6832C1FCAEB8}"/>
              </a:ext>
            </a:extLst>
          </p:cNvPr>
          <p:cNvSpPr>
            <a:spLocks noGrp="1"/>
          </p:cNvSpPr>
          <p:nvPr>
            <p:ph idx="1"/>
          </p:nvPr>
        </p:nvSpPr>
        <p:spPr>
          <a:xfrm>
            <a:off x="895350" y="1690689"/>
            <a:ext cx="7886700" cy="4614418"/>
          </a:xfrm>
        </p:spPr>
        <p:txBody>
          <a:bodyPr>
            <a:normAutofit/>
          </a:bodyPr>
          <a:lstStyle/>
          <a:p>
            <a:r>
              <a:rPr lang="en-US" dirty="0"/>
              <a:t>Any notice required by Part B of the IDEA, Subpart E – Procedural Safeguards Due Process Procedures for Parents and Children (34 C.F.R. § 300.500-300.520)</a:t>
            </a:r>
          </a:p>
          <a:p>
            <a:pPr lvl="1"/>
            <a:r>
              <a:rPr lang="en-US" sz="2800" dirty="0"/>
              <a:t>Examples</a:t>
            </a:r>
          </a:p>
          <a:p>
            <a:pPr lvl="2"/>
            <a:r>
              <a:rPr lang="en-US" sz="2400" dirty="0"/>
              <a:t>Notice of IEP Team meetings (34 C.F.R. § 300.501(b)(2))</a:t>
            </a:r>
          </a:p>
          <a:p>
            <a:pPr lvl="2"/>
            <a:r>
              <a:rPr lang="en-US" sz="2400" dirty="0"/>
              <a:t>Prior Written Notice (34 C.F.R. § 300.503)</a:t>
            </a:r>
          </a:p>
          <a:p>
            <a:pPr lvl="2"/>
            <a:r>
              <a:rPr lang="en-US" sz="2400" dirty="0"/>
              <a:t>Procedural Safeguards Notice (34 C.F.R. § 300.504)</a:t>
            </a:r>
          </a:p>
        </p:txBody>
      </p:sp>
    </p:spTree>
    <p:extLst>
      <p:ext uri="{BB962C8B-B14F-4D97-AF65-F5344CB8AC3E}">
        <p14:creationId xmlns:p14="http://schemas.microsoft.com/office/powerpoint/2010/main" val="279409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59BC-1025-46DD-993D-BCD2941498E4}"/>
              </a:ext>
            </a:extLst>
          </p:cNvPr>
          <p:cNvSpPr>
            <a:spLocks noGrp="1"/>
          </p:cNvSpPr>
          <p:nvPr>
            <p:ph type="title"/>
          </p:nvPr>
        </p:nvSpPr>
        <p:spPr/>
        <p:txBody>
          <a:bodyPr/>
          <a:lstStyle/>
          <a:p>
            <a:r>
              <a:rPr lang="en-US" dirty="0"/>
              <a:t>How do you provide “proper and timely” notification?</a:t>
            </a:r>
          </a:p>
        </p:txBody>
      </p:sp>
      <p:sp>
        <p:nvSpPr>
          <p:cNvPr id="3" name="Content Placeholder 2">
            <a:extLst>
              <a:ext uri="{FF2B5EF4-FFF2-40B4-BE49-F238E27FC236}">
                <a16:creationId xmlns:a16="http://schemas.microsoft.com/office/drawing/2014/main" id="{4426529A-B926-49B8-B2AF-163903D45EFF}"/>
              </a:ext>
            </a:extLst>
          </p:cNvPr>
          <p:cNvSpPr>
            <a:spLocks noGrp="1"/>
          </p:cNvSpPr>
          <p:nvPr>
            <p:ph idx="1"/>
          </p:nvPr>
        </p:nvSpPr>
        <p:spPr/>
        <p:txBody>
          <a:bodyPr>
            <a:normAutofit fontScale="92500" lnSpcReduction="20000"/>
          </a:bodyPr>
          <a:lstStyle/>
          <a:p>
            <a:r>
              <a:rPr lang="en-US" dirty="0"/>
              <a:t>Discuss transfer of rights with the student and parent </a:t>
            </a:r>
            <a:r>
              <a:rPr lang="en-US" b="1" dirty="0"/>
              <a:t>at least one year </a:t>
            </a:r>
            <a:r>
              <a:rPr lang="en-US" dirty="0"/>
              <a:t>before the student reaches 18.</a:t>
            </a:r>
          </a:p>
          <a:p>
            <a:pPr lvl="1"/>
            <a:r>
              <a:rPr lang="en-US" dirty="0"/>
              <a:t>Document the discussion</a:t>
            </a:r>
          </a:p>
          <a:p>
            <a:r>
              <a:rPr lang="en-US" b="1" dirty="0"/>
              <a:t>Clearly explain </a:t>
            </a:r>
            <a:r>
              <a:rPr lang="en-US" dirty="0"/>
              <a:t>the rights to the student</a:t>
            </a:r>
          </a:p>
          <a:p>
            <a:pPr lvl="1"/>
            <a:r>
              <a:rPr lang="en-US" dirty="0"/>
              <a:t>Provide to student in writing and explain in a manner the student can understand</a:t>
            </a:r>
          </a:p>
          <a:p>
            <a:r>
              <a:rPr lang="en-US" dirty="0"/>
              <a:t>Provide </a:t>
            </a:r>
            <a:r>
              <a:rPr lang="en-US" b="1" dirty="0"/>
              <a:t>Prior Written Notice </a:t>
            </a:r>
            <a:r>
              <a:rPr lang="en-US" dirty="0"/>
              <a:t>to the student and parent</a:t>
            </a:r>
            <a:r>
              <a:rPr lang="en-US" b="1" dirty="0"/>
              <a:t> </a:t>
            </a:r>
            <a:r>
              <a:rPr lang="en-US" dirty="0"/>
              <a:t>a reasonable time before the student reaches 18 about the upcoming “change.”</a:t>
            </a:r>
          </a:p>
          <a:p>
            <a:pPr lvl="1"/>
            <a:r>
              <a:rPr lang="en-US" dirty="0"/>
              <a:t>The IEP could meet this requirement if all notice requirements under 300.503(b) are met.</a:t>
            </a:r>
          </a:p>
          <a:p>
            <a:pPr lvl="1"/>
            <a:endParaRPr lang="en-US" dirty="0"/>
          </a:p>
        </p:txBody>
      </p:sp>
    </p:spTree>
    <p:extLst>
      <p:ext uri="{BB962C8B-B14F-4D97-AF65-F5344CB8AC3E}">
        <p14:creationId xmlns:p14="http://schemas.microsoft.com/office/powerpoint/2010/main" val="398763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F921-5378-4F9E-A378-4684BC9118D7}"/>
              </a:ext>
            </a:extLst>
          </p:cNvPr>
          <p:cNvSpPr>
            <a:spLocks noGrp="1"/>
          </p:cNvSpPr>
          <p:nvPr>
            <p:ph type="title"/>
          </p:nvPr>
        </p:nvSpPr>
        <p:spPr/>
        <p:txBody>
          <a:bodyPr/>
          <a:lstStyle/>
          <a:p>
            <a:r>
              <a:rPr lang="en-US" dirty="0"/>
              <a:t>Decision-Making Options </a:t>
            </a:r>
            <a:r>
              <a:rPr lang="en-US" dirty="0">
                <a:solidFill>
                  <a:schemeClr val="bg1"/>
                </a:solidFill>
              </a:rPr>
              <a:t>#1</a:t>
            </a:r>
          </a:p>
        </p:txBody>
      </p:sp>
      <p:sp>
        <p:nvSpPr>
          <p:cNvPr id="3" name="Text Placeholder 2">
            <a:extLst>
              <a:ext uri="{FF2B5EF4-FFF2-40B4-BE49-F238E27FC236}">
                <a16:creationId xmlns:a16="http://schemas.microsoft.com/office/drawing/2014/main" id="{B949147F-8F57-4686-BC79-C6A6E47BB2E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7025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A580-C70E-43A2-86F2-67E5BE5D6F01}"/>
              </a:ext>
            </a:extLst>
          </p:cNvPr>
          <p:cNvSpPr>
            <a:spLocks noGrp="1"/>
          </p:cNvSpPr>
          <p:nvPr>
            <p:ph type="title"/>
          </p:nvPr>
        </p:nvSpPr>
        <p:spPr/>
        <p:txBody>
          <a:bodyPr/>
          <a:lstStyle/>
          <a:p>
            <a:r>
              <a:rPr lang="en-US" dirty="0"/>
              <a:t>Decision-Making Options </a:t>
            </a:r>
            <a:r>
              <a:rPr lang="en-US" dirty="0">
                <a:solidFill>
                  <a:schemeClr val="bg1"/>
                </a:solidFill>
              </a:rPr>
              <a:t>#2</a:t>
            </a:r>
          </a:p>
        </p:txBody>
      </p:sp>
      <p:graphicFrame>
        <p:nvGraphicFramePr>
          <p:cNvPr id="4" name="Content Placeholder 3" descr="Inverted Pyramid with Makes Own Decisions at top, then Supported Decision Making, then Power of Attorney, then Advance Directive, then Guardianship">
            <a:extLst>
              <a:ext uri="{FF2B5EF4-FFF2-40B4-BE49-F238E27FC236}">
                <a16:creationId xmlns:a16="http://schemas.microsoft.com/office/drawing/2014/main" id="{E25FCBEE-6F3D-4F70-8111-7351EA684E7B}"/>
              </a:ext>
            </a:extLst>
          </p:cNvPr>
          <p:cNvGraphicFramePr>
            <a:graphicFrameLocks noGrp="1"/>
          </p:cNvGraphicFramePr>
          <p:nvPr>
            <p:ph idx="1"/>
            <p:extLst>
              <p:ext uri="{D42A27DB-BD31-4B8C-83A1-F6EECF244321}">
                <p14:modId xmlns:p14="http://schemas.microsoft.com/office/powerpoint/2010/main" val="2229444091"/>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02A34EB-AD07-4FF5-A119-AAE52E32FF2D}"/>
              </a:ext>
            </a:extLst>
          </p:cNvPr>
          <p:cNvSpPr txBox="1"/>
          <p:nvPr/>
        </p:nvSpPr>
        <p:spPr>
          <a:xfrm>
            <a:off x="782664" y="5666514"/>
            <a:ext cx="2293750" cy="646331"/>
          </a:xfrm>
          <a:prstGeom prst="rect">
            <a:avLst/>
          </a:prstGeom>
          <a:noFill/>
        </p:spPr>
        <p:txBody>
          <a:bodyPr wrap="square" rtlCol="0">
            <a:spAutoFit/>
          </a:bodyPr>
          <a:lstStyle/>
          <a:p>
            <a:r>
              <a:rPr lang="en-US" dirty="0"/>
              <a:t>Note: This is not an exhaustive list</a:t>
            </a:r>
          </a:p>
        </p:txBody>
      </p:sp>
    </p:spTree>
    <p:extLst>
      <p:ext uri="{BB962C8B-B14F-4D97-AF65-F5344CB8AC3E}">
        <p14:creationId xmlns:p14="http://schemas.microsoft.com/office/powerpoint/2010/main" val="136221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75D3-84F0-43FC-AB6E-9C4D68129373}"/>
              </a:ext>
            </a:extLst>
          </p:cNvPr>
          <p:cNvSpPr>
            <a:spLocks noGrp="1"/>
          </p:cNvSpPr>
          <p:nvPr>
            <p:ph type="title"/>
          </p:nvPr>
        </p:nvSpPr>
        <p:spPr/>
        <p:txBody>
          <a:bodyPr/>
          <a:lstStyle/>
          <a:p>
            <a:r>
              <a:rPr lang="en-US" dirty="0"/>
              <a:t>Makes Own Decisions</a:t>
            </a:r>
          </a:p>
        </p:txBody>
      </p:sp>
      <p:sp>
        <p:nvSpPr>
          <p:cNvPr id="3" name="Content Placeholder 2">
            <a:extLst>
              <a:ext uri="{FF2B5EF4-FFF2-40B4-BE49-F238E27FC236}">
                <a16:creationId xmlns:a16="http://schemas.microsoft.com/office/drawing/2014/main" id="{5F9126BA-B45B-4D14-8004-4069BF22FB61}"/>
              </a:ext>
            </a:extLst>
          </p:cNvPr>
          <p:cNvSpPr>
            <a:spLocks noGrp="1"/>
          </p:cNvSpPr>
          <p:nvPr>
            <p:ph idx="1"/>
          </p:nvPr>
        </p:nvSpPr>
        <p:spPr/>
        <p:txBody>
          <a:bodyPr>
            <a:normAutofit lnSpcReduction="10000"/>
          </a:bodyPr>
          <a:lstStyle/>
          <a:p>
            <a:r>
              <a:rPr lang="en-US" dirty="0"/>
              <a:t>All rights under IDEA and FERPA reside with the adult student </a:t>
            </a:r>
          </a:p>
          <a:p>
            <a:r>
              <a:rPr lang="en-US" dirty="0"/>
              <a:t>Adult student can designate parents as members of the IEP Team as “individuals who have knowledge or special expertise regarding the [adult student].” </a:t>
            </a:r>
            <a:r>
              <a:rPr lang="en-US" i="1" dirty="0"/>
              <a:t>See </a:t>
            </a:r>
            <a:r>
              <a:rPr lang="en-US" dirty="0"/>
              <a:t>34 C.F.R. § 300.321(a)(6).</a:t>
            </a:r>
          </a:p>
          <a:p>
            <a:r>
              <a:rPr lang="en-US" dirty="0"/>
              <a:t>All other rights under State and Federal law reside with the adult student (e.g., healthcare, finances, residence, occupation)</a:t>
            </a:r>
          </a:p>
        </p:txBody>
      </p:sp>
    </p:spTree>
    <p:extLst>
      <p:ext uri="{BB962C8B-B14F-4D97-AF65-F5344CB8AC3E}">
        <p14:creationId xmlns:p14="http://schemas.microsoft.com/office/powerpoint/2010/main" val="475255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5274-9437-48EF-810F-F926B16C79DF}"/>
              </a:ext>
            </a:extLst>
          </p:cNvPr>
          <p:cNvSpPr>
            <a:spLocks noGrp="1"/>
          </p:cNvSpPr>
          <p:nvPr>
            <p:ph type="title"/>
          </p:nvPr>
        </p:nvSpPr>
        <p:spPr/>
        <p:txBody>
          <a:bodyPr/>
          <a:lstStyle/>
          <a:p>
            <a:r>
              <a:rPr lang="en-US" dirty="0"/>
              <a:t>Power of Attorney </a:t>
            </a:r>
            <a:r>
              <a:rPr lang="en-US" dirty="0">
                <a:solidFill>
                  <a:schemeClr val="bg1"/>
                </a:solidFill>
              </a:rPr>
              <a:t>#1</a:t>
            </a:r>
          </a:p>
        </p:txBody>
      </p:sp>
      <p:sp>
        <p:nvSpPr>
          <p:cNvPr id="3" name="Content Placeholder 2">
            <a:extLst>
              <a:ext uri="{FF2B5EF4-FFF2-40B4-BE49-F238E27FC236}">
                <a16:creationId xmlns:a16="http://schemas.microsoft.com/office/drawing/2014/main" id="{2F26DB5E-B15C-492E-B326-8BFCF3DF1FC6}"/>
              </a:ext>
            </a:extLst>
          </p:cNvPr>
          <p:cNvSpPr>
            <a:spLocks noGrp="1"/>
          </p:cNvSpPr>
          <p:nvPr>
            <p:ph idx="1"/>
          </p:nvPr>
        </p:nvSpPr>
        <p:spPr/>
        <p:txBody>
          <a:bodyPr>
            <a:normAutofit fontScale="92500" lnSpcReduction="20000"/>
          </a:bodyPr>
          <a:lstStyle/>
          <a:p>
            <a:r>
              <a:rPr lang="en-US" dirty="0"/>
              <a:t>A Power of Attorney (POA) is “a writing or other record that grants authority to a person to act in the place of an individual.” O.C.G.A. § 10-6B-2(7).</a:t>
            </a:r>
          </a:p>
          <a:p>
            <a:r>
              <a:rPr lang="en-US" dirty="0"/>
              <a:t>The person granting the authority is the “principal” and the person who is granted the authority is the “agent.”</a:t>
            </a:r>
          </a:p>
          <a:p>
            <a:r>
              <a:rPr lang="en-US" dirty="0"/>
              <a:t>A POA can be written to give as little or as much power as the principal wishes.</a:t>
            </a:r>
          </a:p>
          <a:p>
            <a:r>
              <a:rPr lang="en-US" dirty="0"/>
              <a:t>A POA can cover various tasks, such as signing papers, checks, and contracts and buying and selling property. </a:t>
            </a:r>
          </a:p>
          <a:p>
            <a:endParaRPr lang="en-US" dirty="0"/>
          </a:p>
        </p:txBody>
      </p:sp>
    </p:spTree>
    <p:extLst>
      <p:ext uri="{BB962C8B-B14F-4D97-AF65-F5344CB8AC3E}">
        <p14:creationId xmlns:p14="http://schemas.microsoft.com/office/powerpoint/2010/main" val="191963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8259-05C9-428F-A9FB-703DC942E06A}"/>
              </a:ext>
            </a:extLst>
          </p:cNvPr>
          <p:cNvSpPr>
            <a:spLocks noGrp="1"/>
          </p:cNvSpPr>
          <p:nvPr>
            <p:ph type="title"/>
          </p:nvPr>
        </p:nvSpPr>
        <p:spPr/>
        <p:txBody>
          <a:bodyPr/>
          <a:lstStyle/>
          <a:p>
            <a:r>
              <a:rPr lang="en-US" dirty="0"/>
              <a:t>Power of Attorney </a:t>
            </a:r>
            <a:r>
              <a:rPr lang="en-US" dirty="0">
                <a:solidFill>
                  <a:schemeClr val="bg1"/>
                </a:solidFill>
              </a:rPr>
              <a:t>#2</a:t>
            </a:r>
          </a:p>
        </p:txBody>
      </p:sp>
      <p:sp>
        <p:nvSpPr>
          <p:cNvPr id="3" name="Content Placeholder 2">
            <a:extLst>
              <a:ext uri="{FF2B5EF4-FFF2-40B4-BE49-F238E27FC236}">
                <a16:creationId xmlns:a16="http://schemas.microsoft.com/office/drawing/2014/main" id="{C4F34F9C-8528-4329-A4DF-D9BECDF917AB}"/>
              </a:ext>
            </a:extLst>
          </p:cNvPr>
          <p:cNvSpPr>
            <a:spLocks noGrp="1"/>
          </p:cNvSpPr>
          <p:nvPr>
            <p:ph idx="1"/>
          </p:nvPr>
        </p:nvSpPr>
        <p:spPr/>
        <p:txBody>
          <a:bodyPr>
            <a:normAutofit fontScale="92500"/>
          </a:bodyPr>
          <a:lstStyle/>
          <a:p>
            <a:r>
              <a:rPr lang="en-US" sz="3200" dirty="0"/>
              <a:t>A POA is durable “unless it expressly provides that it is terminated by the incapacity of the principal.” O.C.G.A. § 10-6B-4.</a:t>
            </a:r>
          </a:p>
          <a:p>
            <a:r>
              <a:rPr lang="en-US" sz="3200" dirty="0"/>
              <a:t>A POA is executed by the signature of the principal and two witnesses (not the agent). O.C.G.A. § 10-6B-5(a).</a:t>
            </a:r>
          </a:p>
          <a:p>
            <a:r>
              <a:rPr lang="en-US" sz="3200" dirty="0"/>
              <a:t>A principal can amend a POA at any time.</a:t>
            </a:r>
          </a:p>
          <a:p>
            <a:endParaRPr lang="en-US" sz="3200" dirty="0"/>
          </a:p>
        </p:txBody>
      </p:sp>
    </p:spTree>
    <p:extLst>
      <p:ext uri="{BB962C8B-B14F-4D97-AF65-F5344CB8AC3E}">
        <p14:creationId xmlns:p14="http://schemas.microsoft.com/office/powerpoint/2010/main" val="115486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208-D6BE-4BAC-8094-5343F792D7C6}"/>
              </a:ext>
            </a:extLst>
          </p:cNvPr>
          <p:cNvSpPr>
            <a:spLocks noGrp="1"/>
          </p:cNvSpPr>
          <p:nvPr>
            <p:ph type="title"/>
          </p:nvPr>
        </p:nvSpPr>
        <p:spPr/>
        <p:txBody>
          <a:bodyPr/>
          <a:lstStyle/>
          <a:p>
            <a:r>
              <a:rPr lang="en-US" dirty="0"/>
              <a:t>Advance Directive for Health Care </a:t>
            </a:r>
            <a:r>
              <a:rPr lang="en-US" dirty="0">
                <a:solidFill>
                  <a:schemeClr val="bg1"/>
                </a:solidFill>
              </a:rPr>
              <a:t>1</a:t>
            </a:r>
          </a:p>
        </p:txBody>
      </p:sp>
      <p:sp>
        <p:nvSpPr>
          <p:cNvPr id="3" name="Content Placeholder 2">
            <a:extLst>
              <a:ext uri="{FF2B5EF4-FFF2-40B4-BE49-F238E27FC236}">
                <a16:creationId xmlns:a16="http://schemas.microsoft.com/office/drawing/2014/main" id="{452237AB-90AE-46FA-BCC2-70A42276C51E}"/>
              </a:ext>
            </a:extLst>
          </p:cNvPr>
          <p:cNvSpPr>
            <a:spLocks noGrp="1"/>
          </p:cNvSpPr>
          <p:nvPr>
            <p:ph idx="1"/>
          </p:nvPr>
        </p:nvSpPr>
        <p:spPr>
          <a:xfrm>
            <a:off x="895350" y="1520456"/>
            <a:ext cx="8011258" cy="4906721"/>
          </a:xfrm>
        </p:spPr>
        <p:txBody>
          <a:bodyPr>
            <a:normAutofit fontScale="85000" lnSpcReduction="20000"/>
          </a:bodyPr>
          <a:lstStyle/>
          <a:p>
            <a:r>
              <a:rPr lang="en-US" dirty="0"/>
              <a:t>An advance directive for health care is a written document voluntarily executed to appoint a health care agent to make health care decisions and/or direct the withholding or withdrawal of life saving procedures (e.g., Do Not Resuscitate (DNR) order). </a:t>
            </a:r>
            <a:r>
              <a:rPr lang="en-US" i="1" dirty="0"/>
              <a:t>See </a:t>
            </a:r>
            <a:r>
              <a:rPr lang="en-US" dirty="0"/>
              <a:t>O.C.G.A. § 31-32-2 and 31-32-5.</a:t>
            </a:r>
          </a:p>
          <a:p>
            <a:r>
              <a:rPr lang="en-US" dirty="0"/>
              <a:t>The person executing the directive is the “declarant.”  The health care agent cannot be a physician or health care provider </a:t>
            </a:r>
            <a:r>
              <a:rPr lang="en-US" b="1" dirty="0"/>
              <a:t>directly involved</a:t>
            </a:r>
            <a:r>
              <a:rPr lang="en-US" dirty="0"/>
              <a:t> in the declarant’s health care.</a:t>
            </a:r>
          </a:p>
          <a:p>
            <a:r>
              <a:rPr lang="en-US" dirty="0"/>
              <a:t>“Health care” includes any care, treatment, service, or procedure to maintain, diagnose, treat, or provide for a declarant’s physical or mental health or personal care. O.C.G.A. § 31-32-2(5).</a:t>
            </a:r>
          </a:p>
        </p:txBody>
      </p:sp>
    </p:spTree>
    <p:extLst>
      <p:ext uri="{BB962C8B-B14F-4D97-AF65-F5344CB8AC3E}">
        <p14:creationId xmlns:p14="http://schemas.microsoft.com/office/powerpoint/2010/main" val="106228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65AA5-21E3-DF43-84C0-515E478B6E57}"/>
              </a:ext>
            </a:extLst>
          </p:cNvPr>
          <p:cNvSpPr>
            <a:spLocks noGrp="1"/>
          </p:cNvSpPr>
          <p:nvPr>
            <p:ph type="title"/>
          </p:nvPr>
        </p:nvSpPr>
        <p:spPr/>
        <p:txBody>
          <a:bodyPr/>
          <a:lstStyle/>
          <a:p>
            <a:r>
              <a:rPr lang="en-US" dirty="0"/>
              <a:t>Learning Targets</a:t>
            </a:r>
          </a:p>
        </p:txBody>
      </p:sp>
      <p:sp>
        <p:nvSpPr>
          <p:cNvPr id="7" name="Content Placeholder 6">
            <a:extLst>
              <a:ext uri="{FF2B5EF4-FFF2-40B4-BE49-F238E27FC236}">
                <a16:creationId xmlns:a16="http://schemas.microsoft.com/office/drawing/2014/main" id="{1D9FA4CF-C1B8-8940-A913-9CD381A591FE}"/>
              </a:ext>
            </a:extLst>
          </p:cNvPr>
          <p:cNvSpPr>
            <a:spLocks noGrp="1"/>
          </p:cNvSpPr>
          <p:nvPr>
            <p:ph idx="1"/>
          </p:nvPr>
        </p:nvSpPr>
        <p:spPr>
          <a:xfrm>
            <a:off x="895350" y="1552353"/>
            <a:ext cx="7886700" cy="4470907"/>
          </a:xfrm>
        </p:spPr>
        <p:txBody>
          <a:bodyPr>
            <a:normAutofit fontScale="92500"/>
          </a:bodyPr>
          <a:lstStyle/>
          <a:p>
            <a:r>
              <a:rPr lang="en-US" sz="3600" dirty="0"/>
              <a:t>I can explain to parents and students the IDEA’s transfer of rights provision.</a:t>
            </a:r>
          </a:p>
          <a:p>
            <a:r>
              <a:rPr lang="en-US" sz="3600" dirty="0"/>
              <a:t>I can explain how to provide proper and timely notification of transfer of rights.</a:t>
            </a:r>
          </a:p>
          <a:p>
            <a:r>
              <a:rPr lang="en-US" sz="3600" dirty="0"/>
              <a:t>I can compare and contrast some decision-making options for students with disabilities who reach the age of majority.</a:t>
            </a:r>
          </a:p>
        </p:txBody>
      </p:sp>
    </p:spTree>
    <p:extLst>
      <p:ext uri="{BB962C8B-B14F-4D97-AF65-F5344CB8AC3E}">
        <p14:creationId xmlns:p14="http://schemas.microsoft.com/office/powerpoint/2010/main" val="366860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67B-4414-496B-93EB-4EE7E00E172D}"/>
              </a:ext>
            </a:extLst>
          </p:cNvPr>
          <p:cNvSpPr>
            <a:spLocks noGrp="1"/>
          </p:cNvSpPr>
          <p:nvPr>
            <p:ph type="title"/>
          </p:nvPr>
        </p:nvSpPr>
        <p:spPr/>
        <p:txBody>
          <a:bodyPr/>
          <a:lstStyle/>
          <a:p>
            <a:r>
              <a:rPr lang="en-US" dirty="0"/>
              <a:t>Advance Directive for Health Care </a:t>
            </a:r>
            <a:r>
              <a:rPr lang="en-US" dirty="0">
                <a:solidFill>
                  <a:schemeClr val="bg1"/>
                </a:solidFill>
              </a:rPr>
              <a:t>2</a:t>
            </a:r>
          </a:p>
        </p:txBody>
      </p:sp>
      <p:sp>
        <p:nvSpPr>
          <p:cNvPr id="3" name="Content Placeholder 2">
            <a:extLst>
              <a:ext uri="{FF2B5EF4-FFF2-40B4-BE49-F238E27FC236}">
                <a16:creationId xmlns:a16="http://schemas.microsoft.com/office/drawing/2014/main" id="{5B7CB0C2-B4D4-4427-83C5-5C32020A7AD2}"/>
              </a:ext>
            </a:extLst>
          </p:cNvPr>
          <p:cNvSpPr>
            <a:spLocks noGrp="1"/>
          </p:cNvSpPr>
          <p:nvPr>
            <p:ph idx="1"/>
          </p:nvPr>
        </p:nvSpPr>
        <p:spPr/>
        <p:txBody>
          <a:bodyPr/>
          <a:lstStyle/>
          <a:p>
            <a:r>
              <a:rPr lang="en-US" dirty="0"/>
              <a:t>An advance directive for health care is executed by the signature of the declarant and two witnesses (not the health care agent or directly involved in declarant’s health care, but one could be an employee of the health care facility).  O.C.G.A. § 31-32-5(c).</a:t>
            </a:r>
          </a:p>
          <a:p>
            <a:r>
              <a:rPr lang="en-US" dirty="0"/>
              <a:t>A declarant can amend an advance directive for health care at any time.</a:t>
            </a:r>
          </a:p>
          <a:p>
            <a:endParaRPr lang="en-US" dirty="0"/>
          </a:p>
        </p:txBody>
      </p:sp>
    </p:spTree>
    <p:extLst>
      <p:ext uri="{BB962C8B-B14F-4D97-AF65-F5344CB8AC3E}">
        <p14:creationId xmlns:p14="http://schemas.microsoft.com/office/powerpoint/2010/main" val="181140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66B2-1BCC-41E9-8143-6854E0803820}"/>
              </a:ext>
            </a:extLst>
          </p:cNvPr>
          <p:cNvSpPr>
            <a:spLocks noGrp="1"/>
          </p:cNvSpPr>
          <p:nvPr>
            <p:ph type="title"/>
          </p:nvPr>
        </p:nvSpPr>
        <p:spPr/>
        <p:txBody>
          <a:bodyPr/>
          <a:lstStyle/>
          <a:p>
            <a:r>
              <a:rPr lang="en-US" dirty="0"/>
              <a:t>Guardianship </a:t>
            </a:r>
            <a:r>
              <a:rPr lang="en-US" dirty="0">
                <a:solidFill>
                  <a:schemeClr val="bg1"/>
                </a:solidFill>
              </a:rPr>
              <a:t>#1</a:t>
            </a:r>
          </a:p>
        </p:txBody>
      </p:sp>
      <p:sp>
        <p:nvSpPr>
          <p:cNvPr id="3" name="Content Placeholder 2">
            <a:extLst>
              <a:ext uri="{FF2B5EF4-FFF2-40B4-BE49-F238E27FC236}">
                <a16:creationId xmlns:a16="http://schemas.microsoft.com/office/drawing/2014/main" id="{60BEBCC1-8E8C-43F3-8090-17B880F59EC2}"/>
              </a:ext>
            </a:extLst>
          </p:cNvPr>
          <p:cNvSpPr>
            <a:spLocks noGrp="1"/>
          </p:cNvSpPr>
          <p:nvPr>
            <p:ph idx="1"/>
          </p:nvPr>
        </p:nvSpPr>
        <p:spPr>
          <a:xfrm>
            <a:off x="895350" y="1531089"/>
            <a:ext cx="7886700" cy="4492172"/>
          </a:xfrm>
        </p:spPr>
        <p:txBody>
          <a:bodyPr>
            <a:normAutofit fontScale="92500" lnSpcReduction="10000"/>
          </a:bodyPr>
          <a:lstStyle/>
          <a:p>
            <a:r>
              <a:rPr lang="en-US" dirty="0"/>
              <a:t>A court order issued when “the court finds the adult lacks sufficient capacity to make or communicate significant responsible decisions concerning his or her health or safety.” O.C.G.A. § 29-4-1(a). (Probable cause standard)</a:t>
            </a:r>
          </a:p>
          <a:p>
            <a:r>
              <a:rPr lang="en-US" dirty="0"/>
              <a:t>The court appoints a “guardian” to the adult who is called a “ward.”</a:t>
            </a:r>
          </a:p>
          <a:p>
            <a:r>
              <a:rPr lang="en-US" dirty="0"/>
              <a:t>“No adult shall be presumed to be in need of a guardian unless adjudicated to be in need of a guardian pursuant to this chapter.” O.C.G.A. § 29-4-1(e).</a:t>
            </a:r>
          </a:p>
        </p:txBody>
      </p:sp>
    </p:spTree>
    <p:extLst>
      <p:ext uri="{BB962C8B-B14F-4D97-AF65-F5344CB8AC3E}">
        <p14:creationId xmlns:p14="http://schemas.microsoft.com/office/powerpoint/2010/main" val="4142868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936E-C12C-4A53-9414-A284F674912F}"/>
              </a:ext>
            </a:extLst>
          </p:cNvPr>
          <p:cNvSpPr>
            <a:spLocks noGrp="1"/>
          </p:cNvSpPr>
          <p:nvPr>
            <p:ph type="title"/>
          </p:nvPr>
        </p:nvSpPr>
        <p:spPr/>
        <p:txBody>
          <a:bodyPr/>
          <a:lstStyle/>
          <a:p>
            <a:r>
              <a:rPr lang="en-US" dirty="0"/>
              <a:t>Guardianship </a:t>
            </a:r>
            <a:r>
              <a:rPr lang="en-US" dirty="0">
                <a:solidFill>
                  <a:schemeClr val="bg1"/>
                </a:solidFill>
              </a:rPr>
              <a:t>#2</a:t>
            </a:r>
          </a:p>
        </p:txBody>
      </p:sp>
      <p:sp>
        <p:nvSpPr>
          <p:cNvPr id="3" name="Content Placeholder 2">
            <a:extLst>
              <a:ext uri="{FF2B5EF4-FFF2-40B4-BE49-F238E27FC236}">
                <a16:creationId xmlns:a16="http://schemas.microsoft.com/office/drawing/2014/main" id="{714C479E-DC3C-4A5B-B4B3-DC41E74DB153}"/>
              </a:ext>
            </a:extLst>
          </p:cNvPr>
          <p:cNvSpPr>
            <a:spLocks noGrp="1"/>
          </p:cNvSpPr>
          <p:nvPr>
            <p:ph idx="1"/>
          </p:nvPr>
        </p:nvSpPr>
        <p:spPr>
          <a:xfrm>
            <a:off x="773723" y="1529863"/>
            <a:ext cx="8008327" cy="4493398"/>
          </a:xfrm>
        </p:spPr>
        <p:txBody>
          <a:bodyPr>
            <a:normAutofit fontScale="92500" lnSpcReduction="10000"/>
          </a:bodyPr>
          <a:lstStyle/>
          <a:p>
            <a:r>
              <a:rPr lang="en-US" dirty="0"/>
              <a:t>What rights can be lost with guardianship?</a:t>
            </a:r>
          </a:p>
          <a:p>
            <a:pPr lvl="1"/>
            <a:r>
              <a:rPr lang="en-US" dirty="0"/>
              <a:t>Right to marry</a:t>
            </a:r>
          </a:p>
          <a:p>
            <a:pPr lvl="1"/>
            <a:r>
              <a:rPr lang="en-US" dirty="0"/>
              <a:t>Right to make, modify, or terminate contracts</a:t>
            </a:r>
          </a:p>
          <a:p>
            <a:pPr lvl="1"/>
            <a:r>
              <a:rPr lang="en-US" dirty="0"/>
              <a:t>Right to consent to medical treatment</a:t>
            </a:r>
          </a:p>
          <a:p>
            <a:pPr lvl="1"/>
            <a:r>
              <a:rPr lang="en-US" dirty="0"/>
              <a:t>Right to establish a residence or dwelling place</a:t>
            </a:r>
          </a:p>
          <a:p>
            <a:pPr lvl="1"/>
            <a:r>
              <a:rPr lang="en-US" dirty="0"/>
              <a:t>Right to change a residence or dwelling place</a:t>
            </a:r>
          </a:p>
          <a:p>
            <a:pPr lvl="1"/>
            <a:r>
              <a:rPr lang="en-US" dirty="0"/>
              <a:t>Right to revoke a revocable trust established by the ward</a:t>
            </a:r>
          </a:p>
          <a:p>
            <a:pPr lvl="1"/>
            <a:r>
              <a:rPr lang="en-US" dirty="0"/>
              <a:t>Right to bring or defend any action at law or equity, except an action relating to the guardianship. O.C.G.A. § 29-4-21(a) and 29-4-23(a).</a:t>
            </a:r>
          </a:p>
          <a:p>
            <a:r>
              <a:rPr lang="en-US" dirty="0"/>
              <a:t>Guardianship can only be modified or terminated by court order.</a:t>
            </a:r>
          </a:p>
        </p:txBody>
      </p:sp>
    </p:spTree>
    <p:extLst>
      <p:ext uri="{BB962C8B-B14F-4D97-AF65-F5344CB8AC3E}">
        <p14:creationId xmlns:p14="http://schemas.microsoft.com/office/powerpoint/2010/main" val="102866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9837-D854-48FA-9CB5-1461F27F36E4}"/>
              </a:ext>
            </a:extLst>
          </p:cNvPr>
          <p:cNvSpPr>
            <a:spLocks noGrp="1"/>
          </p:cNvSpPr>
          <p:nvPr>
            <p:ph type="title"/>
          </p:nvPr>
        </p:nvSpPr>
        <p:spPr/>
        <p:txBody>
          <a:bodyPr/>
          <a:lstStyle/>
          <a:p>
            <a:r>
              <a:rPr lang="en-US" dirty="0"/>
              <a:t>Guardianship</a:t>
            </a:r>
            <a:r>
              <a:rPr lang="en-US" dirty="0">
                <a:solidFill>
                  <a:schemeClr val="bg1"/>
                </a:solidFill>
              </a:rPr>
              <a:t> #3</a:t>
            </a:r>
          </a:p>
        </p:txBody>
      </p:sp>
      <p:sp>
        <p:nvSpPr>
          <p:cNvPr id="3" name="Content Placeholder 2">
            <a:extLst>
              <a:ext uri="{FF2B5EF4-FFF2-40B4-BE49-F238E27FC236}">
                <a16:creationId xmlns:a16="http://schemas.microsoft.com/office/drawing/2014/main" id="{7ABDEED4-3FE1-4569-AA80-BF899E63A760}"/>
              </a:ext>
            </a:extLst>
          </p:cNvPr>
          <p:cNvSpPr>
            <a:spLocks noGrp="1"/>
          </p:cNvSpPr>
          <p:nvPr>
            <p:ph idx="1"/>
          </p:nvPr>
        </p:nvSpPr>
        <p:spPr/>
        <p:txBody>
          <a:bodyPr/>
          <a:lstStyle/>
          <a:p>
            <a:r>
              <a:rPr lang="en-US" dirty="0"/>
              <a:t>All guardianships shall be “designed to encourage the development of maximum self-reliance and independence in the adult and shall be ordered only to the extent necessitated by the adult’s actual and adaptive limitations </a:t>
            </a:r>
            <a:r>
              <a:rPr lang="en-US" b="1" dirty="0"/>
              <a:t>after a determination that </a:t>
            </a:r>
            <a:r>
              <a:rPr lang="en-US" b="1" u="sng" dirty="0"/>
              <a:t>less restrictive alternatives</a:t>
            </a:r>
            <a:r>
              <a:rPr lang="en-US" b="1" dirty="0"/>
              <a:t> to the guardianship are not available or appropriate</a:t>
            </a:r>
            <a:r>
              <a:rPr lang="en-US" dirty="0"/>
              <a:t>.” O.C.G.A. § 29-4-1(f).</a:t>
            </a:r>
          </a:p>
          <a:p>
            <a:endParaRPr lang="en-US" dirty="0"/>
          </a:p>
        </p:txBody>
      </p:sp>
    </p:spTree>
    <p:extLst>
      <p:ext uri="{BB962C8B-B14F-4D97-AF65-F5344CB8AC3E}">
        <p14:creationId xmlns:p14="http://schemas.microsoft.com/office/powerpoint/2010/main" val="127798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8C35-732F-4CAA-8BBE-DE3D57DB9698}"/>
              </a:ext>
            </a:extLst>
          </p:cNvPr>
          <p:cNvSpPr>
            <a:spLocks noGrp="1"/>
          </p:cNvSpPr>
          <p:nvPr>
            <p:ph type="title"/>
          </p:nvPr>
        </p:nvSpPr>
        <p:spPr/>
        <p:txBody>
          <a:bodyPr/>
          <a:lstStyle/>
          <a:p>
            <a:r>
              <a:rPr lang="en-US" dirty="0"/>
              <a:t>Supported Decision Making </a:t>
            </a:r>
            <a:r>
              <a:rPr lang="en-US" dirty="0">
                <a:solidFill>
                  <a:schemeClr val="bg1"/>
                </a:solidFill>
              </a:rPr>
              <a:t>#1</a:t>
            </a:r>
          </a:p>
        </p:txBody>
      </p:sp>
      <p:sp>
        <p:nvSpPr>
          <p:cNvPr id="3" name="Content Placeholder 2">
            <a:extLst>
              <a:ext uri="{FF2B5EF4-FFF2-40B4-BE49-F238E27FC236}">
                <a16:creationId xmlns:a16="http://schemas.microsoft.com/office/drawing/2014/main" id="{B727F012-A3EF-4617-8F01-5DC521DFFBF2}"/>
              </a:ext>
            </a:extLst>
          </p:cNvPr>
          <p:cNvSpPr>
            <a:spLocks noGrp="1"/>
          </p:cNvSpPr>
          <p:nvPr>
            <p:ph idx="1"/>
          </p:nvPr>
        </p:nvSpPr>
        <p:spPr/>
        <p:txBody>
          <a:bodyPr>
            <a:normAutofit fontScale="85000" lnSpcReduction="20000"/>
          </a:bodyPr>
          <a:lstStyle/>
          <a:p>
            <a:r>
              <a:rPr lang="en-US" dirty="0"/>
              <a:t>A method of developing decision-making skills by relying on supporters to assist a person in collecting information, processing information, and coming to a reasoned decision.</a:t>
            </a:r>
          </a:p>
          <a:p>
            <a:r>
              <a:rPr lang="en-US" dirty="0"/>
              <a:t>Supported decision-making allows individuals with disabilities to make choices about their own lives with support from a team of people.</a:t>
            </a:r>
          </a:p>
          <a:p>
            <a:r>
              <a:rPr lang="en-US" dirty="0"/>
              <a:t>Individuals with disabilities choose people they know and trust to be part of a support network to help with decision-making.</a:t>
            </a:r>
          </a:p>
          <a:p>
            <a:r>
              <a:rPr lang="en-US" dirty="0"/>
              <a:t>From </a:t>
            </a:r>
            <a:r>
              <a:rPr lang="en-US" dirty="0">
                <a:hlinkClick r:id="rId3"/>
              </a:rPr>
              <a:t>http://supportmydecision.org</a:t>
            </a:r>
            <a:r>
              <a:rPr lang="en-US" dirty="0"/>
              <a:t>  and </a:t>
            </a:r>
            <a:r>
              <a:rPr lang="en-US" dirty="0">
                <a:hlinkClick r:id="rId4"/>
              </a:rPr>
              <a:t>http://supporteddecisions.org</a:t>
            </a:r>
            <a:r>
              <a:rPr lang="en-US" dirty="0"/>
              <a:t>    </a:t>
            </a:r>
          </a:p>
        </p:txBody>
      </p:sp>
    </p:spTree>
    <p:extLst>
      <p:ext uri="{BB962C8B-B14F-4D97-AF65-F5344CB8AC3E}">
        <p14:creationId xmlns:p14="http://schemas.microsoft.com/office/powerpoint/2010/main" val="17442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7026-7CC2-40C6-968E-B6704E7EEC7F}"/>
              </a:ext>
            </a:extLst>
          </p:cNvPr>
          <p:cNvSpPr>
            <a:spLocks noGrp="1"/>
          </p:cNvSpPr>
          <p:nvPr>
            <p:ph type="title"/>
          </p:nvPr>
        </p:nvSpPr>
        <p:spPr/>
        <p:txBody>
          <a:bodyPr/>
          <a:lstStyle/>
          <a:p>
            <a:r>
              <a:rPr lang="en-US" dirty="0"/>
              <a:t>Supported Decision Making </a:t>
            </a:r>
            <a:r>
              <a:rPr lang="en-US" dirty="0">
                <a:solidFill>
                  <a:schemeClr val="bg1"/>
                </a:solidFill>
              </a:rPr>
              <a:t>#2</a:t>
            </a:r>
          </a:p>
        </p:txBody>
      </p:sp>
      <p:sp>
        <p:nvSpPr>
          <p:cNvPr id="3" name="Content Placeholder 2">
            <a:extLst>
              <a:ext uri="{FF2B5EF4-FFF2-40B4-BE49-F238E27FC236}">
                <a16:creationId xmlns:a16="http://schemas.microsoft.com/office/drawing/2014/main" id="{7F178074-9D03-49F4-9C72-DFE68A4FAE81}"/>
              </a:ext>
            </a:extLst>
          </p:cNvPr>
          <p:cNvSpPr>
            <a:spLocks noGrp="1"/>
          </p:cNvSpPr>
          <p:nvPr>
            <p:ph idx="1"/>
          </p:nvPr>
        </p:nvSpPr>
        <p:spPr/>
        <p:txBody>
          <a:bodyPr>
            <a:normAutofit fontScale="85000" lnSpcReduction="20000"/>
          </a:bodyPr>
          <a:lstStyle/>
          <a:p>
            <a:r>
              <a:rPr lang="en-US" dirty="0"/>
              <a:t>A </a:t>
            </a:r>
            <a:r>
              <a:rPr lang="en-US" dirty="0">
                <a:hlinkClick r:id="rId3"/>
              </a:rPr>
              <a:t>written agreement </a:t>
            </a:r>
            <a:r>
              <a:rPr lang="en-US" dirty="0"/>
              <a:t>identifying the support the adult needs (e.g., finances, health care, living arrangements, occupation) and who will provide the support (supporters).</a:t>
            </a:r>
          </a:p>
          <a:p>
            <a:r>
              <a:rPr lang="en-US" dirty="0"/>
              <a:t>There is no Georgia law implementing this process/agreement but a person is not prevented from presenting a supported decision making agreement to a court as an informal alternative to guardianship.</a:t>
            </a:r>
          </a:p>
          <a:p>
            <a:r>
              <a:rPr lang="en-US" dirty="0"/>
              <a:t>In a court case in Virginia, </a:t>
            </a:r>
            <a:r>
              <a:rPr lang="en-US" i="1" dirty="0"/>
              <a:t>Ross et al v. Hatch, </a:t>
            </a:r>
            <a:r>
              <a:rPr lang="en-US" dirty="0"/>
              <a:t>during a petition for guardianship, the judge ordered a limited guardianship where the guardians, among other things, assisted the ward in “making and implementing decisions” through “supported decision making.”</a:t>
            </a:r>
          </a:p>
        </p:txBody>
      </p:sp>
    </p:spTree>
    <p:extLst>
      <p:ext uri="{BB962C8B-B14F-4D97-AF65-F5344CB8AC3E}">
        <p14:creationId xmlns:p14="http://schemas.microsoft.com/office/powerpoint/2010/main" val="427753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8A6ED-5345-4EFA-A69F-EA1E56244F3A}"/>
              </a:ext>
            </a:extLst>
          </p:cNvPr>
          <p:cNvSpPr>
            <a:spLocks noGrp="1"/>
          </p:cNvSpPr>
          <p:nvPr>
            <p:ph type="title"/>
          </p:nvPr>
        </p:nvSpPr>
        <p:spPr/>
        <p:txBody>
          <a:bodyPr/>
          <a:lstStyle/>
          <a:p>
            <a:r>
              <a:rPr lang="en-US" dirty="0"/>
              <a:t>Learning Targets</a:t>
            </a:r>
          </a:p>
        </p:txBody>
      </p:sp>
      <p:sp>
        <p:nvSpPr>
          <p:cNvPr id="7" name="Content Placeholder 6">
            <a:extLst>
              <a:ext uri="{FF2B5EF4-FFF2-40B4-BE49-F238E27FC236}">
                <a16:creationId xmlns:a16="http://schemas.microsoft.com/office/drawing/2014/main" id="{1D9FA4CF-C1B8-8940-A913-9CD381A591FE}"/>
              </a:ext>
            </a:extLst>
          </p:cNvPr>
          <p:cNvSpPr>
            <a:spLocks noGrp="1"/>
          </p:cNvSpPr>
          <p:nvPr>
            <p:ph idx="1"/>
          </p:nvPr>
        </p:nvSpPr>
        <p:spPr/>
        <p:txBody>
          <a:bodyPr>
            <a:normAutofit/>
          </a:bodyPr>
          <a:lstStyle/>
          <a:p>
            <a:r>
              <a:rPr lang="en-US" dirty="0"/>
              <a:t>Can you explain to parents and students the IDEA’s transfer of rights provision?</a:t>
            </a:r>
          </a:p>
          <a:p>
            <a:r>
              <a:rPr lang="en-US" dirty="0"/>
              <a:t>Can you explain how to provide proper and timely notification of transfer of rights?</a:t>
            </a:r>
          </a:p>
          <a:p>
            <a:r>
              <a:rPr lang="en-US" dirty="0"/>
              <a:t>Can you compare and contrast some decision making options for students with disabilities who reach the age of majority?</a:t>
            </a:r>
          </a:p>
        </p:txBody>
      </p:sp>
    </p:spTree>
    <p:extLst>
      <p:ext uri="{BB962C8B-B14F-4D97-AF65-F5344CB8AC3E}">
        <p14:creationId xmlns:p14="http://schemas.microsoft.com/office/powerpoint/2010/main" val="94930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38A3-2827-4AC6-9512-D3528E15A70E}"/>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Any Questions</a:t>
            </a:r>
          </a:p>
        </p:txBody>
      </p:sp>
      <p:pic>
        <p:nvPicPr>
          <p:cNvPr id="1028" name="Picture 4" descr="Picture saying &quot;Any Questions&quot; and two question marks being held up by two all-white figurines">
            <a:extLst>
              <a:ext uri="{FF2B5EF4-FFF2-40B4-BE49-F238E27FC236}">
                <a16:creationId xmlns:a16="http://schemas.microsoft.com/office/drawing/2014/main" id="{3FAFD318-4856-4A57-8C3A-73573CE9DC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39" b="2"/>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5" name="Rectangle 74">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167866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8618-1397-4EAA-B328-D8AC5DDDECEA}"/>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Contact Information</a:t>
            </a:r>
          </a:p>
        </p:txBody>
      </p:sp>
      <p:sp>
        <p:nvSpPr>
          <p:cNvPr id="2" name="TextBox 1">
            <a:extLst>
              <a:ext uri="{FF2B5EF4-FFF2-40B4-BE49-F238E27FC236}">
                <a16:creationId xmlns:a16="http://schemas.microsoft.com/office/drawing/2014/main" id="{4669B0FE-EDF4-44F8-A4B3-E5269362563B}"/>
              </a:ext>
            </a:extLst>
          </p:cNvPr>
          <p:cNvSpPr txBox="1"/>
          <p:nvPr/>
        </p:nvSpPr>
        <p:spPr>
          <a:xfrm>
            <a:off x="497072" y="404243"/>
            <a:ext cx="4651130" cy="1815882"/>
          </a:xfrm>
          <a:prstGeom prst="rect">
            <a:avLst/>
          </a:prstGeom>
          <a:noFill/>
        </p:spPr>
        <p:txBody>
          <a:bodyPr wrap="square" rtlCol="0">
            <a:spAutoFit/>
          </a:bodyPr>
          <a:lstStyle/>
          <a:p>
            <a:pPr>
              <a:defRPr/>
            </a:pPr>
            <a:r>
              <a:rPr lang="en-US" sz="2800" dirty="0">
                <a:latin typeface="Arial Rounded MT Bold" panose="020F0704030504030204" pitchFamily="34" charset="0"/>
              </a:rPr>
              <a:t>Jamila C. Pollard, Esq.</a:t>
            </a:r>
          </a:p>
          <a:p>
            <a:pPr>
              <a:defRPr/>
            </a:pPr>
            <a:r>
              <a:rPr lang="en-US" sz="2800" dirty="0">
                <a:latin typeface="Arial Rounded MT Bold" panose="020F0704030504030204" pitchFamily="34" charset="0"/>
                <a:hlinkClick r:id="rId3"/>
              </a:rPr>
              <a:t>jpollard@doe.k12.ga.us</a:t>
            </a:r>
            <a:endParaRPr lang="en-US" sz="2800" dirty="0">
              <a:latin typeface="Arial Rounded MT Bold" panose="020F0704030504030204" pitchFamily="34" charset="0"/>
            </a:endParaRPr>
          </a:p>
          <a:p>
            <a:pPr>
              <a:defRPr/>
            </a:pPr>
            <a:r>
              <a:rPr lang="en-US" sz="2800" dirty="0">
                <a:latin typeface="Arial Rounded MT Bold" panose="020F0704030504030204" pitchFamily="34" charset="0"/>
              </a:rPr>
              <a:t>(404) 670-2683</a:t>
            </a:r>
          </a:p>
          <a:p>
            <a:endParaRPr lang="en-US" sz="2800" dirty="0"/>
          </a:p>
        </p:txBody>
      </p:sp>
    </p:spTree>
    <p:extLst>
      <p:ext uri="{BB962C8B-B14F-4D97-AF65-F5344CB8AC3E}">
        <p14:creationId xmlns:p14="http://schemas.microsoft.com/office/powerpoint/2010/main" val="23384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21A3-C1BD-49CC-B8F6-43B2DF6247F9}"/>
              </a:ext>
            </a:extLst>
          </p:cNvPr>
          <p:cNvSpPr>
            <a:spLocks noGrp="1"/>
          </p:cNvSpPr>
          <p:nvPr>
            <p:ph type="title"/>
          </p:nvPr>
        </p:nvSpPr>
        <p:spPr/>
        <p:txBody>
          <a:bodyPr/>
          <a:lstStyle/>
          <a:p>
            <a:r>
              <a:rPr lang="en-US" dirty="0"/>
              <a:t>Transfer of Rights</a:t>
            </a:r>
          </a:p>
        </p:txBody>
      </p:sp>
      <p:sp>
        <p:nvSpPr>
          <p:cNvPr id="3" name="Text Placeholder 2">
            <a:extLst>
              <a:ext uri="{FF2B5EF4-FFF2-40B4-BE49-F238E27FC236}">
                <a16:creationId xmlns:a16="http://schemas.microsoft.com/office/drawing/2014/main" id="{1D9319ED-8906-46C4-8859-8171C583CBE7}"/>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35893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3A28-65CE-444D-B329-946409D08A77}"/>
              </a:ext>
            </a:extLst>
          </p:cNvPr>
          <p:cNvSpPr>
            <a:spLocks noGrp="1"/>
          </p:cNvSpPr>
          <p:nvPr>
            <p:ph type="title"/>
          </p:nvPr>
        </p:nvSpPr>
        <p:spPr/>
        <p:txBody>
          <a:bodyPr/>
          <a:lstStyle/>
          <a:p>
            <a:r>
              <a:rPr lang="en-US" dirty="0"/>
              <a:t>Transfer of Rights under IDEA </a:t>
            </a:r>
            <a:r>
              <a:rPr lang="en-US" dirty="0">
                <a:solidFill>
                  <a:schemeClr val="bg1"/>
                </a:solidFill>
              </a:rPr>
              <a:t>#1</a:t>
            </a:r>
          </a:p>
        </p:txBody>
      </p:sp>
      <p:sp>
        <p:nvSpPr>
          <p:cNvPr id="3" name="Content Placeholder 2">
            <a:extLst>
              <a:ext uri="{FF2B5EF4-FFF2-40B4-BE49-F238E27FC236}">
                <a16:creationId xmlns:a16="http://schemas.microsoft.com/office/drawing/2014/main" id="{AFA1EF50-F815-4EDC-95EC-61F0C42AD820}"/>
              </a:ext>
            </a:extLst>
          </p:cNvPr>
          <p:cNvSpPr>
            <a:spLocks noGrp="1"/>
          </p:cNvSpPr>
          <p:nvPr>
            <p:ph idx="1"/>
          </p:nvPr>
        </p:nvSpPr>
        <p:spPr>
          <a:xfrm>
            <a:off x="731519" y="1463040"/>
            <a:ext cx="8050531" cy="4753405"/>
          </a:xfrm>
        </p:spPr>
        <p:txBody>
          <a:bodyPr>
            <a:normAutofit/>
          </a:bodyPr>
          <a:lstStyle/>
          <a:p>
            <a:r>
              <a:rPr lang="en-US" dirty="0"/>
              <a:t>34 C.F.R. § 300.520(a)</a:t>
            </a:r>
          </a:p>
          <a:p>
            <a:pPr lvl="1"/>
            <a:r>
              <a:rPr lang="en-US" dirty="0"/>
              <a:t>(a) </a:t>
            </a:r>
            <a:r>
              <a:rPr lang="en-US" i="1" dirty="0"/>
              <a:t>General.</a:t>
            </a:r>
            <a:r>
              <a:rPr lang="en-US" dirty="0"/>
              <a:t> A State </a:t>
            </a:r>
            <a:r>
              <a:rPr lang="en-US" b="1" u="sng" dirty="0"/>
              <a:t>may</a:t>
            </a:r>
            <a:r>
              <a:rPr lang="en-US" dirty="0"/>
              <a:t> provide that, when a child with a disability reaches the age of majority under State law that applies to all children (except for a child with a disability who has been determined to be incompetent under State law)—</a:t>
            </a:r>
          </a:p>
          <a:p>
            <a:pPr lvl="1"/>
            <a:r>
              <a:rPr lang="en-US" dirty="0"/>
              <a:t>(1)(</a:t>
            </a:r>
            <a:r>
              <a:rPr lang="en-US" dirty="0" err="1"/>
              <a:t>i</a:t>
            </a:r>
            <a:r>
              <a:rPr lang="en-US" dirty="0"/>
              <a:t>) The public agency must provide any </a:t>
            </a:r>
            <a:r>
              <a:rPr lang="en-US" b="1" u="sng" dirty="0"/>
              <a:t>notice</a:t>
            </a:r>
            <a:r>
              <a:rPr lang="en-US" dirty="0"/>
              <a:t> required by this part to both the </a:t>
            </a:r>
            <a:r>
              <a:rPr lang="en-US" b="1" u="sng" dirty="0"/>
              <a:t>child and the parents</a:t>
            </a:r>
            <a:r>
              <a:rPr lang="en-US" dirty="0"/>
              <a:t>; and</a:t>
            </a:r>
          </a:p>
          <a:p>
            <a:pPr lvl="1"/>
            <a:r>
              <a:rPr lang="en-US" dirty="0"/>
              <a:t>(ii) </a:t>
            </a:r>
            <a:r>
              <a:rPr lang="en-US" b="1" u="sng" dirty="0"/>
              <a:t>All rights </a:t>
            </a:r>
            <a:r>
              <a:rPr lang="en-US" dirty="0"/>
              <a:t>accorded to parents under Part B of the Act transfer to the child;</a:t>
            </a:r>
          </a:p>
          <a:p>
            <a:endParaRPr lang="en-US" dirty="0"/>
          </a:p>
        </p:txBody>
      </p:sp>
    </p:spTree>
    <p:extLst>
      <p:ext uri="{BB962C8B-B14F-4D97-AF65-F5344CB8AC3E}">
        <p14:creationId xmlns:p14="http://schemas.microsoft.com/office/powerpoint/2010/main" val="266509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E512-DF6E-40A1-A583-1C53A40D2162}"/>
              </a:ext>
            </a:extLst>
          </p:cNvPr>
          <p:cNvSpPr>
            <a:spLocks noGrp="1"/>
          </p:cNvSpPr>
          <p:nvPr>
            <p:ph type="title"/>
          </p:nvPr>
        </p:nvSpPr>
        <p:spPr/>
        <p:txBody>
          <a:bodyPr/>
          <a:lstStyle/>
          <a:p>
            <a:r>
              <a:rPr lang="en-US" dirty="0"/>
              <a:t>Transfer of Rights under IDEA </a:t>
            </a:r>
            <a:r>
              <a:rPr lang="en-US" dirty="0">
                <a:solidFill>
                  <a:schemeClr val="bg1"/>
                </a:solidFill>
              </a:rPr>
              <a:t>#2</a:t>
            </a:r>
          </a:p>
        </p:txBody>
      </p:sp>
      <p:sp>
        <p:nvSpPr>
          <p:cNvPr id="3" name="Content Placeholder 2">
            <a:extLst>
              <a:ext uri="{FF2B5EF4-FFF2-40B4-BE49-F238E27FC236}">
                <a16:creationId xmlns:a16="http://schemas.microsoft.com/office/drawing/2014/main" id="{91F56DED-24D1-4BF2-9ECE-01F08BF5769D}"/>
              </a:ext>
            </a:extLst>
          </p:cNvPr>
          <p:cNvSpPr>
            <a:spLocks noGrp="1"/>
          </p:cNvSpPr>
          <p:nvPr>
            <p:ph idx="1"/>
          </p:nvPr>
        </p:nvSpPr>
        <p:spPr>
          <a:xfrm>
            <a:off x="895350" y="1477927"/>
            <a:ext cx="7886700" cy="4545334"/>
          </a:xfrm>
        </p:spPr>
        <p:txBody>
          <a:bodyPr>
            <a:normAutofit lnSpcReduction="10000"/>
          </a:bodyPr>
          <a:lstStyle/>
          <a:p>
            <a:r>
              <a:rPr lang="en-US" sz="3200" dirty="0"/>
              <a:t>34 C.F.R. § 300.520(a) </a:t>
            </a:r>
          </a:p>
          <a:p>
            <a:pPr lvl="1"/>
            <a:r>
              <a:rPr lang="en-US" sz="2800" dirty="0"/>
              <a:t>(2) All rights accorded to parents under Part B of the Act transfer to children who are incarcerated in an adult or juvenile, State or local correctional institution; and</a:t>
            </a:r>
          </a:p>
          <a:p>
            <a:pPr lvl="1"/>
            <a:r>
              <a:rPr lang="en-US" sz="2800" dirty="0"/>
              <a:t>(3) Whenever a State provides for the transfer of rights under this part pursuant to paragraph (a)(1) or (a)(2) of this section, the agency must </a:t>
            </a:r>
            <a:r>
              <a:rPr lang="en-US" sz="2800" b="1" u="sng" dirty="0"/>
              <a:t>notify the child and the parents </a:t>
            </a:r>
            <a:r>
              <a:rPr lang="en-US" sz="2800" dirty="0"/>
              <a:t>of the transfer of rights.</a:t>
            </a:r>
          </a:p>
          <a:p>
            <a:pPr lvl="1"/>
            <a:endParaRPr lang="en-US" sz="2800" dirty="0"/>
          </a:p>
        </p:txBody>
      </p:sp>
    </p:spTree>
    <p:extLst>
      <p:ext uri="{BB962C8B-B14F-4D97-AF65-F5344CB8AC3E}">
        <p14:creationId xmlns:p14="http://schemas.microsoft.com/office/powerpoint/2010/main" val="37941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A839-4B4C-4041-BF6F-18A9C7409F81}"/>
              </a:ext>
            </a:extLst>
          </p:cNvPr>
          <p:cNvSpPr>
            <a:spLocks noGrp="1"/>
          </p:cNvSpPr>
          <p:nvPr>
            <p:ph type="title"/>
          </p:nvPr>
        </p:nvSpPr>
        <p:spPr/>
        <p:txBody>
          <a:bodyPr/>
          <a:lstStyle/>
          <a:p>
            <a:r>
              <a:rPr lang="en-US" dirty="0"/>
              <a:t>Transfer of Rights under IDEA </a:t>
            </a:r>
            <a:r>
              <a:rPr lang="en-US" dirty="0">
                <a:solidFill>
                  <a:schemeClr val="bg1"/>
                </a:solidFill>
              </a:rPr>
              <a:t>#3</a:t>
            </a:r>
          </a:p>
        </p:txBody>
      </p:sp>
      <p:sp>
        <p:nvSpPr>
          <p:cNvPr id="3" name="Content Placeholder 2">
            <a:extLst>
              <a:ext uri="{FF2B5EF4-FFF2-40B4-BE49-F238E27FC236}">
                <a16:creationId xmlns:a16="http://schemas.microsoft.com/office/drawing/2014/main" id="{867530F0-3852-44A4-B845-3DBA26677918}"/>
              </a:ext>
            </a:extLst>
          </p:cNvPr>
          <p:cNvSpPr>
            <a:spLocks noGrp="1"/>
          </p:cNvSpPr>
          <p:nvPr>
            <p:ph idx="1"/>
          </p:nvPr>
        </p:nvSpPr>
        <p:spPr>
          <a:xfrm>
            <a:off x="895350" y="1541721"/>
            <a:ext cx="7886700" cy="4805916"/>
          </a:xfrm>
        </p:spPr>
        <p:txBody>
          <a:bodyPr>
            <a:normAutofit lnSpcReduction="10000"/>
          </a:bodyPr>
          <a:lstStyle/>
          <a:p>
            <a:r>
              <a:rPr lang="en-US" dirty="0"/>
              <a:t>34 C.F.R. § 300.520(b) </a:t>
            </a:r>
          </a:p>
          <a:p>
            <a:pPr lvl="1"/>
            <a:r>
              <a:rPr lang="en-US" i="1" dirty="0"/>
              <a:t>Special Rule</a:t>
            </a:r>
            <a:r>
              <a:rPr lang="en-US" dirty="0"/>
              <a:t>. A State </a:t>
            </a:r>
            <a:r>
              <a:rPr lang="en-US" b="1" u="sng" dirty="0"/>
              <a:t>must</a:t>
            </a:r>
            <a:r>
              <a:rPr lang="en-US" dirty="0"/>
              <a:t> establish procedures for appointing the parent of a child with a disability, or, if the parent is not available, another appropriate individual, to represent the educational interests of the child throughout the period of the child’s eligibility under Part B of the Act </a:t>
            </a:r>
            <a:r>
              <a:rPr lang="en-US" b="1" u="sng" dirty="0"/>
              <a:t>if, under State law, </a:t>
            </a:r>
            <a:r>
              <a:rPr lang="en-US" dirty="0"/>
              <a:t>a child who has reached the age of majority, but has not been determined to be incompetent, </a:t>
            </a:r>
            <a:r>
              <a:rPr lang="en-US" b="1" u="sng" dirty="0"/>
              <a:t>can be determined not </a:t>
            </a:r>
            <a:r>
              <a:rPr lang="en-US" dirty="0"/>
              <a:t>to have the ability to provide informed consent with respect to the child’s educational program.</a:t>
            </a:r>
          </a:p>
          <a:p>
            <a:r>
              <a:rPr lang="en-US" i="1" dirty="0"/>
              <a:t>Georgia does </a:t>
            </a:r>
            <a:r>
              <a:rPr lang="en-US" b="1" i="1" u="sng" dirty="0"/>
              <a:t>not</a:t>
            </a:r>
            <a:r>
              <a:rPr lang="en-US" i="1" dirty="0"/>
              <a:t> have such law.</a:t>
            </a:r>
          </a:p>
        </p:txBody>
      </p:sp>
    </p:spTree>
    <p:extLst>
      <p:ext uri="{BB962C8B-B14F-4D97-AF65-F5344CB8AC3E}">
        <p14:creationId xmlns:p14="http://schemas.microsoft.com/office/powerpoint/2010/main" val="64113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D8D8-50E0-4FB4-BA5D-290F61035320}"/>
              </a:ext>
            </a:extLst>
          </p:cNvPr>
          <p:cNvSpPr>
            <a:spLocks noGrp="1"/>
          </p:cNvSpPr>
          <p:nvPr>
            <p:ph type="title"/>
          </p:nvPr>
        </p:nvSpPr>
        <p:spPr/>
        <p:txBody>
          <a:bodyPr/>
          <a:lstStyle/>
          <a:p>
            <a:r>
              <a:rPr lang="en-US" dirty="0"/>
              <a:t>Transfer of Rights under IDEA </a:t>
            </a:r>
            <a:r>
              <a:rPr lang="en-US" dirty="0">
                <a:solidFill>
                  <a:schemeClr val="bg1"/>
                </a:solidFill>
              </a:rPr>
              <a:t>#4</a:t>
            </a:r>
          </a:p>
        </p:txBody>
      </p:sp>
      <p:sp>
        <p:nvSpPr>
          <p:cNvPr id="3" name="Content Placeholder 2">
            <a:extLst>
              <a:ext uri="{FF2B5EF4-FFF2-40B4-BE49-F238E27FC236}">
                <a16:creationId xmlns:a16="http://schemas.microsoft.com/office/drawing/2014/main" id="{DDF934E3-AAAA-415B-B3F1-F90518625FB5}"/>
              </a:ext>
            </a:extLst>
          </p:cNvPr>
          <p:cNvSpPr>
            <a:spLocks noGrp="1"/>
          </p:cNvSpPr>
          <p:nvPr>
            <p:ph idx="1"/>
          </p:nvPr>
        </p:nvSpPr>
        <p:spPr/>
        <p:txBody>
          <a:bodyPr>
            <a:normAutofit lnSpcReduction="10000"/>
          </a:bodyPr>
          <a:lstStyle/>
          <a:p>
            <a:r>
              <a:rPr lang="en-US" sz="3200" dirty="0"/>
              <a:t>34 C.F.R. § 300.320(c)</a:t>
            </a:r>
          </a:p>
          <a:p>
            <a:pPr lvl="1"/>
            <a:r>
              <a:rPr lang="en-US" sz="2800" dirty="0"/>
              <a:t>(c) </a:t>
            </a:r>
            <a:r>
              <a:rPr lang="en-US" sz="2800" i="1" dirty="0"/>
              <a:t>Transfer of rights at age of majority.</a:t>
            </a:r>
            <a:r>
              <a:rPr lang="en-US" sz="2800" dirty="0"/>
              <a:t> Beginning not later than </a:t>
            </a:r>
            <a:r>
              <a:rPr lang="en-US" sz="2800" b="1" u="sng" dirty="0"/>
              <a:t>one year </a:t>
            </a:r>
            <a:r>
              <a:rPr lang="en-US" sz="2800" dirty="0"/>
              <a:t>before the child reaches the age of majority under State law, the IEP must include a statement that the child has been informed of the child's rights under Part B of the Act, if any, that will transfer to the child on reaching the age of majority under §300.520.</a:t>
            </a:r>
          </a:p>
        </p:txBody>
      </p:sp>
    </p:spTree>
    <p:extLst>
      <p:ext uri="{BB962C8B-B14F-4D97-AF65-F5344CB8AC3E}">
        <p14:creationId xmlns:p14="http://schemas.microsoft.com/office/powerpoint/2010/main" val="113871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C383-0033-4EC6-9125-FD8BF665EEBC}"/>
              </a:ext>
            </a:extLst>
          </p:cNvPr>
          <p:cNvSpPr>
            <a:spLocks noGrp="1"/>
          </p:cNvSpPr>
          <p:nvPr>
            <p:ph type="title"/>
          </p:nvPr>
        </p:nvSpPr>
        <p:spPr/>
        <p:txBody>
          <a:bodyPr/>
          <a:lstStyle/>
          <a:p>
            <a:r>
              <a:rPr lang="en-US" dirty="0"/>
              <a:t>Transfer of Rights under Georgia Law </a:t>
            </a:r>
            <a:r>
              <a:rPr lang="en-US" dirty="0">
                <a:solidFill>
                  <a:schemeClr val="bg1"/>
                </a:solidFill>
              </a:rPr>
              <a:t>#1</a:t>
            </a:r>
          </a:p>
        </p:txBody>
      </p:sp>
      <p:sp>
        <p:nvSpPr>
          <p:cNvPr id="3" name="Content Placeholder 2">
            <a:extLst>
              <a:ext uri="{FF2B5EF4-FFF2-40B4-BE49-F238E27FC236}">
                <a16:creationId xmlns:a16="http://schemas.microsoft.com/office/drawing/2014/main" id="{45921F55-35DD-409B-AA2D-0E5D539436A5}"/>
              </a:ext>
            </a:extLst>
          </p:cNvPr>
          <p:cNvSpPr>
            <a:spLocks noGrp="1"/>
          </p:cNvSpPr>
          <p:nvPr>
            <p:ph idx="1"/>
          </p:nvPr>
        </p:nvSpPr>
        <p:spPr>
          <a:xfrm>
            <a:off x="895350" y="1690689"/>
            <a:ext cx="7886700" cy="4332571"/>
          </a:xfrm>
        </p:spPr>
        <p:txBody>
          <a:bodyPr>
            <a:normAutofit/>
          </a:bodyPr>
          <a:lstStyle/>
          <a:p>
            <a:r>
              <a:rPr lang="en-US" sz="3200" dirty="0"/>
              <a:t>Ga. Bd. of Educ. R. 160-4-7-.06</a:t>
            </a:r>
          </a:p>
          <a:p>
            <a:pPr lvl="1"/>
            <a:r>
              <a:rPr lang="en-US" sz="2800" dirty="0"/>
              <a:t>(3) Transfer of Rights at Age of Majority. Beginning not later than </a:t>
            </a:r>
            <a:r>
              <a:rPr lang="en-US" sz="2800" b="1" u="sng" dirty="0"/>
              <a:t>one year </a:t>
            </a:r>
            <a:r>
              <a:rPr lang="en-US" sz="2800" dirty="0"/>
              <a:t>before the student </a:t>
            </a:r>
            <a:r>
              <a:rPr lang="en-US" sz="2800" b="1" u="sng" dirty="0"/>
              <a:t>reaches age 18</a:t>
            </a:r>
            <a:r>
              <a:rPr lang="en-US" sz="2800" dirty="0"/>
              <a:t>, the IEP must include a statement that the student has been informed of the student’s rights under Part B of the IDEA, if any, which will transfer to the student on reaching age 18.”</a:t>
            </a:r>
          </a:p>
        </p:txBody>
      </p:sp>
    </p:spTree>
    <p:extLst>
      <p:ext uri="{BB962C8B-B14F-4D97-AF65-F5344CB8AC3E}">
        <p14:creationId xmlns:p14="http://schemas.microsoft.com/office/powerpoint/2010/main" val="48932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C775-C6F1-487E-8583-07D9861297AF}"/>
              </a:ext>
            </a:extLst>
          </p:cNvPr>
          <p:cNvSpPr>
            <a:spLocks noGrp="1"/>
          </p:cNvSpPr>
          <p:nvPr>
            <p:ph type="title"/>
          </p:nvPr>
        </p:nvSpPr>
        <p:spPr/>
        <p:txBody>
          <a:bodyPr/>
          <a:lstStyle/>
          <a:p>
            <a:r>
              <a:rPr lang="en-US" dirty="0"/>
              <a:t>Transfer of Rights under Georgia Law </a:t>
            </a:r>
            <a:r>
              <a:rPr lang="en-US" dirty="0">
                <a:solidFill>
                  <a:schemeClr val="bg1"/>
                </a:solidFill>
              </a:rPr>
              <a:t>#2</a:t>
            </a:r>
          </a:p>
        </p:txBody>
      </p:sp>
      <p:sp>
        <p:nvSpPr>
          <p:cNvPr id="3" name="Content Placeholder 2">
            <a:extLst>
              <a:ext uri="{FF2B5EF4-FFF2-40B4-BE49-F238E27FC236}">
                <a16:creationId xmlns:a16="http://schemas.microsoft.com/office/drawing/2014/main" id="{B04F0909-AF64-4153-83AE-A4CF1EA4FC29}"/>
              </a:ext>
            </a:extLst>
          </p:cNvPr>
          <p:cNvSpPr>
            <a:spLocks noGrp="1"/>
          </p:cNvSpPr>
          <p:nvPr>
            <p:ph idx="1"/>
          </p:nvPr>
        </p:nvSpPr>
        <p:spPr/>
        <p:txBody>
          <a:bodyPr>
            <a:normAutofit/>
          </a:bodyPr>
          <a:lstStyle/>
          <a:p>
            <a:r>
              <a:rPr lang="en-US" sz="3200" dirty="0"/>
              <a:t>Ga. Bd. of Educ. R. 160-4-7-.21(2) &amp; (3)</a:t>
            </a:r>
          </a:p>
          <a:p>
            <a:pPr lvl="1"/>
            <a:r>
              <a:rPr lang="en-US" sz="2800" dirty="0"/>
              <a:t>Defines “age of majority” as “[t]he age at which, by law, a child assumes responsibilities of an adult. </a:t>
            </a:r>
            <a:r>
              <a:rPr lang="en-US" sz="2800" b="1" u="sng" dirty="0"/>
              <a:t>In Georgia, the age of majority is 18</a:t>
            </a:r>
            <a:r>
              <a:rPr lang="en-US" sz="2800" dirty="0"/>
              <a:t>.”</a:t>
            </a:r>
          </a:p>
          <a:p>
            <a:pPr lvl="1"/>
            <a:r>
              <a:rPr lang="en-US" sz="2800" dirty="0"/>
              <a:t>Defines “adult student” as “[a] student with a disability, age 18 or older, to whom rights have transferred under the IDEA 2004 and Georgia Rule.”</a:t>
            </a:r>
          </a:p>
          <a:p>
            <a:endParaRPr lang="en-US" sz="3200" dirty="0"/>
          </a:p>
        </p:txBody>
      </p:sp>
    </p:spTree>
    <p:extLst>
      <p:ext uri="{BB962C8B-B14F-4D97-AF65-F5344CB8AC3E}">
        <p14:creationId xmlns:p14="http://schemas.microsoft.com/office/powerpoint/2010/main" val="26903359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FBF1248EFA4E43AFAD9AA7AF0C44FB" ma:contentTypeVersion="11" ma:contentTypeDescription="Create a new document." ma:contentTypeScope="" ma:versionID="d147294d536571df08c0365e6712fae4">
  <xsd:schema xmlns:xsd="http://www.w3.org/2001/XMLSchema" xmlns:xs="http://www.w3.org/2001/XMLSchema" xmlns:p="http://schemas.microsoft.com/office/2006/metadata/properties" xmlns:ns2="fc75b1e0-da9f-46cf-9905-de630d3be118" xmlns:ns3="8373212e-dfee-4bac-91ed-0d4bb5c9550c" targetNamespace="http://schemas.microsoft.com/office/2006/metadata/properties" ma:root="true" ma:fieldsID="8f3647792ef719b8fd5ea15328c7635c" ns2:_="" ns3:_="">
    <xsd:import namespace="fc75b1e0-da9f-46cf-9905-de630d3be118"/>
    <xsd:import namespace="8373212e-dfee-4bac-91ed-0d4bb5c955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5b1e0-da9f-46cf-9905-de630d3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73212e-dfee-4bac-91ed-0d4bb5c955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088D21-A74F-49B4-9AA2-9823461694C9}"/>
</file>

<file path=customXml/itemProps2.xml><?xml version="1.0" encoding="utf-8"?>
<ds:datastoreItem xmlns:ds="http://schemas.openxmlformats.org/officeDocument/2006/customXml" ds:itemID="{917EFDE3-FA0A-4C21-924F-B7AFC710340F}">
  <ds:schemaRefs>
    <ds:schemaRef ds:uri="http://schemas.microsoft.com/sharepoint/v3/contenttype/forms"/>
  </ds:schemaRefs>
</ds:datastoreItem>
</file>

<file path=customXml/itemProps3.xml><?xml version="1.0" encoding="utf-8"?>
<ds:datastoreItem xmlns:ds="http://schemas.openxmlformats.org/officeDocument/2006/customXml" ds:itemID="{BB5F34BB-A826-43E3-A052-D5FDE061662F}">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fc75b1e0-da9f-46cf-9905-de630d3be118"/>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4387</TotalTime>
  <Words>2244</Words>
  <Application>Microsoft Office PowerPoint</Application>
  <PresentationFormat>On-screen Show (4:3)</PresentationFormat>
  <Paragraphs>152</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Arial Rounded MT Bold</vt:lpstr>
      <vt:lpstr>Calibri</vt:lpstr>
      <vt:lpstr>Impact</vt:lpstr>
      <vt:lpstr>Office Theme</vt:lpstr>
      <vt:lpstr>Transfer of Rights and Decision-Making Options for Adult Students</vt:lpstr>
      <vt:lpstr>Learning Targets</vt:lpstr>
      <vt:lpstr>Transfer of Rights</vt:lpstr>
      <vt:lpstr>Transfer of Rights under IDEA #1</vt:lpstr>
      <vt:lpstr>Transfer of Rights under IDEA #2</vt:lpstr>
      <vt:lpstr>Transfer of Rights under IDEA #3</vt:lpstr>
      <vt:lpstr>Transfer of Rights under IDEA #4</vt:lpstr>
      <vt:lpstr>Transfer of Rights under Georgia Law #1</vt:lpstr>
      <vt:lpstr>Transfer of Rights under Georgia Law #2</vt:lpstr>
      <vt:lpstr>Transfer of Rights under IDEA</vt:lpstr>
      <vt:lpstr>Which rights are transferring?</vt:lpstr>
      <vt:lpstr>What notices must be provided to both the student and parent?</vt:lpstr>
      <vt:lpstr>How do you provide “proper and timely” notification?</vt:lpstr>
      <vt:lpstr>Decision-Making Options #1</vt:lpstr>
      <vt:lpstr>Decision-Making Options #2</vt:lpstr>
      <vt:lpstr>Makes Own Decisions</vt:lpstr>
      <vt:lpstr>Power of Attorney #1</vt:lpstr>
      <vt:lpstr>Power of Attorney #2</vt:lpstr>
      <vt:lpstr>Advance Directive for Health Care 1</vt:lpstr>
      <vt:lpstr>Advance Directive for Health Care 2</vt:lpstr>
      <vt:lpstr>Guardianship #1</vt:lpstr>
      <vt:lpstr>Guardianship #2</vt:lpstr>
      <vt:lpstr>Guardianship #3</vt:lpstr>
      <vt:lpstr>Supported Decision Making #1</vt:lpstr>
      <vt:lpstr>Supported Decision Making #2</vt:lpstr>
      <vt:lpstr>Learning Targets</vt:lpstr>
      <vt:lpstr>Any 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 Elise James</cp:lastModifiedBy>
  <cp:revision>106</cp:revision>
  <dcterms:created xsi:type="dcterms:W3CDTF">2018-12-04T19:58:15Z</dcterms:created>
  <dcterms:modified xsi:type="dcterms:W3CDTF">2021-09-28T16:08:46Z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0x0101005CFBF1248EFA4E43AFAD9AA7AF0C44FB</vt:lpwstr>
  </property>
</Properties>
</file>