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673" r:id="rId5"/>
    <p:sldMasterId id="2147483648" r:id="rId6"/>
  </p:sldMasterIdLst>
  <p:notesMasterIdLst>
    <p:notesMasterId r:id="rId40"/>
  </p:notesMasterIdLst>
  <p:sldIdLst>
    <p:sldId id="1830" r:id="rId7"/>
    <p:sldId id="346" r:id="rId8"/>
    <p:sldId id="1831" r:id="rId9"/>
    <p:sldId id="1832" r:id="rId10"/>
    <p:sldId id="1055" r:id="rId11"/>
    <p:sldId id="1056" r:id="rId12"/>
    <p:sldId id="401" r:id="rId13"/>
    <p:sldId id="383" r:id="rId14"/>
    <p:sldId id="396" r:id="rId15"/>
    <p:sldId id="1781" r:id="rId16"/>
    <p:sldId id="378" r:id="rId17"/>
    <p:sldId id="400" r:id="rId18"/>
    <p:sldId id="1779" r:id="rId19"/>
    <p:sldId id="385" r:id="rId20"/>
    <p:sldId id="386" r:id="rId21"/>
    <p:sldId id="379" r:id="rId22"/>
    <p:sldId id="387" r:id="rId23"/>
    <p:sldId id="390" r:id="rId24"/>
    <p:sldId id="1778" r:id="rId25"/>
    <p:sldId id="1772" r:id="rId26"/>
    <p:sldId id="310" r:id="rId27"/>
    <p:sldId id="1773" r:id="rId28"/>
    <p:sldId id="320" r:id="rId29"/>
    <p:sldId id="1775" r:id="rId30"/>
    <p:sldId id="1784" r:id="rId31"/>
    <p:sldId id="1785" r:id="rId32"/>
    <p:sldId id="1786" r:id="rId33"/>
    <p:sldId id="1788" r:id="rId34"/>
    <p:sldId id="1787" r:id="rId35"/>
    <p:sldId id="1789" r:id="rId36"/>
    <p:sldId id="391" r:id="rId37"/>
    <p:sldId id="1833" r:id="rId38"/>
    <p:sldId id="39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7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25C4E-559C-4CDE-A271-EF1FD33FC9A2}" v="1187" dt="2021-09-28T16:36:00.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3" autoAdjust="0"/>
    <p:restoredTop sz="86441" autoAdjust="0"/>
  </p:normalViewPr>
  <p:slideViewPr>
    <p:cSldViewPr snapToGrid="0">
      <p:cViewPr varScale="1">
        <p:scale>
          <a:sx n="66" d="100"/>
          <a:sy n="66" d="100"/>
        </p:scale>
        <p:origin x="66" y="420"/>
      </p:cViewPr>
      <p:guideLst/>
    </p:cSldViewPr>
  </p:slideViewPr>
  <p:outlineViewPr>
    <p:cViewPr>
      <p:scale>
        <a:sx n="33" d="100"/>
        <a:sy n="33" d="100"/>
      </p:scale>
      <p:origin x="0" y="-12618"/>
    </p:cViewPr>
  </p:outlineViewPr>
  <p:notesTextViewPr>
    <p:cViewPr>
      <p:scale>
        <a:sx n="1" d="1"/>
        <a:sy n="1" d="1"/>
      </p:scale>
      <p:origin x="0" y="0"/>
    </p:cViewPr>
  </p:notesTextViewPr>
  <p:notesViewPr>
    <p:cSldViewPr snapToGrid="0">
      <p:cViewPr>
        <p:scale>
          <a:sx n="89" d="100"/>
          <a:sy n="89" d="100"/>
        </p:scale>
        <p:origin x="2650" y="-6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Castellanos" userId="S::linda.castellanos@doe.k12.ga.us::8d8c14f0-d5f0-45c0-843a-9e5f498ee95e" providerId="AD" clId="Web-{5274D030-6FF2-41A6-A369-5DEC1EF8A03B}"/>
    <pc:docChg chg="modSld">
      <pc:chgData name="Linda Castellanos" userId="S::linda.castellanos@doe.k12.ga.us::8d8c14f0-d5f0-45c0-843a-9e5f498ee95e" providerId="AD" clId="Web-{5274D030-6FF2-41A6-A369-5DEC1EF8A03B}" dt="2021-09-14T08:42:28.276" v="28"/>
      <pc:docMkLst>
        <pc:docMk/>
      </pc:docMkLst>
      <pc:sldChg chg="modSp modNotes">
        <pc:chgData name="Linda Castellanos" userId="S::linda.castellanos@doe.k12.ga.us::8d8c14f0-d5f0-45c0-843a-9e5f498ee95e" providerId="AD" clId="Web-{5274D030-6FF2-41A6-A369-5DEC1EF8A03B}" dt="2021-09-14T08:42:28.276" v="28"/>
        <pc:sldMkLst>
          <pc:docMk/>
          <pc:sldMk cId="3284987896" sldId="1776"/>
        </pc:sldMkLst>
        <pc:spChg chg="mod">
          <ac:chgData name="Linda Castellanos" userId="S::linda.castellanos@doe.k12.ga.us::8d8c14f0-d5f0-45c0-843a-9e5f498ee95e" providerId="AD" clId="Web-{5274D030-6FF2-41A6-A369-5DEC1EF8A03B}" dt="2021-09-14T08:42:12.259" v="3" actId="20577"/>
          <ac:spMkLst>
            <pc:docMk/>
            <pc:sldMk cId="3284987896" sldId="1776"/>
            <ac:spMk id="3" creationId="{16D2B477-9A73-4E4A-AF8F-7B50A8096443}"/>
          </ac:spMkLst>
        </pc:spChg>
      </pc:sldChg>
    </pc:docChg>
  </pc:docChgLst>
  <pc:docChgLst>
    <pc:chgData name="Linda Castellanos" userId="S::linda.castellanos@doe.k12.ga.us::8d8c14f0-d5f0-45c0-843a-9e5f498ee95e" providerId="AD" clId="Web-{0784EF29-F5BA-4564-8465-0ED52354BF02}"/>
    <pc:docChg chg="delSld modSld sldOrd">
      <pc:chgData name="Linda Castellanos" userId="S::linda.castellanos@doe.k12.ga.us::8d8c14f0-d5f0-45c0-843a-9e5f498ee95e" providerId="AD" clId="Web-{0784EF29-F5BA-4564-8465-0ED52354BF02}" dt="2021-09-14T08:17:21.996" v="772"/>
      <pc:docMkLst>
        <pc:docMk/>
      </pc:docMkLst>
      <pc:sldChg chg="modNotes">
        <pc:chgData name="Linda Castellanos" userId="S::linda.castellanos@doe.k12.ga.us::8d8c14f0-d5f0-45c0-843a-9e5f498ee95e" providerId="AD" clId="Web-{0784EF29-F5BA-4564-8465-0ED52354BF02}" dt="2021-09-14T07:29:59.878" v="183"/>
        <pc:sldMkLst>
          <pc:docMk/>
          <pc:sldMk cId="2545103737" sldId="310"/>
        </pc:sldMkLst>
      </pc:sldChg>
      <pc:sldChg chg="modNotes">
        <pc:chgData name="Linda Castellanos" userId="S::linda.castellanos@doe.k12.ga.us::8d8c14f0-d5f0-45c0-843a-9e5f498ee95e" providerId="AD" clId="Web-{0784EF29-F5BA-4564-8465-0ED52354BF02}" dt="2021-09-14T07:27:59.765" v="113"/>
        <pc:sldMkLst>
          <pc:docMk/>
          <pc:sldMk cId="308757358" sldId="320"/>
        </pc:sldMkLst>
      </pc:sldChg>
      <pc:sldChg chg="modNotes">
        <pc:chgData name="Linda Castellanos" userId="S::linda.castellanos@doe.k12.ga.us::8d8c14f0-d5f0-45c0-843a-9e5f498ee95e" providerId="AD" clId="Web-{0784EF29-F5BA-4564-8465-0ED52354BF02}" dt="2021-09-14T07:14:29.397" v="4"/>
        <pc:sldMkLst>
          <pc:docMk/>
          <pc:sldMk cId="2875005370" sldId="346"/>
        </pc:sldMkLst>
      </pc:sldChg>
      <pc:sldChg chg="modNotes">
        <pc:chgData name="Linda Castellanos" userId="S::linda.castellanos@doe.k12.ga.us::8d8c14f0-d5f0-45c0-843a-9e5f498ee95e" providerId="AD" clId="Web-{0784EF29-F5BA-4564-8465-0ED52354BF02}" dt="2021-09-14T07:17:41.824" v="15"/>
        <pc:sldMkLst>
          <pc:docMk/>
          <pc:sldMk cId="378900680" sldId="378"/>
        </pc:sldMkLst>
      </pc:sldChg>
      <pc:sldChg chg="modNotes">
        <pc:chgData name="Linda Castellanos" userId="S::linda.castellanos@doe.k12.ga.us::8d8c14f0-d5f0-45c0-843a-9e5f498ee95e" providerId="AD" clId="Web-{0784EF29-F5BA-4564-8465-0ED52354BF02}" dt="2021-09-14T07:21:23.819" v="32"/>
        <pc:sldMkLst>
          <pc:docMk/>
          <pc:sldMk cId="3058175723" sldId="379"/>
        </pc:sldMkLst>
      </pc:sldChg>
      <pc:sldChg chg="modNotes">
        <pc:chgData name="Linda Castellanos" userId="S::linda.castellanos@doe.k12.ga.us::8d8c14f0-d5f0-45c0-843a-9e5f498ee95e" providerId="AD" clId="Web-{0784EF29-F5BA-4564-8465-0ED52354BF02}" dt="2021-09-14T07:20:28.255" v="24"/>
        <pc:sldMkLst>
          <pc:docMk/>
          <pc:sldMk cId="1648398168" sldId="385"/>
        </pc:sldMkLst>
      </pc:sldChg>
      <pc:sldChg chg="modNotes">
        <pc:chgData name="Linda Castellanos" userId="S::linda.castellanos@doe.k12.ga.us::8d8c14f0-d5f0-45c0-843a-9e5f498ee95e" providerId="AD" clId="Web-{0784EF29-F5BA-4564-8465-0ED52354BF02}" dt="2021-09-14T07:22:08.851" v="37"/>
        <pc:sldMkLst>
          <pc:docMk/>
          <pc:sldMk cId="1733688798" sldId="387"/>
        </pc:sldMkLst>
      </pc:sldChg>
      <pc:sldChg chg="modSp modNotes">
        <pc:chgData name="Linda Castellanos" userId="S::linda.castellanos@doe.k12.ga.us::8d8c14f0-d5f0-45c0-843a-9e5f498ee95e" providerId="AD" clId="Web-{0784EF29-F5BA-4564-8465-0ED52354BF02}" dt="2021-09-14T07:50:06.819" v="629"/>
        <pc:sldMkLst>
          <pc:docMk/>
          <pc:sldMk cId="2921875427" sldId="1556"/>
        </pc:sldMkLst>
        <pc:graphicFrameChg chg="mod modGraphic">
          <ac:chgData name="Linda Castellanos" userId="S::linda.castellanos@doe.k12.ga.us::8d8c14f0-d5f0-45c0-843a-9e5f498ee95e" providerId="AD" clId="Web-{0784EF29-F5BA-4564-8465-0ED52354BF02}" dt="2021-09-14T07:48:16.613" v="532"/>
          <ac:graphicFrameMkLst>
            <pc:docMk/>
            <pc:sldMk cId="2921875427" sldId="1556"/>
            <ac:graphicFrameMk id="4" creationId="{88960D29-0C62-4C20-AB22-BF655CB3527F}"/>
          </ac:graphicFrameMkLst>
        </pc:graphicFrameChg>
      </pc:sldChg>
      <pc:sldChg chg="modSp modNotes">
        <pc:chgData name="Linda Castellanos" userId="S::linda.castellanos@doe.k12.ga.us::8d8c14f0-d5f0-45c0-843a-9e5f498ee95e" providerId="AD" clId="Web-{0784EF29-F5BA-4564-8465-0ED52354BF02}" dt="2021-09-14T07:35:21.595" v="406"/>
        <pc:sldMkLst>
          <pc:docMk/>
          <pc:sldMk cId="2753274224" sldId="1772"/>
        </pc:sldMkLst>
        <pc:spChg chg="mod">
          <ac:chgData name="Linda Castellanos" userId="S::linda.castellanos@doe.k12.ga.us::8d8c14f0-d5f0-45c0-843a-9e5f498ee95e" providerId="AD" clId="Web-{0784EF29-F5BA-4564-8465-0ED52354BF02}" dt="2021-09-14T07:25:04.396" v="57" actId="20577"/>
          <ac:spMkLst>
            <pc:docMk/>
            <pc:sldMk cId="2753274224" sldId="1772"/>
            <ac:spMk id="11" creationId="{9BFF0418-0489-421E-B5E1-F349BE23C58E}"/>
          </ac:spMkLst>
        </pc:spChg>
      </pc:sldChg>
      <pc:sldChg chg="modSp modNotes">
        <pc:chgData name="Linda Castellanos" userId="S::linda.castellanos@doe.k12.ga.us::8d8c14f0-d5f0-45c0-843a-9e5f498ee95e" providerId="AD" clId="Web-{0784EF29-F5BA-4564-8465-0ED52354BF02}" dt="2021-09-14T07:29:37.002" v="181"/>
        <pc:sldMkLst>
          <pc:docMk/>
          <pc:sldMk cId="2816430845" sldId="1773"/>
        </pc:sldMkLst>
        <pc:spChg chg="mod">
          <ac:chgData name="Linda Castellanos" userId="S::linda.castellanos@doe.k12.ga.us::8d8c14f0-d5f0-45c0-843a-9e5f498ee95e" providerId="AD" clId="Web-{0784EF29-F5BA-4564-8465-0ED52354BF02}" dt="2021-09-14T07:26:41.524" v="62" actId="20577"/>
          <ac:spMkLst>
            <pc:docMk/>
            <pc:sldMk cId="2816430845" sldId="1773"/>
            <ac:spMk id="11" creationId="{9BFF0418-0489-421E-B5E1-F349BE23C58E}"/>
          </ac:spMkLst>
        </pc:spChg>
      </pc:sldChg>
      <pc:sldChg chg="modSp modNotes">
        <pc:chgData name="Linda Castellanos" userId="S::linda.castellanos@doe.k12.ga.us::8d8c14f0-d5f0-45c0-843a-9e5f498ee95e" providerId="AD" clId="Web-{0784EF29-F5BA-4564-8465-0ED52354BF02}" dt="2021-09-14T07:40:34.869" v="450"/>
        <pc:sldMkLst>
          <pc:docMk/>
          <pc:sldMk cId="3284987896" sldId="1776"/>
        </pc:sldMkLst>
        <pc:spChg chg="mod">
          <ac:chgData name="Linda Castellanos" userId="S::linda.castellanos@doe.k12.ga.us::8d8c14f0-d5f0-45c0-843a-9e5f498ee95e" providerId="AD" clId="Web-{0784EF29-F5BA-4564-8465-0ED52354BF02}" dt="2021-09-14T07:40:11.978" v="445" actId="20577"/>
          <ac:spMkLst>
            <pc:docMk/>
            <pc:sldMk cId="3284987896" sldId="1776"/>
            <ac:spMk id="3" creationId="{16D2B477-9A73-4E4A-AF8F-7B50A8096443}"/>
          </ac:spMkLst>
        </pc:spChg>
      </pc:sldChg>
      <pc:sldChg chg="ord modNotes">
        <pc:chgData name="Linda Castellanos" userId="S::linda.castellanos@doe.k12.ga.us::8d8c14f0-d5f0-45c0-843a-9e5f498ee95e" providerId="AD" clId="Web-{0784EF29-F5BA-4564-8465-0ED52354BF02}" dt="2021-09-14T07:45:55.094" v="453"/>
        <pc:sldMkLst>
          <pc:docMk/>
          <pc:sldMk cId="1705804904" sldId="1790"/>
        </pc:sldMkLst>
      </pc:sldChg>
      <pc:sldChg chg="modSp">
        <pc:chgData name="Linda Castellanos" userId="S::linda.castellanos@doe.k12.ga.us::8d8c14f0-d5f0-45c0-843a-9e5f498ee95e" providerId="AD" clId="Web-{0784EF29-F5BA-4564-8465-0ED52354BF02}" dt="2021-09-14T07:55:11.708" v="647"/>
        <pc:sldMkLst>
          <pc:docMk/>
          <pc:sldMk cId="884320229" sldId="1796"/>
        </pc:sldMkLst>
        <pc:graphicFrameChg chg="mod modGraphic">
          <ac:chgData name="Linda Castellanos" userId="S::linda.castellanos@doe.k12.ga.us::8d8c14f0-d5f0-45c0-843a-9e5f498ee95e" providerId="AD" clId="Web-{0784EF29-F5BA-4564-8465-0ED52354BF02}" dt="2021-09-14T07:55:11.708" v="647"/>
          <ac:graphicFrameMkLst>
            <pc:docMk/>
            <pc:sldMk cId="884320229" sldId="1796"/>
            <ac:graphicFrameMk id="5" creationId="{01F44FD1-5A4E-403F-8D59-905F5AEF3375}"/>
          </ac:graphicFrameMkLst>
        </pc:graphicFrameChg>
      </pc:sldChg>
      <pc:sldChg chg="modSp">
        <pc:chgData name="Linda Castellanos" userId="S::linda.castellanos@doe.k12.ga.us::8d8c14f0-d5f0-45c0-843a-9e5f498ee95e" providerId="AD" clId="Web-{0784EF29-F5BA-4564-8465-0ED52354BF02}" dt="2021-09-14T07:56:04.053" v="653"/>
        <pc:sldMkLst>
          <pc:docMk/>
          <pc:sldMk cId="3339676022" sldId="1797"/>
        </pc:sldMkLst>
        <pc:graphicFrameChg chg="mod modGraphic">
          <ac:chgData name="Linda Castellanos" userId="S::linda.castellanos@doe.k12.ga.us::8d8c14f0-d5f0-45c0-843a-9e5f498ee95e" providerId="AD" clId="Web-{0784EF29-F5BA-4564-8465-0ED52354BF02}" dt="2021-09-14T07:56:04.053" v="653"/>
          <ac:graphicFrameMkLst>
            <pc:docMk/>
            <pc:sldMk cId="3339676022" sldId="1797"/>
            <ac:graphicFrameMk id="5" creationId="{01F44FD1-5A4E-403F-8D59-905F5AEF3375}"/>
          </ac:graphicFrameMkLst>
        </pc:graphicFrameChg>
      </pc:sldChg>
      <pc:sldChg chg="modSp">
        <pc:chgData name="Linda Castellanos" userId="S::linda.castellanos@doe.k12.ga.us::8d8c14f0-d5f0-45c0-843a-9e5f498ee95e" providerId="AD" clId="Web-{0784EF29-F5BA-4564-8465-0ED52354BF02}" dt="2021-09-14T07:56:38.147" v="663"/>
        <pc:sldMkLst>
          <pc:docMk/>
          <pc:sldMk cId="2383819910" sldId="1798"/>
        </pc:sldMkLst>
        <pc:graphicFrameChg chg="mod modGraphic">
          <ac:chgData name="Linda Castellanos" userId="S::linda.castellanos@doe.k12.ga.us::8d8c14f0-d5f0-45c0-843a-9e5f498ee95e" providerId="AD" clId="Web-{0784EF29-F5BA-4564-8465-0ED52354BF02}" dt="2021-09-14T07:56:38.147" v="663"/>
          <ac:graphicFrameMkLst>
            <pc:docMk/>
            <pc:sldMk cId="2383819910" sldId="1798"/>
            <ac:graphicFrameMk id="5" creationId="{01F44FD1-5A4E-403F-8D59-905F5AEF3375}"/>
          </ac:graphicFrameMkLst>
        </pc:graphicFrameChg>
      </pc:sldChg>
      <pc:sldChg chg="modSp modNotes">
        <pc:chgData name="Linda Castellanos" userId="S::linda.castellanos@doe.k12.ga.us::8d8c14f0-d5f0-45c0-843a-9e5f498ee95e" providerId="AD" clId="Web-{0784EF29-F5BA-4564-8465-0ED52354BF02}" dt="2021-09-14T07:59:36.621" v="684"/>
        <pc:sldMkLst>
          <pc:docMk/>
          <pc:sldMk cId="91340157" sldId="1800"/>
        </pc:sldMkLst>
        <pc:graphicFrameChg chg="mod modGraphic">
          <ac:chgData name="Linda Castellanos" userId="S::linda.castellanos@doe.k12.ga.us::8d8c14f0-d5f0-45c0-843a-9e5f498ee95e" providerId="AD" clId="Web-{0784EF29-F5BA-4564-8465-0ED52354BF02}" dt="2021-09-14T07:57:11.461" v="669"/>
          <ac:graphicFrameMkLst>
            <pc:docMk/>
            <pc:sldMk cId="91340157" sldId="1800"/>
            <ac:graphicFrameMk id="5" creationId="{01F44FD1-5A4E-403F-8D59-905F5AEF3375}"/>
          </ac:graphicFrameMkLst>
        </pc:graphicFrameChg>
      </pc:sldChg>
      <pc:sldChg chg="addSp delSp modSp">
        <pc:chgData name="Linda Castellanos" userId="S::linda.castellanos@doe.k12.ga.us::8d8c14f0-d5f0-45c0-843a-9e5f498ee95e" providerId="AD" clId="Web-{0784EF29-F5BA-4564-8465-0ED52354BF02}" dt="2021-09-14T08:00:58.685" v="714"/>
        <pc:sldMkLst>
          <pc:docMk/>
          <pc:sldMk cId="3604268989" sldId="1801"/>
        </pc:sldMkLst>
        <pc:spChg chg="del mod">
          <ac:chgData name="Linda Castellanos" userId="S::linda.castellanos@doe.k12.ga.us::8d8c14f0-d5f0-45c0-843a-9e5f498ee95e" providerId="AD" clId="Web-{0784EF29-F5BA-4564-8465-0ED52354BF02}" dt="2021-09-14T08:00:58.685" v="714"/>
          <ac:spMkLst>
            <pc:docMk/>
            <pc:sldMk cId="3604268989" sldId="1801"/>
            <ac:spMk id="6" creationId="{95AB8418-0BF0-400D-B19E-D55018B85F76}"/>
          </ac:spMkLst>
        </pc:spChg>
        <pc:spChg chg="add mod">
          <ac:chgData name="Linda Castellanos" userId="S::linda.castellanos@doe.k12.ga.us::8d8c14f0-d5f0-45c0-843a-9e5f498ee95e" providerId="AD" clId="Web-{0784EF29-F5BA-4564-8465-0ED52354BF02}" dt="2021-09-14T08:00:50.919" v="713" actId="14100"/>
          <ac:spMkLst>
            <pc:docMk/>
            <pc:sldMk cId="3604268989" sldId="1801"/>
            <ac:spMk id="7" creationId="{833D6E85-8E09-4829-BFC0-989F638DABAC}"/>
          </ac:spMkLst>
        </pc:spChg>
        <pc:graphicFrameChg chg="mod modGraphic">
          <ac:chgData name="Linda Castellanos" userId="S::linda.castellanos@doe.k12.ga.us::8d8c14f0-d5f0-45c0-843a-9e5f498ee95e" providerId="AD" clId="Web-{0784EF29-F5BA-4564-8465-0ED52354BF02}" dt="2021-09-14T08:00:14.075" v="704"/>
          <ac:graphicFrameMkLst>
            <pc:docMk/>
            <pc:sldMk cId="3604268989" sldId="1801"/>
            <ac:graphicFrameMk id="5" creationId="{01F44FD1-5A4E-403F-8D59-905F5AEF3375}"/>
          </ac:graphicFrameMkLst>
        </pc:graphicFrameChg>
      </pc:sldChg>
      <pc:sldChg chg="addSp delSp modSp">
        <pc:chgData name="Linda Castellanos" userId="S::linda.castellanos@doe.k12.ga.us::8d8c14f0-d5f0-45c0-843a-9e5f498ee95e" providerId="AD" clId="Web-{0784EF29-F5BA-4564-8465-0ED52354BF02}" dt="2021-09-14T08:01:38.952" v="720"/>
        <pc:sldMkLst>
          <pc:docMk/>
          <pc:sldMk cId="1785310388" sldId="1803"/>
        </pc:sldMkLst>
        <pc:spChg chg="add del">
          <ac:chgData name="Linda Castellanos" userId="S::linda.castellanos@doe.k12.ga.us::8d8c14f0-d5f0-45c0-843a-9e5f498ee95e" providerId="AD" clId="Web-{0784EF29-F5BA-4564-8465-0ED52354BF02}" dt="2021-09-14T07:59:26.089" v="678"/>
          <ac:spMkLst>
            <pc:docMk/>
            <pc:sldMk cId="1785310388" sldId="1803"/>
            <ac:spMk id="3" creationId="{E5342602-4D61-48BE-A619-D9C18D9DF978}"/>
          </ac:spMkLst>
        </pc:spChg>
        <pc:graphicFrameChg chg="mod modGraphic">
          <ac:chgData name="Linda Castellanos" userId="S::linda.castellanos@doe.k12.ga.us::8d8c14f0-d5f0-45c0-843a-9e5f498ee95e" providerId="AD" clId="Web-{0784EF29-F5BA-4564-8465-0ED52354BF02}" dt="2021-09-14T08:01:38.952" v="720"/>
          <ac:graphicFrameMkLst>
            <pc:docMk/>
            <pc:sldMk cId="1785310388" sldId="1803"/>
            <ac:graphicFrameMk id="5" creationId="{01F44FD1-5A4E-403F-8D59-905F5AEF3375}"/>
          </ac:graphicFrameMkLst>
        </pc:graphicFrameChg>
      </pc:sldChg>
      <pc:sldChg chg="modNotes">
        <pc:chgData name="Linda Castellanos" userId="S::linda.castellanos@doe.k12.ga.us::8d8c14f0-d5f0-45c0-843a-9e5f498ee95e" providerId="AD" clId="Web-{0784EF29-F5BA-4564-8465-0ED52354BF02}" dt="2021-09-14T08:03:09.548" v="724"/>
        <pc:sldMkLst>
          <pc:docMk/>
          <pc:sldMk cId="377252792" sldId="1805"/>
        </pc:sldMkLst>
      </pc:sldChg>
      <pc:sldChg chg="modSp modNotes">
        <pc:chgData name="Linda Castellanos" userId="S::linda.castellanos@doe.k12.ga.us::8d8c14f0-d5f0-45c0-843a-9e5f498ee95e" providerId="AD" clId="Web-{0784EF29-F5BA-4564-8465-0ED52354BF02}" dt="2021-09-14T08:06:16.700" v="741"/>
        <pc:sldMkLst>
          <pc:docMk/>
          <pc:sldMk cId="2562162350" sldId="1806"/>
        </pc:sldMkLst>
        <pc:graphicFrameChg chg="mod modGraphic">
          <ac:chgData name="Linda Castellanos" userId="S::linda.castellanos@doe.k12.ga.us::8d8c14f0-d5f0-45c0-843a-9e5f498ee95e" providerId="AD" clId="Web-{0784EF29-F5BA-4564-8465-0ED52354BF02}" dt="2021-09-14T08:04:49.651" v="732"/>
          <ac:graphicFrameMkLst>
            <pc:docMk/>
            <pc:sldMk cId="2562162350" sldId="1806"/>
            <ac:graphicFrameMk id="4" creationId="{4CE6D955-4BEE-4128-A868-DFDB617C5EA4}"/>
          </ac:graphicFrameMkLst>
        </pc:graphicFrameChg>
      </pc:sldChg>
      <pc:sldChg chg="modSp modNotes">
        <pc:chgData name="Linda Castellanos" userId="S::linda.castellanos@doe.k12.ga.us::8d8c14f0-d5f0-45c0-843a-9e5f498ee95e" providerId="AD" clId="Web-{0784EF29-F5BA-4564-8465-0ED52354BF02}" dt="2021-09-14T08:09:19.440" v="759"/>
        <pc:sldMkLst>
          <pc:docMk/>
          <pc:sldMk cId="185872741" sldId="1813"/>
        </pc:sldMkLst>
        <pc:spChg chg="mod">
          <ac:chgData name="Linda Castellanos" userId="S::linda.castellanos@doe.k12.ga.us::8d8c14f0-d5f0-45c0-843a-9e5f498ee95e" providerId="AD" clId="Web-{0784EF29-F5BA-4564-8465-0ED52354BF02}" dt="2021-09-14T08:08:58.502" v="752" actId="20577"/>
          <ac:spMkLst>
            <pc:docMk/>
            <pc:sldMk cId="185872741" sldId="1813"/>
            <ac:spMk id="9" creationId="{6190671E-9EA6-426D-818E-C27863899865}"/>
          </ac:spMkLst>
        </pc:spChg>
      </pc:sldChg>
      <pc:sldChg chg="modNotes">
        <pc:chgData name="Linda Castellanos" userId="S::linda.castellanos@doe.k12.ga.us::8d8c14f0-d5f0-45c0-843a-9e5f498ee95e" providerId="AD" clId="Web-{0784EF29-F5BA-4564-8465-0ED52354BF02}" dt="2021-09-14T08:10:00.222" v="761"/>
        <pc:sldMkLst>
          <pc:docMk/>
          <pc:sldMk cId="3852101858" sldId="1814"/>
        </pc:sldMkLst>
      </pc:sldChg>
      <pc:sldChg chg="ord modNotes">
        <pc:chgData name="Linda Castellanos" userId="S::linda.castellanos@doe.k12.ga.us::8d8c14f0-d5f0-45c0-843a-9e5f498ee95e" providerId="AD" clId="Web-{0784EF29-F5BA-4564-8465-0ED52354BF02}" dt="2021-09-14T08:13:34.994" v="764"/>
        <pc:sldMkLst>
          <pc:docMk/>
          <pc:sldMk cId="788073110" sldId="1822"/>
        </pc:sldMkLst>
      </pc:sldChg>
      <pc:sldChg chg="delSp modSp ord">
        <pc:chgData name="Linda Castellanos" userId="S::linda.castellanos@doe.k12.ga.us::8d8c14f0-d5f0-45c0-843a-9e5f498ee95e" providerId="AD" clId="Web-{0784EF29-F5BA-4564-8465-0ED52354BF02}" dt="2021-09-14T08:16:20.604" v="771"/>
        <pc:sldMkLst>
          <pc:docMk/>
          <pc:sldMk cId="3712962147" sldId="1823"/>
        </pc:sldMkLst>
        <pc:spChg chg="del mod">
          <ac:chgData name="Linda Castellanos" userId="S::linda.castellanos@doe.k12.ga.us::8d8c14f0-d5f0-45c0-843a-9e5f498ee95e" providerId="AD" clId="Web-{0784EF29-F5BA-4564-8465-0ED52354BF02}" dt="2021-09-14T08:15:44.079" v="770"/>
          <ac:spMkLst>
            <pc:docMk/>
            <pc:sldMk cId="3712962147" sldId="1823"/>
            <ac:spMk id="8" creationId="{3B3CCC2F-2E9B-408F-A4C2-EB6DE7F75A32}"/>
          </ac:spMkLst>
        </pc:spChg>
      </pc:sldChg>
      <pc:sldChg chg="del">
        <pc:chgData name="Linda Castellanos" userId="S::linda.castellanos@doe.k12.ga.us::8d8c14f0-d5f0-45c0-843a-9e5f498ee95e" providerId="AD" clId="Web-{0784EF29-F5BA-4564-8465-0ED52354BF02}" dt="2021-09-14T08:17:21.996" v="772"/>
        <pc:sldMkLst>
          <pc:docMk/>
          <pc:sldMk cId="3419779826" sldId="1824"/>
        </pc:sldMkLst>
      </pc:sldChg>
    </pc:docChg>
  </pc:docChgLst>
  <pc:docChgLst>
    <pc:chgData name="K. Elise James" userId="07482e58-0b7d-4a1f-84da-b02903b27447" providerId="ADAL" clId="{55525C4E-559C-4CDE-A271-EF1FD33FC9A2}"/>
    <pc:docChg chg="modSld">
      <pc:chgData name="K. Elise James" userId="07482e58-0b7d-4a1f-84da-b02903b27447" providerId="ADAL" clId="{55525C4E-559C-4CDE-A271-EF1FD33FC9A2}" dt="2021-09-28T16:36:00.502" v="2456" actId="962"/>
      <pc:docMkLst>
        <pc:docMk/>
      </pc:docMkLst>
      <pc:sldChg chg="addSp modSp mod">
        <pc:chgData name="K. Elise James" userId="07482e58-0b7d-4a1f-84da-b02903b27447" providerId="ADAL" clId="{55525C4E-559C-4CDE-A271-EF1FD33FC9A2}" dt="2021-09-28T16:30:17.902" v="2356" actId="20577"/>
        <pc:sldMkLst>
          <pc:docMk/>
          <pc:sldMk cId="2545103737" sldId="310"/>
        </pc:sldMkLst>
        <pc:spChg chg="add mod">
          <ac:chgData name="K. Elise James" userId="07482e58-0b7d-4a1f-84da-b02903b27447" providerId="ADAL" clId="{55525C4E-559C-4CDE-A271-EF1FD33FC9A2}" dt="2021-09-28T16:30:17.902" v="2356" actId="20577"/>
          <ac:spMkLst>
            <pc:docMk/>
            <pc:sldMk cId="2545103737" sldId="310"/>
            <ac:spMk id="2" creationId="{11AE4A68-5365-48E7-9A4F-379CA0144DC8}"/>
          </ac:spMkLst>
        </pc:spChg>
        <pc:graphicFrameChg chg="mod">
          <ac:chgData name="K. Elise James" userId="07482e58-0b7d-4a1f-84da-b02903b27447" providerId="ADAL" clId="{55525C4E-559C-4CDE-A271-EF1FD33FC9A2}" dt="2021-09-28T16:27:08.970" v="1977" actId="962"/>
          <ac:graphicFrameMkLst>
            <pc:docMk/>
            <pc:sldMk cId="2545103737" sldId="310"/>
            <ac:graphicFrameMk id="10" creationId="{C1948092-F154-4727-A9BA-C81BAA6B145C}"/>
          </ac:graphicFrameMkLst>
        </pc:graphicFrameChg>
      </pc:sldChg>
      <pc:sldChg chg="modSp">
        <pc:chgData name="K. Elise James" userId="07482e58-0b7d-4a1f-84da-b02903b27447" providerId="ADAL" clId="{55525C4E-559C-4CDE-A271-EF1FD33FC9A2}" dt="2021-09-28T16:27:52.779" v="2055" actId="962"/>
        <pc:sldMkLst>
          <pc:docMk/>
          <pc:sldMk cId="308757358" sldId="320"/>
        </pc:sldMkLst>
        <pc:graphicFrameChg chg="mod">
          <ac:chgData name="K. Elise James" userId="07482e58-0b7d-4a1f-84da-b02903b27447" providerId="ADAL" clId="{55525C4E-559C-4CDE-A271-EF1FD33FC9A2}" dt="2021-09-28T16:27:52.779" v="2055" actId="962"/>
          <ac:graphicFrameMkLst>
            <pc:docMk/>
            <pc:sldMk cId="308757358" sldId="320"/>
            <ac:graphicFrameMk id="5" creationId="{0B76AA39-371A-478E-A2F5-8B9D5703871A}"/>
          </ac:graphicFrameMkLst>
        </pc:graphicFrameChg>
      </pc:sldChg>
      <pc:sldChg chg="modSp mod">
        <pc:chgData name="K. Elise James" userId="07482e58-0b7d-4a1f-84da-b02903b27447" providerId="ADAL" clId="{55525C4E-559C-4CDE-A271-EF1FD33FC9A2}" dt="2021-09-28T16:35:09.534" v="2450" actId="962"/>
        <pc:sldMkLst>
          <pc:docMk/>
          <pc:sldMk cId="378900680" sldId="378"/>
        </pc:sldMkLst>
        <pc:spChg chg="mod">
          <ac:chgData name="K. Elise James" userId="07482e58-0b7d-4a1f-84da-b02903b27447" providerId="ADAL" clId="{55525C4E-559C-4CDE-A271-EF1FD33FC9A2}" dt="2021-09-28T16:32:53.881" v="2419" actId="207"/>
          <ac:spMkLst>
            <pc:docMk/>
            <pc:sldMk cId="378900680" sldId="378"/>
            <ac:spMk id="2" creationId="{829D65FC-7428-49C2-9BE7-53D679BC8A28}"/>
          </ac:spMkLst>
        </pc:spChg>
        <pc:picChg chg="mod">
          <ac:chgData name="K. Elise James" userId="07482e58-0b7d-4a1f-84da-b02903b27447" providerId="ADAL" clId="{55525C4E-559C-4CDE-A271-EF1FD33FC9A2}" dt="2021-09-28T16:13:52.053" v="798" actId="962"/>
          <ac:picMkLst>
            <pc:docMk/>
            <pc:sldMk cId="378900680" sldId="378"/>
            <ac:picMk id="7" creationId="{DF4C5DE6-60DC-4A3C-AAAC-DFA854BD1042}"/>
          </ac:picMkLst>
        </pc:picChg>
        <pc:picChg chg="mod">
          <ac:chgData name="K. Elise James" userId="07482e58-0b7d-4a1f-84da-b02903b27447" providerId="ADAL" clId="{55525C4E-559C-4CDE-A271-EF1FD33FC9A2}" dt="2021-09-28T16:14:12.599" v="799" actId="962"/>
          <ac:picMkLst>
            <pc:docMk/>
            <pc:sldMk cId="378900680" sldId="378"/>
            <ac:picMk id="8" creationId="{B9E0E39B-0791-4EAB-92A8-0B7801F16762}"/>
          </ac:picMkLst>
        </pc:picChg>
        <pc:picChg chg="mod">
          <ac:chgData name="K. Elise James" userId="07482e58-0b7d-4a1f-84da-b02903b27447" providerId="ADAL" clId="{55525C4E-559C-4CDE-A271-EF1FD33FC9A2}" dt="2021-09-28T16:35:09.534" v="2450" actId="962"/>
          <ac:picMkLst>
            <pc:docMk/>
            <pc:sldMk cId="378900680" sldId="378"/>
            <ac:picMk id="10" creationId="{824A44B4-1701-44F2-A77B-03BEE23FDE18}"/>
          </ac:picMkLst>
        </pc:picChg>
      </pc:sldChg>
      <pc:sldChg chg="modSp">
        <pc:chgData name="K. Elise James" userId="07482e58-0b7d-4a1f-84da-b02903b27447" providerId="ADAL" clId="{55525C4E-559C-4CDE-A271-EF1FD33FC9A2}" dt="2021-09-28T16:33:38.512" v="2435" actId="207"/>
        <pc:sldMkLst>
          <pc:docMk/>
          <pc:sldMk cId="3058175723" sldId="379"/>
        </pc:sldMkLst>
        <pc:spChg chg="mod">
          <ac:chgData name="K. Elise James" userId="07482e58-0b7d-4a1f-84da-b02903b27447" providerId="ADAL" clId="{55525C4E-559C-4CDE-A271-EF1FD33FC9A2}" dt="2021-09-28T16:33:38.512" v="2435" actId="207"/>
          <ac:spMkLst>
            <pc:docMk/>
            <pc:sldMk cId="3058175723" sldId="379"/>
            <ac:spMk id="2" creationId="{245781C3-141F-45A4-A92A-1E36461B6597}"/>
          </ac:spMkLst>
        </pc:spChg>
      </pc:sldChg>
      <pc:sldChg chg="modSp">
        <pc:chgData name="K. Elise James" userId="07482e58-0b7d-4a1f-84da-b02903b27447" providerId="ADAL" clId="{55525C4E-559C-4CDE-A271-EF1FD33FC9A2}" dt="2021-09-28T16:32:29.609" v="2411" actId="207"/>
        <pc:sldMkLst>
          <pc:docMk/>
          <pc:sldMk cId="3844164938" sldId="383"/>
        </pc:sldMkLst>
        <pc:spChg chg="mod">
          <ac:chgData name="K. Elise James" userId="07482e58-0b7d-4a1f-84da-b02903b27447" providerId="ADAL" clId="{55525C4E-559C-4CDE-A271-EF1FD33FC9A2}" dt="2021-09-28T16:32:29.609" v="2411" actId="207"/>
          <ac:spMkLst>
            <pc:docMk/>
            <pc:sldMk cId="3844164938" sldId="383"/>
            <ac:spMk id="2" creationId="{15C3F153-7E9D-44D5-ADE3-186361178215}"/>
          </ac:spMkLst>
        </pc:spChg>
      </pc:sldChg>
      <pc:sldChg chg="modSp mod">
        <pc:chgData name="K. Elise James" userId="07482e58-0b7d-4a1f-84da-b02903b27447" providerId="ADAL" clId="{55525C4E-559C-4CDE-A271-EF1FD33FC9A2}" dt="2021-09-28T16:33:24.129" v="2431" actId="207"/>
        <pc:sldMkLst>
          <pc:docMk/>
          <pc:sldMk cId="1648398168" sldId="385"/>
        </pc:sldMkLst>
        <pc:spChg chg="mod">
          <ac:chgData name="K. Elise James" userId="07482e58-0b7d-4a1f-84da-b02903b27447" providerId="ADAL" clId="{55525C4E-559C-4CDE-A271-EF1FD33FC9A2}" dt="2021-09-28T16:33:24.129" v="2431" actId="207"/>
          <ac:spMkLst>
            <pc:docMk/>
            <pc:sldMk cId="1648398168" sldId="385"/>
            <ac:spMk id="2" creationId="{06875D13-6497-4741-9717-8476A366566E}"/>
          </ac:spMkLst>
        </pc:spChg>
        <pc:spChg chg="mod">
          <ac:chgData name="K. Elise James" userId="07482e58-0b7d-4a1f-84da-b02903b27447" providerId="ADAL" clId="{55525C4E-559C-4CDE-A271-EF1FD33FC9A2}" dt="2021-09-28T16:14:45.483" v="900" actId="962"/>
          <ac:spMkLst>
            <pc:docMk/>
            <pc:sldMk cId="1648398168" sldId="385"/>
            <ac:spMk id="5" creationId="{D741782A-448F-4BE5-95A8-A82441287BE7}"/>
          </ac:spMkLst>
        </pc:spChg>
        <pc:spChg chg="mod">
          <ac:chgData name="K. Elise James" userId="07482e58-0b7d-4a1f-84da-b02903b27447" providerId="ADAL" clId="{55525C4E-559C-4CDE-A271-EF1FD33FC9A2}" dt="2021-09-28T16:14:48.212" v="901" actId="962"/>
          <ac:spMkLst>
            <pc:docMk/>
            <pc:sldMk cId="1648398168" sldId="385"/>
            <ac:spMk id="6" creationId="{02115837-01D1-4B0F-BE34-0391AA197DA9}"/>
          </ac:spMkLst>
        </pc:spChg>
        <pc:spChg chg="mod">
          <ac:chgData name="K. Elise James" userId="07482e58-0b7d-4a1f-84da-b02903b27447" providerId="ADAL" clId="{55525C4E-559C-4CDE-A271-EF1FD33FC9A2}" dt="2021-09-28T16:14:50.765" v="902" actId="962"/>
          <ac:spMkLst>
            <pc:docMk/>
            <pc:sldMk cId="1648398168" sldId="385"/>
            <ac:spMk id="7" creationId="{29006DE3-7080-4A52-9CCC-AA537513594F}"/>
          </ac:spMkLst>
        </pc:spChg>
        <pc:spChg chg="mod">
          <ac:chgData name="K. Elise James" userId="07482e58-0b7d-4a1f-84da-b02903b27447" providerId="ADAL" clId="{55525C4E-559C-4CDE-A271-EF1FD33FC9A2}" dt="2021-09-28T16:14:52.775" v="903" actId="962"/>
          <ac:spMkLst>
            <pc:docMk/>
            <pc:sldMk cId="1648398168" sldId="385"/>
            <ac:spMk id="9" creationId="{4344F6C1-7AB2-4CA0-842C-28C9202E4927}"/>
          </ac:spMkLst>
        </pc:spChg>
        <pc:spChg chg="mod">
          <ac:chgData name="K. Elise James" userId="07482e58-0b7d-4a1f-84da-b02903b27447" providerId="ADAL" clId="{55525C4E-559C-4CDE-A271-EF1FD33FC9A2}" dt="2021-09-28T16:14:54.474" v="904" actId="962"/>
          <ac:spMkLst>
            <pc:docMk/>
            <pc:sldMk cId="1648398168" sldId="385"/>
            <ac:spMk id="11" creationId="{4B7EFDA4-22E0-4D71-9512-CC5A4B6F2AB7}"/>
          </ac:spMkLst>
        </pc:spChg>
        <pc:spChg chg="mod">
          <ac:chgData name="K. Elise James" userId="07482e58-0b7d-4a1f-84da-b02903b27447" providerId="ADAL" clId="{55525C4E-559C-4CDE-A271-EF1FD33FC9A2}" dt="2021-09-28T16:14:56.457" v="905" actId="962"/>
          <ac:spMkLst>
            <pc:docMk/>
            <pc:sldMk cId="1648398168" sldId="385"/>
            <ac:spMk id="12" creationId="{DCD7A49C-A820-4319-A2CD-11AA0E25F987}"/>
          </ac:spMkLst>
        </pc:spChg>
        <pc:spChg chg="mod">
          <ac:chgData name="K. Elise James" userId="07482e58-0b7d-4a1f-84da-b02903b27447" providerId="ADAL" clId="{55525C4E-559C-4CDE-A271-EF1FD33FC9A2}" dt="2021-09-28T16:14:58.404" v="906" actId="962"/>
          <ac:spMkLst>
            <pc:docMk/>
            <pc:sldMk cId="1648398168" sldId="385"/>
            <ac:spMk id="13" creationId="{612A2160-93BB-4376-B5AF-34C865D2CEFA}"/>
          </ac:spMkLst>
        </pc:spChg>
        <pc:spChg chg="mod">
          <ac:chgData name="K. Elise James" userId="07482e58-0b7d-4a1f-84da-b02903b27447" providerId="ADAL" clId="{55525C4E-559C-4CDE-A271-EF1FD33FC9A2}" dt="2021-09-28T16:15:00.185" v="907" actId="962"/>
          <ac:spMkLst>
            <pc:docMk/>
            <pc:sldMk cId="1648398168" sldId="385"/>
            <ac:spMk id="14" creationId="{FC7C4604-F260-4244-AC93-90B08904DF2D}"/>
          </ac:spMkLst>
        </pc:spChg>
        <pc:spChg chg="mod">
          <ac:chgData name="K. Elise James" userId="07482e58-0b7d-4a1f-84da-b02903b27447" providerId="ADAL" clId="{55525C4E-559C-4CDE-A271-EF1FD33FC9A2}" dt="2021-09-28T16:15:01.982" v="908" actId="962"/>
          <ac:spMkLst>
            <pc:docMk/>
            <pc:sldMk cId="1648398168" sldId="385"/>
            <ac:spMk id="15" creationId="{3A028E77-C75B-4C84-BA16-18366F4A6EF5}"/>
          </ac:spMkLst>
        </pc:spChg>
        <pc:picChg chg="mod">
          <ac:chgData name="K. Elise James" userId="07482e58-0b7d-4a1f-84da-b02903b27447" providerId="ADAL" clId="{55525C4E-559C-4CDE-A271-EF1FD33FC9A2}" dt="2021-09-28T16:14:37.973" v="899" actId="962"/>
          <ac:picMkLst>
            <pc:docMk/>
            <pc:sldMk cId="1648398168" sldId="385"/>
            <ac:picMk id="4" creationId="{EDAEB6F2-6120-4801-9999-94C74FE1B3B1}"/>
          </ac:picMkLst>
        </pc:picChg>
      </pc:sldChg>
      <pc:sldChg chg="modSp mod">
        <pc:chgData name="K. Elise James" userId="07482e58-0b7d-4a1f-84da-b02903b27447" providerId="ADAL" clId="{55525C4E-559C-4CDE-A271-EF1FD33FC9A2}" dt="2021-09-28T16:25:39.574" v="1481" actId="962"/>
        <pc:sldMkLst>
          <pc:docMk/>
          <pc:sldMk cId="1733688798" sldId="387"/>
        </pc:sldMkLst>
        <pc:spChg chg="mod">
          <ac:chgData name="K. Elise James" userId="07482e58-0b7d-4a1f-84da-b02903b27447" providerId="ADAL" clId="{55525C4E-559C-4CDE-A271-EF1FD33FC9A2}" dt="2021-09-28T16:25:39.574" v="1481" actId="962"/>
          <ac:spMkLst>
            <pc:docMk/>
            <pc:sldMk cId="1733688798" sldId="387"/>
            <ac:spMk id="6" creationId="{C7F5DB44-5A2E-40BF-8E63-4D5E9AC896B9}"/>
          </ac:spMkLst>
        </pc:spChg>
        <pc:picChg chg="mod">
          <ac:chgData name="K. Elise James" userId="07482e58-0b7d-4a1f-84da-b02903b27447" providerId="ADAL" clId="{55525C4E-559C-4CDE-A271-EF1FD33FC9A2}" dt="2021-09-28T16:25:33.714" v="1480" actId="962"/>
          <ac:picMkLst>
            <pc:docMk/>
            <pc:sldMk cId="1733688798" sldId="387"/>
            <ac:picMk id="5" creationId="{8603305E-8E3D-4E35-9C13-266B1B3659A9}"/>
          </ac:picMkLst>
        </pc:picChg>
      </pc:sldChg>
      <pc:sldChg chg="modSp mod">
        <pc:chgData name="K. Elise James" userId="07482e58-0b7d-4a1f-84da-b02903b27447" providerId="ADAL" clId="{55525C4E-559C-4CDE-A271-EF1FD33FC9A2}" dt="2021-09-28T16:35:53.926" v="2455" actId="962"/>
        <pc:sldMkLst>
          <pc:docMk/>
          <pc:sldMk cId="4011717091" sldId="390"/>
        </pc:sldMkLst>
        <pc:picChg chg="mod">
          <ac:chgData name="K. Elise James" userId="07482e58-0b7d-4a1f-84da-b02903b27447" providerId="ADAL" clId="{55525C4E-559C-4CDE-A271-EF1FD33FC9A2}" dt="2021-09-28T16:35:53.926" v="2455" actId="962"/>
          <ac:picMkLst>
            <pc:docMk/>
            <pc:sldMk cId="4011717091" sldId="390"/>
            <ac:picMk id="4" creationId="{9836E4EB-06F9-43BF-8E6E-1AC817EDB72C}"/>
          </ac:picMkLst>
        </pc:picChg>
        <pc:picChg chg="mod">
          <ac:chgData name="K. Elise James" userId="07482e58-0b7d-4a1f-84da-b02903b27447" providerId="ADAL" clId="{55525C4E-559C-4CDE-A271-EF1FD33FC9A2}" dt="2021-09-28T16:26:42.283" v="1913" actId="962"/>
          <ac:picMkLst>
            <pc:docMk/>
            <pc:sldMk cId="4011717091" sldId="390"/>
            <ac:picMk id="5" creationId="{63737E21-AD06-4ED4-9A6C-E3FD0C4A073D}"/>
          </ac:picMkLst>
        </pc:picChg>
      </pc:sldChg>
      <pc:sldChg chg="modSp">
        <pc:chgData name="K. Elise James" userId="07482e58-0b7d-4a1f-84da-b02903b27447" providerId="ADAL" clId="{55525C4E-559C-4CDE-A271-EF1FD33FC9A2}" dt="2021-09-28T16:34:32.787" v="2446" actId="20577"/>
        <pc:sldMkLst>
          <pc:docMk/>
          <pc:sldMk cId="4097954403" sldId="391"/>
        </pc:sldMkLst>
        <pc:spChg chg="mod">
          <ac:chgData name="K. Elise James" userId="07482e58-0b7d-4a1f-84da-b02903b27447" providerId="ADAL" clId="{55525C4E-559C-4CDE-A271-EF1FD33FC9A2}" dt="2021-09-28T16:34:32.787" v="2446" actId="20577"/>
          <ac:spMkLst>
            <pc:docMk/>
            <pc:sldMk cId="4097954403" sldId="391"/>
            <ac:spMk id="2" creationId="{15C3F153-7E9D-44D5-ADE3-186361178215}"/>
          </ac:spMkLst>
        </pc:spChg>
      </pc:sldChg>
      <pc:sldChg chg="modSp">
        <pc:chgData name="K. Elise James" userId="07482e58-0b7d-4a1f-84da-b02903b27447" providerId="ADAL" clId="{55525C4E-559C-4CDE-A271-EF1FD33FC9A2}" dt="2021-09-28T16:32:39.553" v="2415" actId="207"/>
        <pc:sldMkLst>
          <pc:docMk/>
          <pc:sldMk cId="2909842761" sldId="396"/>
        </pc:sldMkLst>
        <pc:spChg chg="mod">
          <ac:chgData name="K. Elise James" userId="07482e58-0b7d-4a1f-84da-b02903b27447" providerId="ADAL" clId="{55525C4E-559C-4CDE-A271-EF1FD33FC9A2}" dt="2021-09-28T16:32:39.553" v="2415" actId="207"/>
          <ac:spMkLst>
            <pc:docMk/>
            <pc:sldMk cId="2909842761" sldId="396"/>
            <ac:spMk id="2" creationId="{15C3F153-7E9D-44D5-ADE3-186361178215}"/>
          </ac:spMkLst>
        </pc:spChg>
      </pc:sldChg>
      <pc:sldChg chg="modSp">
        <pc:chgData name="K. Elise James" userId="07482e58-0b7d-4a1f-84da-b02903b27447" providerId="ADAL" clId="{55525C4E-559C-4CDE-A271-EF1FD33FC9A2}" dt="2021-09-28T16:35:24.589" v="2451" actId="962"/>
        <pc:sldMkLst>
          <pc:docMk/>
          <pc:sldMk cId="2829228735" sldId="398"/>
        </pc:sldMkLst>
        <pc:picChg chg="mod">
          <ac:chgData name="K. Elise James" userId="07482e58-0b7d-4a1f-84da-b02903b27447" providerId="ADAL" clId="{55525C4E-559C-4CDE-A271-EF1FD33FC9A2}" dt="2021-09-28T16:35:24.589" v="2451" actId="962"/>
          <ac:picMkLst>
            <pc:docMk/>
            <pc:sldMk cId="2829228735" sldId="398"/>
            <ac:picMk id="5" creationId="{E6B8B588-350C-4C77-AEF5-2B480FDAE4AC}"/>
          </ac:picMkLst>
        </pc:picChg>
      </pc:sldChg>
      <pc:sldChg chg="modSp mod">
        <pc:chgData name="K. Elise James" userId="07482e58-0b7d-4a1f-84da-b02903b27447" providerId="ADAL" clId="{55525C4E-559C-4CDE-A271-EF1FD33FC9A2}" dt="2021-09-28T16:36:00.502" v="2456" actId="962"/>
        <pc:sldMkLst>
          <pc:docMk/>
          <pc:sldMk cId="3351525732" sldId="400"/>
        </pc:sldMkLst>
        <pc:spChg chg="mod">
          <ac:chgData name="K. Elise James" userId="07482e58-0b7d-4a1f-84da-b02903b27447" providerId="ADAL" clId="{55525C4E-559C-4CDE-A271-EF1FD33FC9A2}" dt="2021-09-28T16:33:01.689" v="2423" actId="207"/>
          <ac:spMkLst>
            <pc:docMk/>
            <pc:sldMk cId="3351525732" sldId="400"/>
            <ac:spMk id="2" creationId="{829D65FC-7428-49C2-9BE7-53D679BC8A28}"/>
          </ac:spMkLst>
        </pc:spChg>
        <pc:picChg chg="mod">
          <ac:chgData name="K. Elise James" userId="07482e58-0b7d-4a1f-84da-b02903b27447" providerId="ADAL" clId="{55525C4E-559C-4CDE-A271-EF1FD33FC9A2}" dt="2021-09-28T16:14:16.825" v="800" actId="962"/>
          <ac:picMkLst>
            <pc:docMk/>
            <pc:sldMk cId="3351525732" sldId="400"/>
            <ac:picMk id="7" creationId="{DF4C5DE6-60DC-4A3C-AAAC-DFA854BD1042}"/>
          </ac:picMkLst>
        </pc:picChg>
        <pc:picChg chg="mod">
          <ac:chgData name="K. Elise James" userId="07482e58-0b7d-4a1f-84da-b02903b27447" providerId="ADAL" clId="{55525C4E-559C-4CDE-A271-EF1FD33FC9A2}" dt="2021-09-28T16:14:21.815" v="801" actId="962"/>
          <ac:picMkLst>
            <pc:docMk/>
            <pc:sldMk cId="3351525732" sldId="400"/>
            <ac:picMk id="8" creationId="{B9E0E39B-0791-4EAB-92A8-0B7801F16762}"/>
          </ac:picMkLst>
        </pc:picChg>
        <pc:picChg chg="mod">
          <ac:chgData name="K. Elise James" userId="07482e58-0b7d-4a1f-84da-b02903b27447" providerId="ADAL" clId="{55525C4E-559C-4CDE-A271-EF1FD33FC9A2}" dt="2021-09-28T16:36:00.502" v="2456" actId="962"/>
          <ac:picMkLst>
            <pc:docMk/>
            <pc:sldMk cId="3351525732" sldId="400"/>
            <ac:picMk id="10" creationId="{824A44B4-1701-44F2-A77B-03BEE23FDE18}"/>
          </ac:picMkLst>
        </pc:picChg>
      </pc:sldChg>
      <pc:sldChg chg="modSp mod">
        <pc:chgData name="K. Elise James" userId="07482e58-0b7d-4a1f-84da-b02903b27447" providerId="ADAL" clId="{55525C4E-559C-4CDE-A271-EF1FD33FC9A2}" dt="2021-09-28T16:30:02.857" v="2311" actId="33553"/>
        <pc:sldMkLst>
          <pc:docMk/>
          <pc:sldMk cId="3569506113" sldId="401"/>
        </pc:sldMkLst>
        <pc:spChg chg="mod">
          <ac:chgData name="K. Elise James" userId="07482e58-0b7d-4a1f-84da-b02903b27447" providerId="ADAL" clId="{55525C4E-559C-4CDE-A271-EF1FD33FC9A2}" dt="2021-09-28T16:13:18.501" v="668" actId="962"/>
          <ac:spMkLst>
            <pc:docMk/>
            <pc:sldMk cId="3569506113" sldId="401"/>
            <ac:spMk id="3" creationId="{B88D1452-09BD-4E72-B44C-BE9D6D97E424}"/>
          </ac:spMkLst>
        </pc:spChg>
        <pc:spChg chg="mod">
          <ac:chgData name="K. Elise James" userId="07482e58-0b7d-4a1f-84da-b02903b27447" providerId="ADAL" clId="{55525C4E-559C-4CDE-A271-EF1FD33FC9A2}" dt="2021-09-28T16:30:02.857" v="2311" actId="33553"/>
          <ac:spMkLst>
            <pc:docMk/>
            <pc:sldMk cId="3569506113" sldId="401"/>
            <ac:spMk id="4" creationId="{880A8F9B-DC09-400B-A70C-A104C7580644}"/>
          </ac:spMkLst>
        </pc:spChg>
        <pc:graphicFrameChg chg="mod">
          <ac:chgData name="K. Elise James" userId="07482e58-0b7d-4a1f-84da-b02903b27447" providerId="ADAL" clId="{55525C4E-559C-4CDE-A271-EF1FD33FC9A2}" dt="2021-09-28T16:13:10.546" v="667" actId="962"/>
          <ac:graphicFrameMkLst>
            <pc:docMk/>
            <pc:sldMk cId="3569506113" sldId="401"/>
            <ac:graphicFrameMk id="2" creationId="{0B2BAB89-501F-484C-BB51-2967B3C33793}"/>
          </ac:graphicFrameMkLst>
        </pc:graphicFrameChg>
      </pc:sldChg>
      <pc:sldChg chg="modSp">
        <pc:chgData name="K. Elise James" userId="07482e58-0b7d-4a1f-84da-b02903b27447" providerId="ADAL" clId="{55525C4E-559C-4CDE-A271-EF1FD33FC9A2}" dt="2021-09-28T16:32:03.804" v="2403" actId="207"/>
        <pc:sldMkLst>
          <pc:docMk/>
          <pc:sldMk cId="2862688112" sldId="1055"/>
        </pc:sldMkLst>
        <pc:spChg chg="mod">
          <ac:chgData name="K. Elise James" userId="07482e58-0b7d-4a1f-84da-b02903b27447" providerId="ADAL" clId="{55525C4E-559C-4CDE-A271-EF1FD33FC9A2}" dt="2021-09-28T16:32:03.804" v="2403" actId="207"/>
          <ac:spMkLst>
            <pc:docMk/>
            <pc:sldMk cId="2862688112" sldId="1055"/>
            <ac:spMk id="2" creationId="{1EF660B7-C809-470C-8EAC-A6F49EB1DD13}"/>
          </ac:spMkLst>
        </pc:spChg>
      </pc:sldChg>
      <pc:sldChg chg="modSp">
        <pc:chgData name="K. Elise James" userId="07482e58-0b7d-4a1f-84da-b02903b27447" providerId="ADAL" clId="{55525C4E-559C-4CDE-A271-EF1FD33FC9A2}" dt="2021-09-28T16:32:17.627" v="2407" actId="207"/>
        <pc:sldMkLst>
          <pc:docMk/>
          <pc:sldMk cId="4251718145" sldId="1056"/>
        </pc:sldMkLst>
        <pc:spChg chg="mod">
          <ac:chgData name="K. Elise James" userId="07482e58-0b7d-4a1f-84da-b02903b27447" providerId="ADAL" clId="{55525C4E-559C-4CDE-A271-EF1FD33FC9A2}" dt="2021-09-28T16:32:17.627" v="2407" actId="207"/>
          <ac:spMkLst>
            <pc:docMk/>
            <pc:sldMk cId="4251718145" sldId="1056"/>
            <ac:spMk id="2" creationId="{ACB329CC-5977-4121-B773-7A0B3D1C95A8}"/>
          </ac:spMkLst>
        </pc:spChg>
      </pc:sldChg>
      <pc:sldChg chg="modSp mod">
        <pc:chgData name="K. Elise James" userId="07482e58-0b7d-4a1f-84da-b02903b27447" providerId="ADAL" clId="{55525C4E-559C-4CDE-A271-EF1FD33FC9A2}" dt="2021-09-28T16:26:54.444" v="1917" actId="962"/>
        <pc:sldMkLst>
          <pc:docMk/>
          <pc:sldMk cId="2753274224" sldId="1772"/>
        </pc:sldMkLst>
        <pc:spChg chg="mod">
          <ac:chgData name="K. Elise James" userId="07482e58-0b7d-4a1f-84da-b02903b27447" providerId="ADAL" clId="{55525C4E-559C-4CDE-A271-EF1FD33FC9A2}" dt="2021-09-28T16:26:49.372" v="1914" actId="962"/>
          <ac:spMkLst>
            <pc:docMk/>
            <pc:sldMk cId="2753274224" sldId="1772"/>
            <ac:spMk id="2" creationId="{00000000-0000-0000-0000-000000000000}"/>
          </ac:spMkLst>
        </pc:spChg>
        <pc:spChg chg="mod">
          <ac:chgData name="K. Elise James" userId="07482e58-0b7d-4a1f-84da-b02903b27447" providerId="ADAL" clId="{55525C4E-559C-4CDE-A271-EF1FD33FC9A2}" dt="2021-09-28T16:26:50.975" v="1915" actId="962"/>
          <ac:spMkLst>
            <pc:docMk/>
            <pc:sldMk cId="2753274224" sldId="1772"/>
            <ac:spMk id="3" creationId="{00000000-0000-0000-0000-000000000000}"/>
          </ac:spMkLst>
        </pc:spChg>
        <pc:spChg chg="mod">
          <ac:chgData name="K. Elise James" userId="07482e58-0b7d-4a1f-84da-b02903b27447" providerId="ADAL" clId="{55525C4E-559C-4CDE-A271-EF1FD33FC9A2}" dt="2021-09-28T16:26:52.623" v="1916" actId="962"/>
          <ac:spMkLst>
            <pc:docMk/>
            <pc:sldMk cId="2753274224" sldId="1772"/>
            <ac:spMk id="4" creationId="{00000000-0000-0000-0000-000000000000}"/>
          </ac:spMkLst>
        </pc:spChg>
        <pc:spChg chg="mod">
          <ac:chgData name="K. Elise James" userId="07482e58-0b7d-4a1f-84da-b02903b27447" providerId="ADAL" clId="{55525C4E-559C-4CDE-A271-EF1FD33FC9A2}" dt="2021-09-28T16:26:54.444" v="1917" actId="962"/>
          <ac:spMkLst>
            <pc:docMk/>
            <pc:sldMk cId="2753274224" sldId="1772"/>
            <ac:spMk id="5" creationId="{00000000-0000-0000-0000-000000000000}"/>
          </ac:spMkLst>
        </pc:spChg>
      </pc:sldChg>
      <pc:sldChg chg="modSp mod">
        <pc:chgData name="K. Elise James" userId="07482e58-0b7d-4a1f-84da-b02903b27447" providerId="ADAL" clId="{55525C4E-559C-4CDE-A271-EF1FD33FC9A2}" dt="2021-09-28T16:27:21.935" v="1981" actId="962"/>
        <pc:sldMkLst>
          <pc:docMk/>
          <pc:sldMk cId="2816430845" sldId="1773"/>
        </pc:sldMkLst>
        <pc:spChg chg="mod">
          <ac:chgData name="K. Elise James" userId="07482e58-0b7d-4a1f-84da-b02903b27447" providerId="ADAL" clId="{55525C4E-559C-4CDE-A271-EF1FD33FC9A2}" dt="2021-09-28T16:27:16.476" v="1978" actId="962"/>
          <ac:spMkLst>
            <pc:docMk/>
            <pc:sldMk cId="2816430845" sldId="1773"/>
            <ac:spMk id="2" creationId="{00000000-0000-0000-0000-000000000000}"/>
          </ac:spMkLst>
        </pc:spChg>
        <pc:spChg chg="mod">
          <ac:chgData name="K. Elise James" userId="07482e58-0b7d-4a1f-84da-b02903b27447" providerId="ADAL" clId="{55525C4E-559C-4CDE-A271-EF1FD33FC9A2}" dt="2021-09-28T16:27:18.094" v="1979" actId="962"/>
          <ac:spMkLst>
            <pc:docMk/>
            <pc:sldMk cId="2816430845" sldId="1773"/>
            <ac:spMk id="3" creationId="{00000000-0000-0000-0000-000000000000}"/>
          </ac:spMkLst>
        </pc:spChg>
        <pc:spChg chg="mod">
          <ac:chgData name="K. Elise James" userId="07482e58-0b7d-4a1f-84da-b02903b27447" providerId="ADAL" clId="{55525C4E-559C-4CDE-A271-EF1FD33FC9A2}" dt="2021-09-28T16:27:19.957" v="1980" actId="962"/>
          <ac:spMkLst>
            <pc:docMk/>
            <pc:sldMk cId="2816430845" sldId="1773"/>
            <ac:spMk id="4" creationId="{00000000-0000-0000-0000-000000000000}"/>
          </ac:spMkLst>
        </pc:spChg>
        <pc:spChg chg="mod">
          <ac:chgData name="K. Elise James" userId="07482e58-0b7d-4a1f-84da-b02903b27447" providerId="ADAL" clId="{55525C4E-559C-4CDE-A271-EF1FD33FC9A2}" dt="2021-09-28T16:27:21.935" v="1981" actId="962"/>
          <ac:spMkLst>
            <pc:docMk/>
            <pc:sldMk cId="2816430845" sldId="1773"/>
            <ac:spMk id="5" creationId="{00000000-0000-0000-0000-000000000000}"/>
          </ac:spMkLst>
        </pc:spChg>
      </pc:sldChg>
      <pc:sldChg chg="modSp mod">
        <pc:chgData name="K. Elise James" userId="07482e58-0b7d-4a1f-84da-b02903b27447" providerId="ADAL" clId="{55525C4E-559C-4CDE-A271-EF1FD33FC9A2}" dt="2021-09-28T16:28:04.095" v="2059" actId="962"/>
        <pc:sldMkLst>
          <pc:docMk/>
          <pc:sldMk cId="1268913281" sldId="1775"/>
        </pc:sldMkLst>
        <pc:spChg chg="mod">
          <ac:chgData name="K. Elise James" userId="07482e58-0b7d-4a1f-84da-b02903b27447" providerId="ADAL" clId="{55525C4E-559C-4CDE-A271-EF1FD33FC9A2}" dt="2021-09-28T16:27:59.035" v="2056" actId="962"/>
          <ac:spMkLst>
            <pc:docMk/>
            <pc:sldMk cId="1268913281" sldId="1775"/>
            <ac:spMk id="2" creationId="{00000000-0000-0000-0000-000000000000}"/>
          </ac:spMkLst>
        </pc:spChg>
        <pc:spChg chg="mod">
          <ac:chgData name="K. Elise James" userId="07482e58-0b7d-4a1f-84da-b02903b27447" providerId="ADAL" clId="{55525C4E-559C-4CDE-A271-EF1FD33FC9A2}" dt="2021-09-28T16:28:00.985" v="2057" actId="962"/>
          <ac:spMkLst>
            <pc:docMk/>
            <pc:sldMk cId="1268913281" sldId="1775"/>
            <ac:spMk id="3" creationId="{00000000-0000-0000-0000-000000000000}"/>
          </ac:spMkLst>
        </pc:spChg>
        <pc:spChg chg="mod">
          <ac:chgData name="K. Elise James" userId="07482e58-0b7d-4a1f-84da-b02903b27447" providerId="ADAL" clId="{55525C4E-559C-4CDE-A271-EF1FD33FC9A2}" dt="2021-09-28T16:28:02.537" v="2058" actId="962"/>
          <ac:spMkLst>
            <pc:docMk/>
            <pc:sldMk cId="1268913281" sldId="1775"/>
            <ac:spMk id="4" creationId="{00000000-0000-0000-0000-000000000000}"/>
          </ac:spMkLst>
        </pc:spChg>
        <pc:spChg chg="mod">
          <ac:chgData name="K. Elise James" userId="07482e58-0b7d-4a1f-84da-b02903b27447" providerId="ADAL" clId="{55525C4E-559C-4CDE-A271-EF1FD33FC9A2}" dt="2021-09-28T16:28:04.095" v="2059" actId="962"/>
          <ac:spMkLst>
            <pc:docMk/>
            <pc:sldMk cId="1268913281" sldId="1775"/>
            <ac:spMk id="5" creationId="{00000000-0000-0000-0000-000000000000}"/>
          </ac:spMkLst>
        </pc:spChg>
      </pc:sldChg>
      <pc:sldChg chg="modSp">
        <pc:chgData name="K. Elise James" userId="07482e58-0b7d-4a1f-84da-b02903b27447" providerId="ADAL" clId="{55525C4E-559C-4CDE-A271-EF1FD33FC9A2}" dt="2021-09-28T16:33:12.623" v="2427" actId="207"/>
        <pc:sldMkLst>
          <pc:docMk/>
          <pc:sldMk cId="2821652269" sldId="1779"/>
        </pc:sldMkLst>
        <pc:spChg chg="mod">
          <ac:chgData name="K. Elise James" userId="07482e58-0b7d-4a1f-84da-b02903b27447" providerId="ADAL" clId="{55525C4E-559C-4CDE-A271-EF1FD33FC9A2}" dt="2021-09-28T16:33:12.623" v="2427" actId="207"/>
          <ac:spMkLst>
            <pc:docMk/>
            <pc:sldMk cId="2821652269" sldId="1779"/>
            <ac:spMk id="4" creationId="{F01F27A6-38D6-4491-86E2-2B3ADF85FCF7}"/>
          </ac:spMkLst>
        </pc:spChg>
      </pc:sldChg>
      <pc:sldChg chg="addSp modSp mod">
        <pc:chgData name="K. Elise James" userId="07482e58-0b7d-4a1f-84da-b02903b27447" providerId="ADAL" clId="{55525C4E-559C-4CDE-A271-EF1FD33FC9A2}" dt="2021-09-28T16:30:35.677" v="2391" actId="20577"/>
        <pc:sldMkLst>
          <pc:docMk/>
          <pc:sldMk cId="2439570045" sldId="1784"/>
        </pc:sldMkLst>
        <pc:spChg chg="add mod">
          <ac:chgData name="K. Elise James" userId="07482e58-0b7d-4a1f-84da-b02903b27447" providerId="ADAL" clId="{55525C4E-559C-4CDE-A271-EF1FD33FC9A2}" dt="2021-09-28T16:30:35.677" v="2391" actId="20577"/>
          <ac:spMkLst>
            <pc:docMk/>
            <pc:sldMk cId="2439570045" sldId="1784"/>
            <ac:spMk id="2" creationId="{D74A0E3F-BB8F-4892-BA43-D5A8565375B7}"/>
          </ac:spMkLst>
        </pc:spChg>
        <pc:graphicFrameChg chg="mod">
          <ac:chgData name="K. Elise James" userId="07482e58-0b7d-4a1f-84da-b02903b27447" providerId="ADAL" clId="{55525C4E-559C-4CDE-A271-EF1FD33FC9A2}" dt="2021-09-28T16:28:47.210" v="2175" actId="962"/>
          <ac:graphicFrameMkLst>
            <pc:docMk/>
            <pc:sldMk cId="2439570045" sldId="1784"/>
            <ac:graphicFrameMk id="6" creationId="{13B82993-7B2C-4865-9400-EF5841A99FE6}"/>
          </ac:graphicFrameMkLst>
        </pc:graphicFrameChg>
      </pc:sldChg>
      <pc:sldChg chg="modSp mod">
        <pc:chgData name="K. Elise James" userId="07482e58-0b7d-4a1f-84da-b02903b27447" providerId="ADAL" clId="{55525C4E-559C-4CDE-A271-EF1FD33FC9A2}" dt="2021-09-28T16:29:38.485" v="2268" actId="962"/>
        <pc:sldMkLst>
          <pc:docMk/>
          <pc:sldMk cId="2870015000" sldId="1785"/>
        </pc:sldMkLst>
        <pc:graphicFrameChg chg="mod">
          <ac:chgData name="K. Elise James" userId="07482e58-0b7d-4a1f-84da-b02903b27447" providerId="ADAL" clId="{55525C4E-559C-4CDE-A271-EF1FD33FC9A2}" dt="2021-09-28T16:29:38.485" v="2268" actId="962"/>
          <ac:graphicFrameMkLst>
            <pc:docMk/>
            <pc:sldMk cId="2870015000" sldId="1785"/>
            <ac:graphicFrameMk id="6" creationId="{13B82993-7B2C-4865-9400-EF5841A99FE6}"/>
          </ac:graphicFrameMkLst>
        </pc:graphicFrameChg>
      </pc:sldChg>
      <pc:sldChg chg="modSp">
        <pc:chgData name="K. Elise James" userId="07482e58-0b7d-4a1f-84da-b02903b27447" providerId="ADAL" clId="{55525C4E-559C-4CDE-A271-EF1FD33FC9A2}" dt="2021-09-28T16:29:53.011" v="2310" actId="962"/>
        <pc:sldMkLst>
          <pc:docMk/>
          <pc:sldMk cId="2077827603" sldId="1786"/>
        </pc:sldMkLst>
        <pc:graphicFrameChg chg="mod">
          <ac:chgData name="K. Elise James" userId="07482e58-0b7d-4a1f-84da-b02903b27447" providerId="ADAL" clId="{55525C4E-559C-4CDE-A271-EF1FD33FC9A2}" dt="2021-09-28T16:29:53.011" v="2310" actId="962"/>
          <ac:graphicFrameMkLst>
            <pc:docMk/>
            <pc:sldMk cId="2077827603" sldId="1786"/>
            <ac:graphicFrameMk id="6" creationId="{13B82993-7B2C-4865-9400-EF5841A99FE6}"/>
          </ac:graphicFrameMkLst>
        </pc:graphicFrameChg>
      </pc:sldChg>
      <pc:sldChg chg="modSp">
        <pc:chgData name="K. Elise James" userId="07482e58-0b7d-4a1f-84da-b02903b27447" providerId="ADAL" clId="{55525C4E-559C-4CDE-A271-EF1FD33FC9A2}" dt="2021-09-28T16:35:39.404" v="2453" actId="962"/>
        <pc:sldMkLst>
          <pc:docMk/>
          <pc:sldMk cId="2561948898" sldId="1787"/>
        </pc:sldMkLst>
        <pc:picChg chg="mod">
          <ac:chgData name="K. Elise James" userId="07482e58-0b7d-4a1f-84da-b02903b27447" providerId="ADAL" clId="{55525C4E-559C-4CDE-A271-EF1FD33FC9A2}" dt="2021-09-28T16:35:39.404" v="2453" actId="962"/>
          <ac:picMkLst>
            <pc:docMk/>
            <pc:sldMk cId="2561948898" sldId="1787"/>
            <ac:picMk id="4" creationId="{90BE569B-452F-471D-9227-E3F462CC32C3}"/>
          </ac:picMkLst>
        </pc:picChg>
      </pc:sldChg>
      <pc:sldChg chg="modSp">
        <pc:chgData name="K. Elise James" userId="07482e58-0b7d-4a1f-84da-b02903b27447" providerId="ADAL" clId="{55525C4E-559C-4CDE-A271-EF1FD33FC9A2}" dt="2021-09-28T16:35:47.780" v="2454" actId="962"/>
        <pc:sldMkLst>
          <pc:docMk/>
          <pc:sldMk cId="3921514095" sldId="1788"/>
        </pc:sldMkLst>
        <pc:picChg chg="mod">
          <ac:chgData name="K. Elise James" userId="07482e58-0b7d-4a1f-84da-b02903b27447" providerId="ADAL" clId="{55525C4E-559C-4CDE-A271-EF1FD33FC9A2}" dt="2021-09-28T16:35:47.780" v="2454" actId="962"/>
          <ac:picMkLst>
            <pc:docMk/>
            <pc:sldMk cId="3921514095" sldId="1788"/>
            <ac:picMk id="4" creationId="{94B8C04D-FDAD-4DAF-B083-70DAB2AEABFD}"/>
          </ac:picMkLst>
        </pc:picChg>
      </pc:sldChg>
      <pc:sldChg chg="modSp">
        <pc:chgData name="K. Elise James" userId="07482e58-0b7d-4a1f-84da-b02903b27447" providerId="ADAL" clId="{55525C4E-559C-4CDE-A271-EF1FD33FC9A2}" dt="2021-09-28T16:35:31.904" v="2452" actId="962"/>
        <pc:sldMkLst>
          <pc:docMk/>
          <pc:sldMk cId="1514217968" sldId="1789"/>
        </pc:sldMkLst>
        <pc:picChg chg="mod">
          <ac:chgData name="K. Elise James" userId="07482e58-0b7d-4a1f-84da-b02903b27447" providerId="ADAL" clId="{55525C4E-559C-4CDE-A271-EF1FD33FC9A2}" dt="2021-09-28T16:35:31.904" v="2452" actId="962"/>
          <ac:picMkLst>
            <pc:docMk/>
            <pc:sldMk cId="1514217968" sldId="1789"/>
            <ac:picMk id="4" creationId="{71CB334C-CD8D-4C33-96E7-3CE6A12A61B9}"/>
          </ac:picMkLst>
        </pc:picChg>
      </pc:sldChg>
      <pc:sldChg chg="modSp mod">
        <pc:chgData name="K. Elise James" userId="07482e58-0b7d-4a1f-84da-b02903b27447" providerId="ADAL" clId="{55525C4E-559C-4CDE-A271-EF1FD33FC9A2}" dt="2021-09-28T16:35:00.829" v="2449" actId="962"/>
        <pc:sldMkLst>
          <pc:docMk/>
          <pc:sldMk cId="2016763895" sldId="1830"/>
        </pc:sldMkLst>
        <pc:spChg chg="mod">
          <ac:chgData name="K. Elise James" userId="07482e58-0b7d-4a1f-84da-b02903b27447" providerId="ADAL" clId="{55525C4E-559C-4CDE-A271-EF1FD33FC9A2}" dt="2021-09-28T16:10:24.912" v="0" actId="962"/>
          <ac:spMkLst>
            <pc:docMk/>
            <pc:sldMk cId="2016763895" sldId="1830"/>
            <ac:spMk id="2" creationId="{00000000-0000-0000-0000-000000000000}"/>
          </ac:spMkLst>
        </pc:spChg>
        <pc:spChg chg="mod">
          <ac:chgData name="K. Elise James" userId="07482e58-0b7d-4a1f-84da-b02903b27447" providerId="ADAL" clId="{55525C4E-559C-4CDE-A271-EF1FD33FC9A2}" dt="2021-09-28T16:10:27.807" v="1" actId="962"/>
          <ac:spMkLst>
            <pc:docMk/>
            <pc:sldMk cId="2016763895" sldId="1830"/>
            <ac:spMk id="3" creationId="{00000000-0000-0000-0000-000000000000}"/>
          </ac:spMkLst>
        </pc:spChg>
        <pc:spChg chg="mod">
          <ac:chgData name="K. Elise James" userId="07482e58-0b7d-4a1f-84da-b02903b27447" providerId="ADAL" clId="{55525C4E-559C-4CDE-A271-EF1FD33FC9A2}" dt="2021-09-28T16:10:31.769" v="2" actId="962"/>
          <ac:spMkLst>
            <pc:docMk/>
            <pc:sldMk cId="2016763895" sldId="1830"/>
            <ac:spMk id="4" creationId="{00000000-0000-0000-0000-000000000000}"/>
          </ac:spMkLst>
        </pc:spChg>
        <pc:spChg chg="mod">
          <ac:chgData name="K. Elise James" userId="07482e58-0b7d-4a1f-84da-b02903b27447" providerId="ADAL" clId="{55525C4E-559C-4CDE-A271-EF1FD33FC9A2}" dt="2021-09-28T16:10:36.860" v="3" actId="962"/>
          <ac:spMkLst>
            <pc:docMk/>
            <pc:sldMk cId="2016763895" sldId="1830"/>
            <ac:spMk id="5" creationId="{00000000-0000-0000-0000-000000000000}"/>
          </ac:spMkLst>
        </pc:spChg>
        <pc:spChg chg="mod">
          <ac:chgData name="K. Elise James" userId="07482e58-0b7d-4a1f-84da-b02903b27447" providerId="ADAL" clId="{55525C4E-559C-4CDE-A271-EF1FD33FC9A2}" dt="2021-09-28T16:10:42.269" v="4" actId="962"/>
          <ac:spMkLst>
            <pc:docMk/>
            <pc:sldMk cId="2016763895" sldId="1830"/>
            <ac:spMk id="6" creationId="{00000000-0000-0000-0000-000000000000}"/>
          </ac:spMkLst>
        </pc:spChg>
        <pc:spChg chg="mod">
          <ac:chgData name="K. Elise James" userId="07482e58-0b7d-4a1f-84da-b02903b27447" providerId="ADAL" clId="{55525C4E-559C-4CDE-A271-EF1FD33FC9A2}" dt="2021-09-28T16:10:44.384" v="5" actId="962"/>
          <ac:spMkLst>
            <pc:docMk/>
            <pc:sldMk cId="2016763895" sldId="1830"/>
            <ac:spMk id="7" creationId="{00000000-0000-0000-0000-000000000000}"/>
          </ac:spMkLst>
        </pc:spChg>
        <pc:picChg chg="mod">
          <ac:chgData name="K. Elise James" userId="07482e58-0b7d-4a1f-84da-b02903b27447" providerId="ADAL" clId="{55525C4E-559C-4CDE-A271-EF1FD33FC9A2}" dt="2021-09-28T16:34:44.875" v="2447" actId="962"/>
          <ac:picMkLst>
            <pc:docMk/>
            <pc:sldMk cId="2016763895" sldId="1830"/>
            <ac:picMk id="18" creationId="{D83BACFE-5427-47AA-97BA-83899B426804}"/>
          </ac:picMkLst>
        </pc:picChg>
        <pc:picChg chg="mod">
          <ac:chgData name="K. Elise James" userId="07482e58-0b7d-4a1f-84da-b02903b27447" providerId="ADAL" clId="{55525C4E-559C-4CDE-A271-EF1FD33FC9A2}" dt="2021-09-28T16:34:52.851" v="2448" actId="962"/>
          <ac:picMkLst>
            <pc:docMk/>
            <pc:sldMk cId="2016763895" sldId="1830"/>
            <ac:picMk id="21" creationId="{3F728048-8B90-48ED-A97E-BDDB78DE8295}"/>
          </ac:picMkLst>
        </pc:picChg>
        <pc:picChg chg="mod">
          <ac:chgData name="K. Elise James" userId="07482e58-0b7d-4a1f-84da-b02903b27447" providerId="ADAL" clId="{55525C4E-559C-4CDE-A271-EF1FD33FC9A2}" dt="2021-09-28T16:35:00.829" v="2449" actId="962"/>
          <ac:picMkLst>
            <pc:docMk/>
            <pc:sldMk cId="2016763895" sldId="1830"/>
            <ac:picMk id="29" creationId="{54F47F3E-868B-4F35-A72A-4D0A1EF72C79}"/>
          </ac:picMkLst>
        </pc:picChg>
      </pc:sldChg>
      <pc:sldChg chg="modSp">
        <pc:chgData name="K. Elise James" userId="07482e58-0b7d-4a1f-84da-b02903b27447" providerId="ADAL" clId="{55525C4E-559C-4CDE-A271-EF1FD33FC9A2}" dt="2021-09-28T16:31:38.378" v="2395" actId="207"/>
        <pc:sldMkLst>
          <pc:docMk/>
          <pc:sldMk cId="4022377750" sldId="1831"/>
        </pc:sldMkLst>
        <pc:spChg chg="mod">
          <ac:chgData name="K. Elise James" userId="07482e58-0b7d-4a1f-84da-b02903b27447" providerId="ADAL" clId="{55525C4E-559C-4CDE-A271-EF1FD33FC9A2}" dt="2021-09-28T16:31:38.378" v="2395" actId="207"/>
          <ac:spMkLst>
            <pc:docMk/>
            <pc:sldMk cId="4022377750" sldId="1831"/>
            <ac:spMk id="4" creationId="{EF907CC7-B2F8-4249-87D8-00863AC99187}"/>
          </ac:spMkLst>
        </pc:spChg>
      </pc:sldChg>
      <pc:sldChg chg="modSp">
        <pc:chgData name="K. Elise James" userId="07482e58-0b7d-4a1f-84da-b02903b27447" providerId="ADAL" clId="{55525C4E-559C-4CDE-A271-EF1FD33FC9A2}" dt="2021-09-28T16:31:46.286" v="2399" actId="207"/>
        <pc:sldMkLst>
          <pc:docMk/>
          <pc:sldMk cId="2131438652" sldId="1832"/>
        </pc:sldMkLst>
        <pc:spChg chg="mod">
          <ac:chgData name="K. Elise James" userId="07482e58-0b7d-4a1f-84da-b02903b27447" providerId="ADAL" clId="{55525C4E-559C-4CDE-A271-EF1FD33FC9A2}" dt="2021-09-28T16:31:46.286" v="2399" actId="207"/>
          <ac:spMkLst>
            <pc:docMk/>
            <pc:sldMk cId="2131438652" sldId="1832"/>
            <ac:spMk id="2" creationId="{07AF20EF-1FA0-407F-91FF-AB888D4469AB}"/>
          </ac:spMkLst>
        </pc:spChg>
      </pc:sldChg>
      <pc:sldChg chg="modSp">
        <pc:chgData name="K. Elise James" userId="07482e58-0b7d-4a1f-84da-b02903b27447" providerId="ADAL" clId="{55525C4E-559C-4CDE-A271-EF1FD33FC9A2}" dt="2021-09-28T16:34:02.496" v="2441" actId="20577"/>
        <pc:sldMkLst>
          <pc:docMk/>
          <pc:sldMk cId="3895381244" sldId="1833"/>
        </pc:sldMkLst>
        <pc:spChg chg="mod">
          <ac:chgData name="K. Elise James" userId="07482e58-0b7d-4a1f-84da-b02903b27447" providerId="ADAL" clId="{55525C4E-559C-4CDE-A271-EF1FD33FC9A2}" dt="2021-09-28T16:34:02.496" v="2441" actId="20577"/>
          <ac:spMkLst>
            <pc:docMk/>
            <pc:sldMk cId="3895381244" sldId="1833"/>
            <ac:spMk id="2" creationId="{15C3F153-7E9D-44D5-ADE3-186361178215}"/>
          </ac:spMkLst>
        </pc:spChg>
      </pc:sldChg>
    </pc:docChg>
  </pc:docChgLst>
  <pc:docChgLst>
    <pc:chgData name="Dawn Kemp" userId="S::dedonna.kemp@doe.k12.ga.us::718ddf7b-8809-4a49-9d02-161ff200da8c" providerId="AD" clId="Web-{BF9846F7-AE3F-4EBB-AA6B-33F951C58FA5}"/>
    <pc:docChg chg="addSld delSld">
      <pc:chgData name="Dawn Kemp" userId="S::dedonna.kemp@doe.k12.ga.us::718ddf7b-8809-4a49-9d02-161ff200da8c" providerId="AD" clId="Web-{BF9846F7-AE3F-4EBB-AA6B-33F951C58FA5}" dt="2021-09-21T00:05:40.638" v="1"/>
      <pc:docMkLst>
        <pc:docMk/>
      </pc:docMkLst>
      <pc:sldChg chg="del">
        <pc:chgData name="Dawn Kemp" userId="S::dedonna.kemp@doe.k12.ga.us::718ddf7b-8809-4a49-9d02-161ff200da8c" providerId="AD" clId="Web-{BF9846F7-AE3F-4EBB-AA6B-33F951C58FA5}" dt="2021-09-21T00:05:40.638" v="1"/>
        <pc:sldMkLst>
          <pc:docMk/>
          <pc:sldMk cId="2737237510" sldId="344"/>
        </pc:sldMkLst>
      </pc:sldChg>
      <pc:sldChg chg="add">
        <pc:chgData name="Dawn Kemp" userId="S::dedonna.kemp@doe.k12.ga.us::718ddf7b-8809-4a49-9d02-161ff200da8c" providerId="AD" clId="Web-{BF9846F7-AE3F-4EBB-AA6B-33F951C58FA5}" dt="2021-09-21T00:05:06.465" v="0"/>
        <pc:sldMkLst>
          <pc:docMk/>
          <pc:sldMk cId="2016763895" sldId="1830"/>
        </pc:sldMkLst>
      </pc:sldChg>
      <pc:sldMasterChg chg="addSldLayout">
        <pc:chgData name="Dawn Kemp" userId="S::dedonna.kemp@doe.k12.ga.us::718ddf7b-8809-4a49-9d02-161ff200da8c" providerId="AD" clId="Web-{BF9846F7-AE3F-4EBB-AA6B-33F951C58FA5}" dt="2021-09-21T00:05:06.465" v="0"/>
        <pc:sldMasterMkLst>
          <pc:docMk/>
          <pc:sldMasterMk cId="0" sldId="2147483704"/>
        </pc:sldMasterMkLst>
        <pc:sldLayoutChg chg="add">
          <pc:chgData name="Dawn Kemp" userId="S::dedonna.kemp@doe.k12.ga.us::718ddf7b-8809-4a49-9d02-161ff200da8c" providerId="AD" clId="Web-{BF9846F7-AE3F-4EBB-AA6B-33F951C58FA5}" dt="2021-09-21T00:05:06.465" v="0"/>
          <pc:sldLayoutMkLst>
            <pc:docMk/>
            <pc:sldMasterMk cId="0" sldId="2147483704"/>
            <pc:sldLayoutMk cId="3438239861" sldId="2147483717"/>
          </pc:sldLayoutMkLst>
        </pc:sldLayoutChg>
      </pc:sldMasterChg>
    </pc:docChg>
  </pc:docChgLst>
  <pc:docChgLst>
    <pc:chgData name="Linda Castellanos" userId="S::linda.castellanos@doe.k12.ga.us::8d8c14f0-d5f0-45c0-843a-9e5f498ee95e" providerId="AD" clId="Web-{BAB381F1-4D4D-4429-8E94-31D0A0BD543B}"/>
    <pc:docChg chg="modSld">
      <pc:chgData name="Linda Castellanos" userId="S::linda.castellanos@doe.k12.ga.us::8d8c14f0-d5f0-45c0-843a-9e5f498ee95e" providerId="AD" clId="Web-{BAB381F1-4D4D-4429-8E94-31D0A0BD543B}" dt="2021-09-14T08:41:45.908" v="219" actId="20577"/>
      <pc:docMkLst>
        <pc:docMk/>
      </pc:docMkLst>
      <pc:sldChg chg="modSp">
        <pc:chgData name="Linda Castellanos" userId="S::linda.castellanos@doe.k12.ga.us::8d8c14f0-d5f0-45c0-843a-9e5f498ee95e" providerId="AD" clId="Web-{BAB381F1-4D4D-4429-8E94-31D0A0BD543B}" dt="2021-09-14T08:36:09.604" v="117" actId="20577"/>
        <pc:sldMkLst>
          <pc:docMk/>
          <pc:sldMk cId="3844164938" sldId="383"/>
        </pc:sldMkLst>
        <pc:spChg chg="mod">
          <ac:chgData name="Linda Castellanos" userId="S::linda.castellanos@doe.k12.ga.us::8d8c14f0-d5f0-45c0-843a-9e5f498ee95e" providerId="AD" clId="Web-{BAB381F1-4D4D-4429-8E94-31D0A0BD543B}" dt="2021-09-14T08:36:09.604" v="117" actId="20577"/>
          <ac:spMkLst>
            <pc:docMk/>
            <pc:sldMk cId="3844164938" sldId="383"/>
            <ac:spMk id="4" creationId="{7E504FE8-E7B7-4156-86E3-21DFC2319F46}"/>
          </ac:spMkLst>
        </pc:spChg>
      </pc:sldChg>
      <pc:sldChg chg="modSp">
        <pc:chgData name="Linda Castellanos" userId="S::linda.castellanos@doe.k12.ga.us::8d8c14f0-d5f0-45c0-843a-9e5f498ee95e" providerId="AD" clId="Web-{BAB381F1-4D4D-4429-8E94-31D0A0BD543B}" dt="2021-09-14T08:33:38.678" v="52" actId="20577"/>
        <pc:sldMkLst>
          <pc:docMk/>
          <pc:sldMk cId="4094221363" sldId="1053"/>
        </pc:sldMkLst>
        <pc:spChg chg="mod">
          <ac:chgData name="Linda Castellanos" userId="S::linda.castellanos@doe.k12.ga.us::8d8c14f0-d5f0-45c0-843a-9e5f498ee95e" providerId="AD" clId="Web-{BAB381F1-4D4D-4429-8E94-31D0A0BD543B}" dt="2021-09-14T08:33:38.678" v="52" actId="20577"/>
          <ac:spMkLst>
            <pc:docMk/>
            <pc:sldMk cId="4094221363" sldId="1053"/>
            <ac:spMk id="10" creationId="{969B306C-2D4C-4134-8E68-1CD2DBCFD652}"/>
          </ac:spMkLst>
        </pc:spChg>
      </pc:sldChg>
      <pc:sldChg chg="modSp modNotes">
        <pc:chgData name="Linda Castellanos" userId="S::linda.castellanos@doe.k12.ga.us::8d8c14f0-d5f0-45c0-843a-9e5f498ee95e" providerId="AD" clId="Web-{BAB381F1-4D4D-4429-8E94-31D0A0BD543B}" dt="2021-09-14T08:40:48.501" v="196" actId="20577"/>
        <pc:sldMkLst>
          <pc:docMk/>
          <pc:sldMk cId="2753274224" sldId="1772"/>
        </pc:sldMkLst>
        <pc:spChg chg="mod">
          <ac:chgData name="Linda Castellanos" userId="S::linda.castellanos@doe.k12.ga.us::8d8c14f0-d5f0-45c0-843a-9e5f498ee95e" providerId="AD" clId="Web-{BAB381F1-4D4D-4429-8E94-31D0A0BD543B}" dt="2021-09-14T08:40:48.501" v="196" actId="20577"/>
          <ac:spMkLst>
            <pc:docMk/>
            <pc:sldMk cId="2753274224" sldId="1772"/>
            <ac:spMk id="11" creationId="{9BFF0418-0489-421E-B5E1-F349BE23C58E}"/>
          </ac:spMkLst>
        </pc:spChg>
      </pc:sldChg>
      <pc:sldChg chg="modSp">
        <pc:chgData name="Linda Castellanos" userId="S::linda.castellanos@doe.k12.ga.us::8d8c14f0-d5f0-45c0-843a-9e5f498ee95e" providerId="AD" clId="Web-{BAB381F1-4D4D-4429-8E94-31D0A0BD543B}" dt="2021-09-14T08:41:01.548" v="198" actId="20577"/>
        <pc:sldMkLst>
          <pc:docMk/>
          <pc:sldMk cId="2816430845" sldId="1773"/>
        </pc:sldMkLst>
        <pc:spChg chg="mod">
          <ac:chgData name="Linda Castellanos" userId="S::linda.castellanos@doe.k12.ga.us::8d8c14f0-d5f0-45c0-843a-9e5f498ee95e" providerId="AD" clId="Web-{BAB381F1-4D4D-4429-8E94-31D0A0BD543B}" dt="2021-09-14T08:41:01.548" v="198" actId="20577"/>
          <ac:spMkLst>
            <pc:docMk/>
            <pc:sldMk cId="2816430845" sldId="1773"/>
            <ac:spMk id="11" creationId="{9BFF0418-0489-421E-B5E1-F349BE23C58E}"/>
          </ac:spMkLst>
        </pc:spChg>
      </pc:sldChg>
      <pc:sldChg chg="modSp">
        <pc:chgData name="Linda Castellanos" userId="S::linda.castellanos@doe.k12.ga.us::8d8c14f0-d5f0-45c0-843a-9e5f498ee95e" providerId="AD" clId="Web-{BAB381F1-4D4D-4429-8E94-31D0A0BD543B}" dt="2021-09-14T08:41:45.908" v="219" actId="20577"/>
        <pc:sldMkLst>
          <pc:docMk/>
          <pc:sldMk cId="3284987896" sldId="1776"/>
        </pc:sldMkLst>
        <pc:spChg chg="mod">
          <ac:chgData name="Linda Castellanos" userId="S::linda.castellanos@doe.k12.ga.us::8d8c14f0-d5f0-45c0-843a-9e5f498ee95e" providerId="AD" clId="Web-{BAB381F1-4D4D-4429-8E94-31D0A0BD543B}" dt="2021-09-14T08:41:45.908" v="219" actId="20577"/>
          <ac:spMkLst>
            <pc:docMk/>
            <pc:sldMk cId="3284987896" sldId="1776"/>
            <ac:spMk id="3" creationId="{16D2B477-9A73-4E4A-AF8F-7B50A8096443}"/>
          </ac:spMkLst>
        </pc:spChg>
      </pc:sldChg>
      <pc:sldChg chg="modSp">
        <pc:chgData name="Linda Castellanos" userId="S::linda.castellanos@doe.k12.ga.us::8d8c14f0-d5f0-45c0-843a-9e5f498ee95e" providerId="AD" clId="Web-{BAB381F1-4D4D-4429-8E94-31D0A0BD543B}" dt="2021-09-14T08:26:40.949" v="3" actId="14100"/>
        <pc:sldMkLst>
          <pc:docMk/>
          <pc:sldMk cId="3092182564" sldId="1792"/>
        </pc:sldMkLst>
        <pc:spChg chg="mod">
          <ac:chgData name="Linda Castellanos" userId="S::linda.castellanos@doe.k12.ga.us::8d8c14f0-d5f0-45c0-843a-9e5f498ee95e" providerId="AD" clId="Web-{BAB381F1-4D4D-4429-8E94-31D0A0BD543B}" dt="2021-09-14T08:26:40.949" v="3" actId="14100"/>
          <ac:spMkLst>
            <pc:docMk/>
            <pc:sldMk cId="3092182564" sldId="1792"/>
            <ac:spMk id="12" creationId="{67CC711D-2317-44B4-AA54-1F1D98FDAC45}"/>
          </ac:spMkLst>
        </pc:spChg>
      </pc:sldChg>
    </pc:docChg>
  </pc:docChgLst>
  <pc:docChgLst>
    <pc:chgData name="Julie Youngblood" userId="0a5d4a07-faf6-4993-afc1-2eca2f190025" providerId="ADAL" clId="{330982C0-46FC-44B8-8263-2C753AB29724}"/>
    <pc:docChg chg="undo custSel modSld">
      <pc:chgData name="Julie Youngblood" userId="0a5d4a07-faf6-4993-afc1-2eca2f190025" providerId="ADAL" clId="{330982C0-46FC-44B8-8263-2C753AB29724}" dt="2021-09-14T15:41:52.835" v="118" actId="20577"/>
      <pc:docMkLst>
        <pc:docMk/>
      </pc:docMkLst>
      <pc:sldChg chg="modSp mod">
        <pc:chgData name="Julie Youngblood" userId="0a5d4a07-faf6-4993-afc1-2eca2f190025" providerId="ADAL" clId="{330982C0-46FC-44B8-8263-2C753AB29724}" dt="2021-09-14T15:14:19.198" v="0" actId="207"/>
        <pc:sldMkLst>
          <pc:docMk/>
          <pc:sldMk cId="2737237510" sldId="344"/>
        </pc:sldMkLst>
        <pc:spChg chg="mod">
          <ac:chgData name="Julie Youngblood" userId="0a5d4a07-faf6-4993-afc1-2eca2f190025" providerId="ADAL" clId="{330982C0-46FC-44B8-8263-2C753AB29724}" dt="2021-09-14T15:14:19.198" v="0" actId="207"/>
          <ac:spMkLst>
            <pc:docMk/>
            <pc:sldMk cId="2737237510" sldId="344"/>
            <ac:spMk id="9" creationId="{00000000-0000-0000-0000-000000000000}"/>
          </ac:spMkLst>
        </pc:spChg>
      </pc:sldChg>
      <pc:sldChg chg="modSp mod">
        <pc:chgData name="Julie Youngblood" userId="0a5d4a07-faf6-4993-afc1-2eca2f190025" providerId="ADAL" clId="{330982C0-46FC-44B8-8263-2C753AB29724}" dt="2021-09-14T15:15:07.675" v="1" actId="6549"/>
        <pc:sldMkLst>
          <pc:docMk/>
          <pc:sldMk cId="2875005370" sldId="346"/>
        </pc:sldMkLst>
        <pc:spChg chg="mod">
          <ac:chgData name="Julie Youngblood" userId="0a5d4a07-faf6-4993-afc1-2eca2f190025" providerId="ADAL" clId="{330982C0-46FC-44B8-8263-2C753AB29724}" dt="2021-09-14T15:15:07.675" v="1" actId="6549"/>
          <ac:spMkLst>
            <pc:docMk/>
            <pc:sldMk cId="2875005370" sldId="346"/>
            <ac:spMk id="3" creationId="{2F4BD0E9-671C-49BC-855A-639BC1E31857}"/>
          </ac:spMkLst>
        </pc:spChg>
      </pc:sldChg>
      <pc:sldChg chg="modSp mod">
        <pc:chgData name="Julie Youngblood" userId="0a5d4a07-faf6-4993-afc1-2eca2f190025" providerId="ADAL" clId="{330982C0-46FC-44B8-8263-2C753AB29724}" dt="2021-09-14T15:18:56.205" v="17" actId="20577"/>
        <pc:sldMkLst>
          <pc:docMk/>
          <pc:sldMk cId="3844164938" sldId="383"/>
        </pc:sldMkLst>
        <pc:spChg chg="mod">
          <ac:chgData name="Julie Youngblood" userId="0a5d4a07-faf6-4993-afc1-2eca2f190025" providerId="ADAL" clId="{330982C0-46FC-44B8-8263-2C753AB29724}" dt="2021-09-14T15:18:56.205" v="17" actId="20577"/>
          <ac:spMkLst>
            <pc:docMk/>
            <pc:sldMk cId="3844164938" sldId="383"/>
            <ac:spMk id="4" creationId="{7E504FE8-E7B7-4156-86E3-21DFC2319F46}"/>
          </ac:spMkLst>
        </pc:spChg>
      </pc:sldChg>
      <pc:sldChg chg="modSp mod">
        <pc:chgData name="Julie Youngblood" userId="0a5d4a07-faf6-4993-afc1-2eca2f190025" providerId="ADAL" clId="{330982C0-46FC-44B8-8263-2C753AB29724}" dt="2021-09-14T15:20:25.912" v="35" actId="20577"/>
        <pc:sldMkLst>
          <pc:docMk/>
          <pc:sldMk cId="1648398168" sldId="385"/>
        </pc:sldMkLst>
        <pc:spChg chg="mod">
          <ac:chgData name="Julie Youngblood" userId="0a5d4a07-faf6-4993-afc1-2eca2f190025" providerId="ADAL" clId="{330982C0-46FC-44B8-8263-2C753AB29724}" dt="2021-09-14T15:20:25.912" v="35" actId="20577"/>
          <ac:spMkLst>
            <pc:docMk/>
            <pc:sldMk cId="1648398168" sldId="385"/>
            <ac:spMk id="2" creationId="{06875D13-6497-4741-9717-8476A366566E}"/>
          </ac:spMkLst>
        </pc:spChg>
      </pc:sldChg>
      <pc:sldChg chg="modSp mod">
        <pc:chgData name="Julie Youngblood" userId="0a5d4a07-faf6-4993-afc1-2eca2f190025" providerId="ADAL" clId="{330982C0-46FC-44B8-8263-2C753AB29724}" dt="2021-09-14T15:21:25.017" v="41" actId="1076"/>
        <pc:sldMkLst>
          <pc:docMk/>
          <pc:sldMk cId="1733688798" sldId="387"/>
        </pc:sldMkLst>
        <pc:spChg chg="mod">
          <ac:chgData name="Julie Youngblood" userId="0a5d4a07-faf6-4993-afc1-2eca2f190025" providerId="ADAL" clId="{330982C0-46FC-44B8-8263-2C753AB29724}" dt="2021-09-14T15:21:03.899" v="38" actId="1076"/>
          <ac:spMkLst>
            <pc:docMk/>
            <pc:sldMk cId="1733688798" sldId="387"/>
            <ac:spMk id="2" creationId="{245781C3-141F-45A4-A92A-1E36461B6597}"/>
          </ac:spMkLst>
        </pc:spChg>
        <pc:picChg chg="mod">
          <ac:chgData name="Julie Youngblood" userId="0a5d4a07-faf6-4993-afc1-2eca2f190025" providerId="ADAL" clId="{330982C0-46FC-44B8-8263-2C753AB29724}" dt="2021-09-14T15:21:25.017" v="41" actId="1076"/>
          <ac:picMkLst>
            <pc:docMk/>
            <pc:sldMk cId="1733688798" sldId="387"/>
            <ac:picMk id="5" creationId="{8603305E-8E3D-4E35-9C13-266B1B3659A9}"/>
          </ac:picMkLst>
        </pc:picChg>
      </pc:sldChg>
      <pc:sldChg chg="modSp mod">
        <pc:chgData name="Julie Youngblood" userId="0a5d4a07-faf6-4993-afc1-2eca2f190025" providerId="ADAL" clId="{330982C0-46FC-44B8-8263-2C753AB29724}" dt="2021-09-14T15:21:38.253" v="42" actId="1076"/>
        <pc:sldMkLst>
          <pc:docMk/>
          <pc:sldMk cId="4011717091" sldId="390"/>
        </pc:sldMkLst>
        <pc:spChg chg="mod">
          <ac:chgData name="Julie Youngblood" userId="0a5d4a07-faf6-4993-afc1-2eca2f190025" providerId="ADAL" clId="{330982C0-46FC-44B8-8263-2C753AB29724}" dt="2021-09-14T15:21:38.253" v="42" actId="1076"/>
          <ac:spMkLst>
            <pc:docMk/>
            <pc:sldMk cId="4011717091" sldId="390"/>
            <ac:spMk id="2" creationId="{786FA3AF-B212-4725-844A-F72967740F0E}"/>
          </ac:spMkLst>
        </pc:spChg>
      </pc:sldChg>
      <pc:sldChg chg="modSp mod">
        <pc:chgData name="Julie Youngblood" userId="0a5d4a07-faf6-4993-afc1-2eca2f190025" providerId="ADAL" clId="{330982C0-46FC-44B8-8263-2C753AB29724}" dt="2021-09-14T15:19:57.296" v="34" actId="113"/>
        <pc:sldMkLst>
          <pc:docMk/>
          <pc:sldMk cId="2909842761" sldId="396"/>
        </pc:sldMkLst>
        <pc:spChg chg="mod">
          <ac:chgData name="Julie Youngblood" userId="0a5d4a07-faf6-4993-afc1-2eca2f190025" providerId="ADAL" clId="{330982C0-46FC-44B8-8263-2C753AB29724}" dt="2021-09-14T15:19:57.296" v="34" actId="113"/>
          <ac:spMkLst>
            <pc:docMk/>
            <pc:sldMk cId="2909842761" sldId="396"/>
            <ac:spMk id="4" creationId="{7E504FE8-E7B7-4156-86E3-21DFC2319F46}"/>
          </ac:spMkLst>
        </pc:spChg>
      </pc:sldChg>
      <pc:sldChg chg="modSp mod">
        <pc:chgData name="Julie Youngblood" userId="0a5d4a07-faf6-4993-afc1-2eca2f190025" providerId="ADAL" clId="{330982C0-46FC-44B8-8263-2C753AB29724}" dt="2021-09-14T15:20:54.587" v="37" actId="1076"/>
        <pc:sldMkLst>
          <pc:docMk/>
          <pc:sldMk cId="2473435783" sldId="399"/>
        </pc:sldMkLst>
        <pc:spChg chg="mod">
          <ac:chgData name="Julie Youngblood" userId="0a5d4a07-faf6-4993-afc1-2eca2f190025" providerId="ADAL" clId="{330982C0-46FC-44B8-8263-2C753AB29724}" dt="2021-09-14T15:20:54.587" v="37" actId="1076"/>
          <ac:spMkLst>
            <pc:docMk/>
            <pc:sldMk cId="2473435783" sldId="399"/>
            <ac:spMk id="2" creationId="{245781C3-141F-45A4-A92A-1E36461B6597}"/>
          </ac:spMkLst>
        </pc:spChg>
      </pc:sldChg>
      <pc:sldChg chg="modSp mod">
        <pc:chgData name="Julie Youngblood" userId="0a5d4a07-faf6-4993-afc1-2eca2f190025" providerId="ADAL" clId="{330982C0-46FC-44B8-8263-2C753AB29724}" dt="2021-09-14T15:16:18.389" v="10" actId="20577"/>
        <pc:sldMkLst>
          <pc:docMk/>
          <pc:sldMk cId="4094221363" sldId="1053"/>
        </pc:sldMkLst>
        <pc:spChg chg="mod">
          <ac:chgData name="Julie Youngblood" userId="0a5d4a07-faf6-4993-afc1-2eca2f190025" providerId="ADAL" clId="{330982C0-46FC-44B8-8263-2C753AB29724}" dt="2021-09-14T15:16:18.389" v="10" actId="20577"/>
          <ac:spMkLst>
            <pc:docMk/>
            <pc:sldMk cId="4094221363" sldId="1053"/>
            <ac:spMk id="10" creationId="{969B306C-2D4C-4134-8E68-1CD2DBCFD652}"/>
          </ac:spMkLst>
        </pc:spChg>
      </pc:sldChg>
      <pc:sldChg chg="modSp mod">
        <pc:chgData name="Julie Youngblood" userId="0a5d4a07-faf6-4993-afc1-2eca2f190025" providerId="ADAL" clId="{330982C0-46FC-44B8-8263-2C753AB29724}" dt="2021-09-14T15:17:57.503" v="13" actId="6549"/>
        <pc:sldMkLst>
          <pc:docMk/>
          <pc:sldMk cId="4251718145" sldId="1056"/>
        </pc:sldMkLst>
        <pc:spChg chg="mod">
          <ac:chgData name="Julie Youngblood" userId="0a5d4a07-faf6-4993-afc1-2eca2f190025" providerId="ADAL" clId="{330982C0-46FC-44B8-8263-2C753AB29724}" dt="2021-09-14T15:17:45.634" v="11" actId="1076"/>
          <ac:spMkLst>
            <pc:docMk/>
            <pc:sldMk cId="4251718145" sldId="1056"/>
            <ac:spMk id="2" creationId="{ACB329CC-5977-4121-B773-7A0B3D1C95A8}"/>
          </ac:spMkLst>
        </pc:spChg>
        <pc:spChg chg="mod">
          <ac:chgData name="Julie Youngblood" userId="0a5d4a07-faf6-4993-afc1-2eca2f190025" providerId="ADAL" clId="{330982C0-46FC-44B8-8263-2C753AB29724}" dt="2021-09-14T15:17:57.503" v="13" actId="6549"/>
          <ac:spMkLst>
            <pc:docMk/>
            <pc:sldMk cId="4251718145" sldId="1056"/>
            <ac:spMk id="3" creationId="{20381502-7CD5-45D5-9168-5F4492DDF79F}"/>
          </ac:spMkLst>
        </pc:spChg>
      </pc:sldChg>
      <pc:sldChg chg="modSp mod">
        <pc:chgData name="Julie Youngblood" userId="0a5d4a07-faf6-4993-afc1-2eca2f190025" providerId="ADAL" clId="{330982C0-46FC-44B8-8263-2C753AB29724}" dt="2021-09-14T15:24:08.961" v="57" actId="207"/>
        <pc:sldMkLst>
          <pc:docMk/>
          <pc:sldMk cId="4142792611" sldId="1555"/>
        </pc:sldMkLst>
        <pc:spChg chg="mod">
          <ac:chgData name="Julie Youngblood" userId="0a5d4a07-faf6-4993-afc1-2eca2f190025" providerId="ADAL" clId="{330982C0-46FC-44B8-8263-2C753AB29724}" dt="2021-09-14T15:24:01.108" v="56" actId="207"/>
          <ac:spMkLst>
            <pc:docMk/>
            <pc:sldMk cId="4142792611" sldId="1555"/>
            <ac:spMk id="7" creationId="{4DF6FF44-F1C1-4195-A533-02655B549451}"/>
          </ac:spMkLst>
        </pc:spChg>
        <pc:spChg chg="mod">
          <ac:chgData name="Julie Youngblood" userId="0a5d4a07-faf6-4993-afc1-2eca2f190025" providerId="ADAL" clId="{330982C0-46FC-44B8-8263-2C753AB29724}" dt="2021-09-14T15:24:08.961" v="57" actId="207"/>
          <ac:spMkLst>
            <pc:docMk/>
            <pc:sldMk cId="4142792611" sldId="1555"/>
            <ac:spMk id="8" creationId="{CBCD6E30-C56C-45BD-9B04-DBEAACB4985F}"/>
          </ac:spMkLst>
        </pc:spChg>
      </pc:sldChg>
      <pc:sldChg chg="modSp mod">
        <pc:chgData name="Julie Youngblood" userId="0a5d4a07-faf6-4993-afc1-2eca2f190025" providerId="ADAL" clId="{330982C0-46FC-44B8-8263-2C753AB29724}" dt="2021-09-14T15:40:14.737" v="108" actId="6549"/>
        <pc:sldMkLst>
          <pc:docMk/>
          <pc:sldMk cId="3847456796" sldId="1572"/>
        </pc:sldMkLst>
        <pc:graphicFrameChg chg="modGraphic">
          <ac:chgData name="Julie Youngblood" userId="0a5d4a07-faf6-4993-afc1-2eca2f190025" providerId="ADAL" clId="{330982C0-46FC-44B8-8263-2C753AB29724}" dt="2021-09-14T15:40:14.737" v="108" actId="6549"/>
          <ac:graphicFrameMkLst>
            <pc:docMk/>
            <pc:sldMk cId="3847456796" sldId="1572"/>
            <ac:graphicFrameMk id="4" creationId="{4CE6D955-4BEE-4128-A868-DFDB617C5EA4}"/>
          </ac:graphicFrameMkLst>
        </pc:graphicFrameChg>
      </pc:sldChg>
      <pc:sldChg chg="modSp mod">
        <pc:chgData name="Julie Youngblood" userId="0a5d4a07-faf6-4993-afc1-2eca2f190025" providerId="ADAL" clId="{330982C0-46FC-44B8-8263-2C753AB29724}" dt="2021-09-14T15:39:52.138" v="105" actId="14734"/>
        <pc:sldMkLst>
          <pc:docMk/>
          <pc:sldMk cId="568941585" sldId="1580"/>
        </pc:sldMkLst>
        <pc:graphicFrameChg chg="modGraphic">
          <ac:chgData name="Julie Youngblood" userId="0a5d4a07-faf6-4993-afc1-2eca2f190025" providerId="ADAL" clId="{330982C0-46FC-44B8-8263-2C753AB29724}" dt="2021-09-14T15:39:52.138" v="105" actId="14734"/>
          <ac:graphicFrameMkLst>
            <pc:docMk/>
            <pc:sldMk cId="568941585" sldId="1580"/>
            <ac:graphicFrameMk id="4" creationId="{4CE6D955-4BEE-4128-A868-DFDB617C5EA4}"/>
          </ac:graphicFrameMkLst>
        </pc:graphicFrameChg>
      </pc:sldChg>
      <pc:sldChg chg="modSp mod">
        <pc:chgData name="Julie Youngblood" userId="0a5d4a07-faf6-4993-afc1-2eca2f190025" providerId="ADAL" clId="{330982C0-46FC-44B8-8263-2C753AB29724}" dt="2021-09-14T15:23:15.119" v="51" actId="6549"/>
        <pc:sldMkLst>
          <pc:docMk/>
          <pc:sldMk cId="2753274224" sldId="1772"/>
        </pc:sldMkLst>
        <pc:spChg chg="mod">
          <ac:chgData name="Julie Youngblood" userId="0a5d4a07-faf6-4993-afc1-2eca2f190025" providerId="ADAL" clId="{330982C0-46FC-44B8-8263-2C753AB29724}" dt="2021-09-14T15:23:15.119" v="51" actId="6549"/>
          <ac:spMkLst>
            <pc:docMk/>
            <pc:sldMk cId="2753274224" sldId="1772"/>
            <ac:spMk id="11" creationId="{9BFF0418-0489-421E-B5E1-F349BE23C58E}"/>
          </ac:spMkLst>
        </pc:spChg>
      </pc:sldChg>
      <pc:sldChg chg="modSp mod">
        <pc:chgData name="Julie Youngblood" userId="0a5d4a07-faf6-4993-afc1-2eca2f190025" providerId="ADAL" clId="{330982C0-46FC-44B8-8263-2C753AB29724}" dt="2021-09-14T15:23:47.877" v="54" actId="207"/>
        <pc:sldMkLst>
          <pc:docMk/>
          <pc:sldMk cId="1268913281" sldId="1775"/>
        </pc:sldMkLst>
        <pc:spChg chg="mod">
          <ac:chgData name="Julie Youngblood" userId="0a5d4a07-faf6-4993-afc1-2eca2f190025" providerId="ADAL" clId="{330982C0-46FC-44B8-8263-2C753AB29724}" dt="2021-09-14T15:23:47.877" v="54" actId="207"/>
          <ac:spMkLst>
            <pc:docMk/>
            <pc:sldMk cId="1268913281" sldId="1775"/>
            <ac:spMk id="11" creationId="{9BFF0418-0489-421E-B5E1-F349BE23C58E}"/>
          </ac:spMkLst>
        </pc:spChg>
      </pc:sldChg>
      <pc:sldChg chg="modSp mod">
        <pc:chgData name="Julie Youngblood" userId="0a5d4a07-faf6-4993-afc1-2eca2f190025" providerId="ADAL" clId="{330982C0-46FC-44B8-8263-2C753AB29724}" dt="2021-09-14T15:23:54.174" v="55" actId="207"/>
        <pc:sldMkLst>
          <pc:docMk/>
          <pc:sldMk cId="3284987896" sldId="1776"/>
        </pc:sldMkLst>
        <pc:spChg chg="mod">
          <ac:chgData name="Julie Youngblood" userId="0a5d4a07-faf6-4993-afc1-2eca2f190025" providerId="ADAL" clId="{330982C0-46FC-44B8-8263-2C753AB29724}" dt="2021-09-14T15:23:54.174" v="55" actId="207"/>
          <ac:spMkLst>
            <pc:docMk/>
            <pc:sldMk cId="3284987896" sldId="1776"/>
            <ac:spMk id="2" creationId="{77DCEA5B-E7E0-41DC-B12D-D624592E40C2}"/>
          </ac:spMkLst>
        </pc:spChg>
      </pc:sldChg>
      <pc:sldChg chg="modSp mod">
        <pc:chgData name="Julie Youngblood" userId="0a5d4a07-faf6-4993-afc1-2eca2f190025" providerId="ADAL" clId="{330982C0-46FC-44B8-8263-2C753AB29724}" dt="2021-09-14T15:24:51.325" v="59" actId="20577"/>
        <pc:sldMkLst>
          <pc:docMk/>
          <pc:sldMk cId="2622252377" sldId="1791"/>
        </pc:sldMkLst>
        <pc:spChg chg="mod">
          <ac:chgData name="Julie Youngblood" userId="0a5d4a07-faf6-4993-afc1-2eca2f190025" providerId="ADAL" clId="{330982C0-46FC-44B8-8263-2C753AB29724}" dt="2021-09-14T15:24:51.325" v="59" actId="20577"/>
          <ac:spMkLst>
            <pc:docMk/>
            <pc:sldMk cId="2622252377" sldId="1791"/>
            <ac:spMk id="2" creationId="{CAAF3350-C708-4B1D-9220-FCA588B2C626}"/>
          </ac:spMkLst>
        </pc:spChg>
      </pc:sldChg>
      <pc:sldChg chg="modSp mod">
        <pc:chgData name="Julie Youngblood" userId="0a5d4a07-faf6-4993-afc1-2eca2f190025" providerId="ADAL" clId="{330982C0-46FC-44B8-8263-2C753AB29724}" dt="2021-09-14T15:31:10.044" v="61" actId="207"/>
        <pc:sldMkLst>
          <pc:docMk/>
          <pc:sldMk cId="3092182564" sldId="1792"/>
        </pc:sldMkLst>
        <pc:spChg chg="mod">
          <ac:chgData name="Julie Youngblood" userId="0a5d4a07-faf6-4993-afc1-2eca2f190025" providerId="ADAL" clId="{330982C0-46FC-44B8-8263-2C753AB29724}" dt="2021-09-14T15:31:10.044" v="61" actId="207"/>
          <ac:spMkLst>
            <pc:docMk/>
            <pc:sldMk cId="3092182564" sldId="1792"/>
            <ac:spMk id="12" creationId="{67CC711D-2317-44B4-AA54-1F1D98FDAC45}"/>
          </ac:spMkLst>
        </pc:spChg>
      </pc:sldChg>
      <pc:sldChg chg="modSp mod">
        <pc:chgData name="Julie Youngblood" userId="0a5d4a07-faf6-4993-afc1-2eca2f190025" providerId="ADAL" clId="{330982C0-46FC-44B8-8263-2C753AB29724}" dt="2021-09-14T15:31:20.932" v="62" actId="207"/>
        <pc:sldMkLst>
          <pc:docMk/>
          <pc:sldMk cId="2371816016" sldId="1793"/>
        </pc:sldMkLst>
        <pc:spChg chg="mod">
          <ac:chgData name="Julie Youngblood" userId="0a5d4a07-faf6-4993-afc1-2eca2f190025" providerId="ADAL" clId="{330982C0-46FC-44B8-8263-2C753AB29724}" dt="2021-09-14T15:31:20.932" v="62" actId="207"/>
          <ac:spMkLst>
            <pc:docMk/>
            <pc:sldMk cId="2371816016" sldId="1793"/>
            <ac:spMk id="2" creationId="{7BB9CB17-6722-453B-952A-E347223061C2}"/>
          </ac:spMkLst>
        </pc:spChg>
      </pc:sldChg>
      <pc:sldChg chg="modSp mod">
        <pc:chgData name="Julie Youngblood" userId="0a5d4a07-faf6-4993-afc1-2eca2f190025" providerId="ADAL" clId="{330982C0-46FC-44B8-8263-2C753AB29724}" dt="2021-09-14T15:32:46.742" v="67" actId="2711"/>
        <pc:sldMkLst>
          <pc:docMk/>
          <pc:sldMk cId="884320229" sldId="1796"/>
        </pc:sldMkLst>
        <pc:spChg chg="mod">
          <ac:chgData name="Julie Youngblood" userId="0a5d4a07-faf6-4993-afc1-2eca2f190025" providerId="ADAL" clId="{330982C0-46FC-44B8-8263-2C753AB29724}" dt="2021-09-14T15:32:46.742" v="67" actId="2711"/>
          <ac:spMkLst>
            <pc:docMk/>
            <pc:sldMk cId="884320229" sldId="1796"/>
            <ac:spMk id="2" creationId="{EC5CC4B4-BD09-4751-B965-8B1F0AE089B1}"/>
          </ac:spMkLst>
        </pc:spChg>
        <pc:graphicFrameChg chg="mod">
          <ac:chgData name="Julie Youngblood" userId="0a5d4a07-faf6-4993-afc1-2eca2f190025" providerId="ADAL" clId="{330982C0-46FC-44B8-8263-2C753AB29724}" dt="2021-09-14T15:32:22.382" v="63" actId="1076"/>
          <ac:graphicFrameMkLst>
            <pc:docMk/>
            <pc:sldMk cId="884320229" sldId="1796"/>
            <ac:graphicFrameMk id="5" creationId="{01F44FD1-5A4E-403F-8D59-905F5AEF3375}"/>
          </ac:graphicFrameMkLst>
        </pc:graphicFrameChg>
      </pc:sldChg>
      <pc:sldChg chg="modSp mod">
        <pc:chgData name="Julie Youngblood" userId="0a5d4a07-faf6-4993-afc1-2eca2f190025" providerId="ADAL" clId="{330982C0-46FC-44B8-8263-2C753AB29724}" dt="2021-09-14T15:38:29.466" v="101" actId="2062"/>
        <pc:sldMkLst>
          <pc:docMk/>
          <pc:sldMk cId="3339676022" sldId="1797"/>
        </pc:sldMkLst>
        <pc:spChg chg="mod">
          <ac:chgData name="Julie Youngblood" userId="0a5d4a07-faf6-4993-afc1-2eca2f190025" providerId="ADAL" clId="{330982C0-46FC-44B8-8263-2C753AB29724}" dt="2021-09-14T15:33:32.145" v="71" actId="20577"/>
          <ac:spMkLst>
            <pc:docMk/>
            <pc:sldMk cId="3339676022" sldId="1797"/>
            <ac:spMk id="2" creationId="{EC5CC4B4-BD09-4751-B965-8B1F0AE089B1}"/>
          </ac:spMkLst>
        </pc:spChg>
        <pc:graphicFrameChg chg="modGraphic">
          <ac:chgData name="Julie Youngblood" userId="0a5d4a07-faf6-4993-afc1-2eca2f190025" providerId="ADAL" clId="{330982C0-46FC-44B8-8263-2C753AB29724}" dt="2021-09-14T15:38:29.466" v="101" actId="2062"/>
          <ac:graphicFrameMkLst>
            <pc:docMk/>
            <pc:sldMk cId="3339676022" sldId="1797"/>
            <ac:graphicFrameMk id="5" creationId="{01F44FD1-5A4E-403F-8D59-905F5AEF3375}"/>
          </ac:graphicFrameMkLst>
        </pc:graphicFrameChg>
      </pc:sldChg>
      <pc:sldChg chg="modSp mod">
        <pc:chgData name="Julie Youngblood" userId="0a5d4a07-faf6-4993-afc1-2eca2f190025" providerId="ADAL" clId="{330982C0-46FC-44B8-8263-2C753AB29724}" dt="2021-09-14T15:38:37.930" v="102" actId="2062"/>
        <pc:sldMkLst>
          <pc:docMk/>
          <pc:sldMk cId="2383819910" sldId="1798"/>
        </pc:sldMkLst>
        <pc:spChg chg="mod">
          <ac:chgData name="Julie Youngblood" userId="0a5d4a07-faf6-4993-afc1-2eca2f190025" providerId="ADAL" clId="{330982C0-46FC-44B8-8263-2C753AB29724}" dt="2021-09-14T15:33:27.567" v="70" actId="20577"/>
          <ac:spMkLst>
            <pc:docMk/>
            <pc:sldMk cId="2383819910" sldId="1798"/>
            <ac:spMk id="2" creationId="{EC5CC4B4-BD09-4751-B965-8B1F0AE089B1}"/>
          </ac:spMkLst>
        </pc:spChg>
        <pc:graphicFrameChg chg="modGraphic">
          <ac:chgData name="Julie Youngblood" userId="0a5d4a07-faf6-4993-afc1-2eca2f190025" providerId="ADAL" clId="{330982C0-46FC-44B8-8263-2C753AB29724}" dt="2021-09-14T15:38:37.930" v="102" actId="2062"/>
          <ac:graphicFrameMkLst>
            <pc:docMk/>
            <pc:sldMk cId="2383819910" sldId="1798"/>
            <ac:graphicFrameMk id="5" creationId="{01F44FD1-5A4E-403F-8D59-905F5AEF3375}"/>
          </ac:graphicFrameMkLst>
        </pc:graphicFrameChg>
      </pc:sldChg>
      <pc:sldChg chg="modSp mod">
        <pc:chgData name="Julie Youngblood" userId="0a5d4a07-faf6-4993-afc1-2eca2f190025" providerId="ADAL" clId="{330982C0-46FC-44B8-8263-2C753AB29724}" dt="2021-09-14T15:38:18.160" v="100" actId="2062"/>
        <pc:sldMkLst>
          <pc:docMk/>
          <pc:sldMk cId="91340157" sldId="1800"/>
        </pc:sldMkLst>
        <pc:spChg chg="mod">
          <ac:chgData name="Julie Youngblood" userId="0a5d4a07-faf6-4993-afc1-2eca2f190025" providerId="ADAL" clId="{330982C0-46FC-44B8-8263-2C753AB29724}" dt="2021-09-14T15:34:25.137" v="74" actId="20577"/>
          <ac:spMkLst>
            <pc:docMk/>
            <pc:sldMk cId="91340157" sldId="1800"/>
            <ac:spMk id="2" creationId="{EC5CC4B4-BD09-4751-B965-8B1F0AE089B1}"/>
          </ac:spMkLst>
        </pc:spChg>
        <pc:graphicFrameChg chg="modGraphic">
          <ac:chgData name="Julie Youngblood" userId="0a5d4a07-faf6-4993-afc1-2eca2f190025" providerId="ADAL" clId="{330982C0-46FC-44B8-8263-2C753AB29724}" dt="2021-09-14T15:38:18.160" v="100" actId="2062"/>
          <ac:graphicFrameMkLst>
            <pc:docMk/>
            <pc:sldMk cId="91340157" sldId="1800"/>
            <ac:graphicFrameMk id="5" creationId="{01F44FD1-5A4E-403F-8D59-905F5AEF3375}"/>
          </ac:graphicFrameMkLst>
        </pc:graphicFrameChg>
      </pc:sldChg>
      <pc:sldChg chg="modSp mod">
        <pc:chgData name="Julie Youngblood" userId="0a5d4a07-faf6-4993-afc1-2eca2f190025" providerId="ADAL" clId="{330982C0-46FC-44B8-8263-2C753AB29724}" dt="2021-09-14T15:38:09.437" v="99" actId="2062"/>
        <pc:sldMkLst>
          <pc:docMk/>
          <pc:sldMk cId="3604268989" sldId="1801"/>
        </pc:sldMkLst>
        <pc:spChg chg="mod">
          <ac:chgData name="Julie Youngblood" userId="0a5d4a07-faf6-4993-afc1-2eca2f190025" providerId="ADAL" clId="{330982C0-46FC-44B8-8263-2C753AB29724}" dt="2021-09-14T15:35:55.344" v="86" actId="20577"/>
          <ac:spMkLst>
            <pc:docMk/>
            <pc:sldMk cId="3604268989" sldId="1801"/>
            <ac:spMk id="2" creationId="{EC5CC4B4-BD09-4751-B965-8B1F0AE089B1}"/>
          </ac:spMkLst>
        </pc:spChg>
        <pc:graphicFrameChg chg="modGraphic">
          <ac:chgData name="Julie Youngblood" userId="0a5d4a07-faf6-4993-afc1-2eca2f190025" providerId="ADAL" clId="{330982C0-46FC-44B8-8263-2C753AB29724}" dt="2021-09-14T15:38:09.437" v="99" actId="2062"/>
          <ac:graphicFrameMkLst>
            <pc:docMk/>
            <pc:sldMk cId="3604268989" sldId="1801"/>
            <ac:graphicFrameMk id="5" creationId="{01F44FD1-5A4E-403F-8D59-905F5AEF3375}"/>
          </ac:graphicFrameMkLst>
        </pc:graphicFrameChg>
      </pc:sldChg>
      <pc:sldChg chg="modSp mod">
        <pc:chgData name="Julie Youngblood" userId="0a5d4a07-faf6-4993-afc1-2eca2f190025" providerId="ADAL" clId="{330982C0-46FC-44B8-8263-2C753AB29724}" dt="2021-09-14T15:37:58.215" v="98" actId="14734"/>
        <pc:sldMkLst>
          <pc:docMk/>
          <pc:sldMk cId="1785310388" sldId="1803"/>
        </pc:sldMkLst>
        <pc:spChg chg="mod">
          <ac:chgData name="Julie Youngblood" userId="0a5d4a07-faf6-4993-afc1-2eca2f190025" providerId="ADAL" clId="{330982C0-46FC-44B8-8263-2C753AB29724}" dt="2021-09-14T15:36:58.296" v="92" actId="20577"/>
          <ac:spMkLst>
            <pc:docMk/>
            <pc:sldMk cId="1785310388" sldId="1803"/>
            <ac:spMk id="2" creationId="{EC5CC4B4-BD09-4751-B965-8B1F0AE089B1}"/>
          </ac:spMkLst>
        </pc:spChg>
        <pc:graphicFrameChg chg="modGraphic">
          <ac:chgData name="Julie Youngblood" userId="0a5d4a07-faf6-4993-afc1-2eca2f190025" providerId="ADAL" clId="{330982C0-46FC-44B8-8263-2C753AB29724}" dt="2021-09-14T15:37:58.215" v="98" actId="14734"/>
          <ac:graphicFrameMkLst>
            <pc:docMk/>
            <pc:sldMk cId="1785310388" sldId="1803"/>
            <ac:graphicFrameMk id="5" creationId="{01F44FD1-5A4E-403F-8D59-905F5AEF3375}"/>
          </ac:graphicFrameMkLst>
        </pc:graphicFrameChg>
      </pc:sldChg>
      <pc:sldChg chg="modSp mod">
        <pc:chgData name="Julie Youngblood" userId="0a5d4a07-faf6-4993-afc1-2eca2f190025" providerId="ADAL" clId="{330982C0-46FC-44B8-8263-2C753AB29724}" dt="2021-09-14T15:39:59.105" v="107" actId="14734"/>
        <pc:sldMkLst>
          <pc:docMk/>
          <pc:sldMk cId="2562162350" sldId="1806"/>
        </pc:sldMkLst>
        <pc:graphicFrameChg chg="modGraphic">
          <ac:chgData name="Julie Youngblood" userId="0a5d4a07-faf6-4993-afc1-2eca2f190025" providerId="ADAL" clId="{330982C0-46FC-44B8-8263-2C753AB29724}" dt="2021-09-14T15:39:59.105" v="107" actId="14734"/>
          <ac:graphicFrameMkLst>
            <pc:docMk/>
            <pc:sldMk cId="2562162350" sldId="1806"/>
            <ac:graphicFrameMk id="4" creationId="{4CE6D955-4BEE-4128-A868-DFDB617C5EA4}"/>
          </ac:graphicFrameMkLst>
        </pc:graphicFrameChg>
      </pc:sldChg>
      <pc:sldChg chg="modSp mod">
        <pc:chgData name="Julie Youngblood" userId="0a5d4a07-faf6-4993-afc1-2eca2f190025" providerId="ADAL" clId="{330982C0-46FC-44B8-8263-2C753AB29724}" dt="2021-09-14T15:40:47.301" v="109" actId="14734"/>
        <pc:sldMkLst>
          <pc:docMk/>
          <pc:sldMk cId="1899420083" sldId="1808"/>
        </pc:sldMkLst>
        <pc:graphicFrameChg chg="modGraphic">
          <ac:chgData name="Julie Youngblood" userId="0a5d4a07-faf6-4993-afc1-2eca2f190025" providerId="ADAL" clId="{330982C0-46FC-44B8-8263-2C753AB29724}" dt="2021-09-14T15:40:47.301" v="109" actId="14734"/>
          <ac:graphicFrameMkLst>
            <pc:docMk/>
            <pc:sldMk cId="1899420083" sldId="1808"/>
            <ac:graphicFrameMk id="4" creationId="{4CE6D955-4BEE-4128-A868-DFDB617C5EA4}"/>
          </ac:graphicFrameMkLst>
        </pc:graphicFrameChg>
      </pc:sldChg>
      <pc:sldChg chg="modSp">
        <pc:chgData name="Julie Youngblood" userId="0a5d4a07-faf6-4993-afc1-2eca2f190025" providerId="ADAL" clId="{330982C0-46FC-44B8-8263-2C753AB29724}" dt="2021-09-14T15:41:03.495" v="113" actId="20577"/>
        <pc:sldMkLst>
          <pc:docMk/>
          <pc:sldMk cId="3591720526" sldId="1809"/>
        </pc:sldMkLst>
        <pc:graphicFrameChg chg="mod">
          <ac:chgData name="Julie Youngblood" userId="0a5d4a07-faf6-4993-afc1-2eca2f190025" providerId="ADAL" clId="{330982C0-46FC-44B8-8263-2C753AB29724}" dt="2021-09-14T15:41:03.495" v="113" actId="20577"/>
          <ac:graphicFrameMkLst>
            <pc:docMk/>
            <pc:sldMk cId="3591720526" sldId="1809"/>
            <ac:graphicFrameMk id="6" creationId="{4221DDAD-E546-487E-B713-DA5BF3655562}"/>
          </ac:graphicFrameMkLst>
        </pc:graphicFrameChg>
      </pc:sldChg>
      <pc:sldChg chg="modSp">
        <pc:chgData name="Julie Youngblood" userId="0a5d4a07-faf6-4993-afc1-2eca2f190025" providerId="ADAL" clId="{330982C0-46FC-44B8-8263-2C753AB29724}" dt="2021-09-14T15:41:14.196" v="115" actId="20577"/>
        <pc:sldMkLst>
          <pc:docMk/>
          <pc:sldMk cId="2512265890" sldId="1810"/>
        </pc:sldMkLst>
        <pc:graphicFrameChg chg="mod">
          <ac:chgData name="Julie Youngblood" userId="0a5d4a07-faf6-4993-afc1-2eca2f190025" providerId="ADAL" clId="{330982C0-46FC-44B8-8263-2C753AB29724}" dt="2021-09-14T15:41:14.196" v="115" actId="20577"/>
          <ac:graphicFrameMkLst>
            <pc:docMk/>
            <pc:sldMk cId="2512265890" sldId="1810"/>
            <ac:graphicFrameMk id="6" creationId="{4221DDAD-E546-487E-B713-DA5BF3655562}"/>
          </ac:graphicFrameMkLst>
        </pc:graphicFrameChg>
      </pc:sldChg>
      <pc:sldChg chg="modSp">
        <pc:chgData name="Julie Youngblood" userId="0a5d4a07-faf6-4993-afc1-2eca2f190025" providerId="ADAL" clId="{330982C0-46FC-44B8-8263-2C753AB29724}" dt="2021-09-14T15:41:23.838" v="117" actId="20577"/>
        <pc:sldMkLst>
          <pc:docMk/>
          <pc:sldMk cId="849342660" sldId="1811"/>
        </pc:sldMkLst>
        <pc:graphicFrameChg chg="mod">
          <ac:chgData name="Julie Youngblood" userId="0a5d4a07-faf6-4993-afc1-2eca2f190025" providerId="ADAL" clId="{330982C0-46FC-44B8-8263-2C753AB29724}" dt="2021-09-14T15:41:23.838" v="117" actId="20577"/>
          <ac:graphicFrameMkLst>
            <pc:docMk/>
            <pc:sldMk cId="849342660" sldId="1811"/>
            <ac:graphicFrameMk id="6" creationId="{4221DDAD-E546-487E-B713-DA5BF3655562}"/>
          </ac:graphicFrameMkLst>
        </pc:graphicFrameChg>
      </pc:sldChg>
      <pc:sldChg chg="modSp mod">
        <pc:chgData name="Julie Youngblood" userId="0a5d4a07-faf6-4993-afc1-2eca2f190025" providerId="ADAL" clId="{330982C0-46FC-44B8-8263-2C753AB29724}" dt="2021-09-14T15:41:52.835" v="118" actId="20577"/>
        <pc:sldMkLst>
          <pc:docMk/>
          <pc:sldMk cId="1978030024" sldId="1816"/>
        </pc:sldMkLst>
        <pc:spChg chg="mod">
          <ac:chgData name="Julie Youngblood" userId="0a5d4a07-faf6-4993-afc1-2eca2f190025" providerId="ADAL" clId="{330982C0-46FC-44B8-8263-2C753AB29724}" dt="2021-09-14T15:41:52.835" v="118" actId="20577"/>
          <ac:spMkLst>
            <pc:docMk/>
            <pc:sldMk cId="1978030024" sldId="1816"/>
            <ac:spMk id="6" creationId="{6CD9E913-A6E6-45CD-8420-47BB4B296AC6}"/>
          </ac:spMkLst>
        </pc:spChg>
      </pc:sldChg>
    </pc:docChg>
  </pc:docChgLst>
  <pc:docChgLst>
    <pc:chgData name="Dawn Kemp" userId="718ddf7b-8809-4a49-9d02-161ff200da8c" providerId="ADAL" clId="{016B2189-B7C3-4122-B022-0735E4A0B33C}"/>
    <pc:docChg chg="custSel addSld delSld modSld">
      <pc:chgData name="Dawn Kemp" userId="718ddf7b-8809-4a49-9d02-161ff200da8c" providerId="ADAL" clId="{016B2189-B7C3-4122-B022-0735E4A0B33C}" dt="2021-09-21T01:14:40.877" v="1311" actId="20577"/>
      <pc:docMkLst>
        <pc:docMk/>
      </pc:docMkLst>
      <pc:sldChg chg="modSp mod">
        <pc:chgData name="Dawn Kemp" userId="718ddf7b-8809-4a49-9d02-161ff200da8c" providerId="ADAL" clId="{016B2189-B7C3-4122-B022-0735E4A0B33C}" dt="2021-09-21T00:29:54.384" v="273" actId="20577"/>
        <pc:sldMkLst>
          <pc:docMk/>
          <pc:sldMk cId="2875005370" sldId="346"/>
        </pc:sldMkLst>
        <pc:spChg chg="mod">
          <ac:chgData name="Dawn Kemp" userId="718ddf7b-8809-4a49-9d02-161ff200da8c" providerId="ADAL" clId="{016B2189-B7C3-4122-B022-0735E4A0B33C}" dt="2021-09-21T00:29:54.384" v="273" actId="20577"/>
          <ac:spMkLst>
            <pc:docMk/>
            <pc:sldMk cId="2875005370" sldId="346"/>
            <ac:spMk id="3" creationId="{2F4BD0E9-671C-49BC-855A-639BC1E31857}"/>
          </ac:spMkLst>
        </pc:spChg>
      </pc:sldChg>
      <pc:sldChg chg="del">
        <pc:chgData name="Dawn Kemp" userId="718ddf7b-8809-4a49-9d02-161ff200da8c" providerId="ADAL" clId="{016B2189-B7C3-4122-B022-0735E4A0B33C}" dt="2021-09-21T00:50:07.628" v="336" actId="47"/>
        <pc:sldMkLst>
          <pc:docMk/>
          <pc:sldMk cId="2314295181" sldId="394"/>
        </pc:sldMkLst>
      </pc:sldChg>
      <pc:sldChg chg="del">
        <pc:chgData name="Dawn Kemp" userId="718ddf7b-8809-4a49-9d02-161ff200da8c" providerId="ADAL" clId="{016B2189-B7C3-4122-B022-0735E4A0B33C}" dt="2021-09-21T00:23:12.447" v="4" actId="47"/>
        <pc:sldMkLst>
          <pc:docMk/>
          <pc:sldMk cId="1148950032" sldId="395"/>
        </pc:sldMkLst>
      </pc:sldChg>
      <pc:sldChg chg="del">
        <pc:chgData name="Dawn Kemp" userId="718ddf7b-8809-4a49-9d02-161ff200da8c" providerId="ADAL" clId="{016B2189-B7C3-4122-B022-0735E4A0B33C}" dt="2021-09-21T00:23:12.447" v="4" actId="47"/>
        <pc:sldMkLst>
          <pc:docMk/>
          <pc:sldMk cId="133555585" sldId="397"/>
        </pc:sldMkLst>
      </pc:sldChg>
      <pc:sldChg chg="del">
        <pc:chgData name="Dawn Kemp" userId="718ddf7b-8809-4a49-9d02-161ff200da8c" providerId="ADAL" clId="{016B2189-B7C3-4122-B022-0735E4A0B33C}" dt="2021-09-21T00:49:52.665" v="335" actId="47"/>
        <pc:sldMkLst>
          <pc:docMk/>
          <pc:sldMk cId="2473435783" sldId="399"/>
        </pc:sldMkLst>
      </pc:sldChg>
      <pc:sldChg chg="delSp modSp del mod">
        <pc:chgData name="Dawn Kemp" userId="718ddf7b-8809-4a49-9d02-161ff200da8c" providerId="ADAL" clId="{016B2189-B7C3-4122-B022-0735E4A0B33C}" dt="2021-09-21T00:42:35.420" v="311" actId="47"/>
        <pc:sldMkLst>
          <pc:docMk/>
          <pc:sldMk cId="4094221363" sldId="1053"/>
        </pc:sldMkLst>
        <pc:spChg chg="mod">
          <ac:chgData name="Dawn Kemp" userId="718ddf7b-8809-4a49-9d02-161ff200da8c" providerId="ADAL" clId="{016B2189-B7C3-4122-B022-0735E4A0B33C}" dt="2021-09-21T00:33:24.723" v="282" actId="14100"/>
          <ac:spMkLst>
            <pc:docMk/>
            <pc:sldMk cId="4094221363" sldId="1053"/>
            <ac:spMk id="2" creationId="{00000000-0000-0000-0000-000000000000}"/>
          </ac:spMkLst>
        </pc:spChg>
        <pc:spChg chg="mod">
          <ac:chgData name="Dawn Kemp" userId="718ddf7b-8809-4a49-9d02-161ff200da8c" providerId="ADAL" clId="{016B2189-B7C3-4122-B022-0735E4A0B33C}" dt="2021-09-21T00:33:28.495" v="283" actId="1076"/>
          <ac:spMkLst>
            <pc:docMk/>
            <pc:sldMk cId="4094221363" sldId="1053"/>
            <ac:spMk id="3" creationId="{00000000-0000-0000-0000-000000000000}"/>
          </ac:spMkLst>
        </pc:spChg>
        <pc:spChg chg="mod">
          <ac:chgData name="Dawn Kemp" userId="718ddf7b-8809-4a49-9d02-161ff200da8c" providerId="ADAL" clId="{016B2189-B7C3-4122-B022-0735E4A0B33C}" dt="2021-09-21T00:33:32.043" v="284" actId="1076"/>
          <ac:spMkLst>
            <pc:docMk/>
            <pc:sldMk cId="4094221363" sldId="1053"/>
            <ac:spMk id="4" creationId="{00000000-0000-0000-0000-000000000000}"/>
          </ac:spMkLst>
        </pc:spChg>
        <pc:spChg chg="mod">
          <ac:chgData name="Dawn Kemp" userId="718ddf7b-8809-4a49-9d02-161ff200da8c" providerId="ADAL" clId="{016B2189-B7C3-4122-B022-0735E4A0B33C}" dt="2021-09-21T00:33:43.072" v="286" actId="14100"/>
          <ac:spMkLst>
            <pc:docMk/>
            <pc:sldMk cId="4094221363" sldId="1053"/>
            <ac:spMk id="5" creationId="{00000000-0000-0000-0000-000000000000}"/>
          </ac:spMkLst>
        </pc:spChg>
        <pc:spChg chg="mod">
          <ac:chgData name="Dawn Kemp" userId="718ddf7b-8809-4a49-9d02-161ff200da8c" providerId="ADAL" clId="{016B2189-B7C3-4122-B022-0735E4A0B33C}" dt="2021-09-21T00:32:36.911" v="281" actId="255"/>
          <ac:spMkLst>
            <pc:docMk/>
            <pc:sldMk cId="4094221363" sldId="1053"/>
            <ac:spMk id="6" creationId="{00000000-0000-0000-0000-000000000000}"/>
          </ac:spMkLst>
        </pc:spChg>
        <pc:spChg chg="del mod">
          <ac:chgData name="Dawn Kemp" userId="718ddf7b-8809-4a49-9d02-161ff200da8c" providerId="ADAL" clId="{016B2189-B7C3-4122-B022-0735E4A0B33C}" dt="2021-09-21T00:35:31.217" v="293" actId="478"/>
          <ac:spMkLst>
            <pc:docMk/>
            <pc:sldMk cId="4094221363" sldId="1053"/>
            <ac:spMk id="8" creationId="{3B3CCC2F-2E9B-408F-A4C2-EB6DE7F75A32}"/>
          </ac:spMkLst>
        </pc:spChg>
        <pc:spChg chg="mod">
          <ac:chgData name="Dawn Kemp" userId="718ddf7b-8809-4a49-9d02-161ff200da8c" providerId="ADAL" clId="{016B2189-B7C3-4122-B022-0735E4A0B33C}" dt="2021-09-21T00:37:37.777" v="299" actId="20577"/>
          <ac:spMkLst>
            <pc:docMk/>
            <pc:sldMk cId="4094221363" sldId="1053"/>
            <ac:spMk id="10" creationId="{969B306C-2D4C-4134-8E68-1CD2DBCFD652}"/>
          </ac:spMkLst>
        </pc:spChg>
      </pc:sldChg>
      <pc:sldChg chg="modSp del mod">
        <pc:chgData name="Dawn Kemp" userId="718ddf7b-8809-4a49-9d02-161ff200da8c" providerId="ADAL" clId="{016B2189-B7C3-4122-B022-0735E4A0B33C}" dt="2021-09-21T00:44:14.564" v="318" actId="47"/>
        <pc:sldMkLst>
          <pc:docMk/>
          <pc:sldMk cId="1662881925" sldId="1054"/>
        </pc:sldMkLst>
        <pc:spChg chg="mod">
          <ac:chgData name="Dawn Kemp" userId="718ddf7b-8809-4a49-9d02-161ff200da8c" providerId="ADAL" clId="{016B2189-B7C3-4122-B022-0735E4A0B33C}" dt="2021-09-21T00:36:35.688" v="295" actId="255"/>
          <ac:spMkLst>
            <pc:docMk/>
            <pc:sldMk cId="1662881925" sldId="1054"/>
            <ac:spMk id="6" creationId="{00000000-0000-0000-0000-000000000000}"/>
          </ac:spMkLst>
        </pc:spChg>
        <pc:spChg chg="mod">
          <ac:chgData name="Dawn Kemp" userId="718ddf7b-8809-4a49-9d02-161ff200da8c" providerId="ADAL" clId="{016B2189-B7C3-4122-B022-0735E4A0B33C}" dt="2021-09-21T00:43:32.400" v="315" actId="20577"/>
          <ac:spMkLst>
            <pc:docMk/>
            <pc:sldMk cId="1662881925" sldId="1054"/>
            <ac:spMk id="10" creationId="{969B306C-2D4C-4134-8E68-1CD2DBCFD652}"/>
          </ac:spMkLst>
        </pc:spChg>
      </pc:sldChg>
      <pc:sldChg chg="modSp mod">
        <pc:chgData name="Dawn Kemp" userId="718ddf7b-8809-4a49-9d02-161ff200da8c" providerId="ADAL" clId="{016B2189-B7C3-4122-B022-0735E4A0B33C}" dt="2021-09-21T00:45:56.309" v="325" actId="2711"/>
        <pc:sldMkLst>
          <pc:docMk/>
          <pc:sldMk cId="2862688112" sldId="1055"/>
        </pc:sldMkLst>
        <pc:spChg chg="mod">
          <ac:chgData name="Dawn Kemp" userId="718ddf7b-8809-4a49-9d02-161ff200da8c" providerId="ADAL" clId="{016B2189-B7C3-4122-B022-0735E4A0B33C}" dt="2021-09-21T00:45:17.047" v="323" actId="255"/>
          <ac:spMkLst>
            <pc:docMk/>
            <pc:sldMk cId="2862688112" sldId="1055"/>
            <ac:spMk id="2" creationId="{1EF660B7-C809-470C-8EAC-A6F49EB1DD13}"/>
          </ac:spMkLst>
        </pc:spChg>
        <pc:spChg chg="mod">
          <ac:chgData name="Dawn Kemp" userId="718ddf7b-8809-4a49-9d02-161ff200da8c" providerId="ADAL" clId="{016B2189-B7C3-4122-B022-0735E4A0B33C}" dt="2021-09-21T00:45:56.309" v="325" actId="2711"/>
          <ac:spMkLst>
            <pc:docMk/>
            <pc:sldMk cId="2862688112" sldId="1055"/>
            <ac:spMk id="3" creationId="{B21F5096-5353-4598-8D10-0E5C71BFBA2B}"/>
          </ac:spMkLst>
        </pc:spChg>
      </pc:sldChg>
      <pc:sldChg chg="modSp mod">
        <pc:chgData name="Dawn Kemp" userId="718ddf7b-8809-4a49-9d02-161ff200da8c" providerId="ADAL" clId="{016B2189-B7C3-4122-B022-0735E4A0B33C}" dt="2021-09-21T00:48:18.374" v="334" actId="14100"/>
        <pc:sldMkLst>
          <pc:docMk/>
          <pc:sldMk cId="4251718145" sldId="1056"/>
        </pc:sldMkLst>
        <pc:spChg chg="mod">
          <ac:chgData name="Dawn Kemp" userId="718ddf7b-8809-4a49-9d02-161ff200da8c" providerId="ADAL" clId="{016B2189-B7C3-4122-B022-0735E4A0B33C}" dt="2021-09-21T00:47:40.261" v="329" actId="255"/>
          <ac:spMkLst>
            <pc:docMk/>
            <pc:sldMk cId="4251718145" sldId="1056"/>
            <ac:spMk id="2" creationId="{ACB329CC-5977-4121-B773-7A0B3D1C95A8}"/>
          </ac:spMkLst>
        </pc:spChg>
        <pc:spChg chg="mod">
          <ac:chgData name="Dawn Kemp" userId="718ddf7b-8809-4a49-9d02-161ff200da8c" providerId="ADAL" clId="{016B2189-B7C3-4122-B022-0735E4A0B33C}" dt="2021-09-21T00:48:18.374" v="334" actId="14100"/>
          <ac:spMkLst>
            <pc:docMk/>
            <pc:sldMk cId="4251718145" sldId="1056"/>
            <ac:spMk id="3" creationId="{20381502-7CD5-45D5-9168-5F4492DDF79F}"/>
          </ac:spMkLst>
        </pc:spChg>
      </pc:sldChg>
      <pc:sldChg chg="del">
        <pc:chgData name="Dawn Kemp" userId="718ddf7b-8809-4a49-9d02-161ff200da8c" providerId="ADAL" clId="{016B2189-B7C3-4122-B022-0735E4A0B33C}" dt="2021-09-21T01:07:10.951" v="1077" actId="47"/>
        <pc:sldMkLst>
          <pc:docMk/>
          <pc:sldMk cId="4142792611" sldId="1555"/>
        </pc:sldMkLst>
      </pc:sldChg>
      <pc:sldChg chg="del">
        <pc:chgData name="Dawn Kemp" userId="718ddf7b-8809-4a49-9d02-161ff200da8c" providerId="ADAL" clId="{016B2189-B7C3-4122-B022-0735E4A0B33C}" dt="2021-09-21T01:08:31.644" v="1079" actId="47"/>
        <pc:sldMkLst>
          <pc:docMk/>
          <pc:sldMk cId="2921875427" sldId="1556"/>
        </pc:sldMkLst>
      </pc:sldChg>
      <pc:sldChg chg="del">
        <pc:chgData name="Dawn Kemp" userId="718ddf7b-8809-4a49-9d02-161ff200da8c" providerId="ADAL" clId="{016B2189-B7C3-4122-B022-0735E4A0B33C}" dt="2021-09-21T01:07:58.665" v="1078" actId="47"/>
        <pc:sldMkLst>
          <pc:docMk/>
          <pc:sldMk cId="1765725916" sldId="1557"/>
        </pc:sldMkLst>
      </pc:sldChg>
      <pc:sldChg chg="del">
        <pc:chgData name="Dawn Kemp" userId="718ddf7b-8809-4a49-9d02-161ff200da8c" providerId="ADAL" clId="{016B2189-B7C3-4122-B022-0735E4A0B33C}" dt="2021-09-21T00:26:06.869" v="7" actId="47"/>
        <pc:sldMkLst>
          <pc:docMk/>
          <pc:sldMk cId="3847456796" sldId="1572"/>
        </pc:sldMkLst>
      </pc:sldChg>
      <pc:sldChg chg="del">
        <pc:chgData name="Dawn Kemp" userId="718ddf7b-8809-4a49-9d02-161ff200da8c" providerId="ADAL" clId="{016B2189-B7C3-4122-B022-0735E4A0B33C}" dt="2021-09-21T00:26:06.869" v="7" actId="47"/>
        <pc:sldMkLst>
          <pc:docMk/>
          <pc:sldMk cId="4290011805" sldId="1576"/>
        </pc:sldMkLst>
      </pc:sldChg>
      <pc:sldChg chg="del">
        <pc:chgData name="Dawn Kemp" userId="718ddf7b-8809-4a49-9d02-161ff200da8c" providerId="ADAL" clId="{016B2189-B7C3-4122-B022-0735E4A0B33C}" dt="2021-09-21T00:26:06.869" v="7" actId="47"/>
        <pc:sldMkLst>
          <pc:docMk/>
          <pc:sldMk cId="568941585" sldId="1580"/>
        </pc:sldMkLst>
      </pc:sldChg>
      <pc:sldChg chg="del">
        <pc:chgData name="Dawn Kemp" userId="718ddf7b-8809-4a49-9d02-161ff200da8c" providerId="ADAL" clId="{016B2189-B7C3-4122-B022-0735E4A0B33C}" dt="2021-09-21T01:07:07.011" v="1076" actId="47"/>
        <pc:sldMkLst>
          <pc:docMk/>
          <pc:sldMk cId="3284987896" sldId="1776"/>
        </pc:sldMkLst>
      </pc:sldChg>
      <pc:sldChg chg="modSp mod">
        <pc:chgData name="Dawn Kemp" userId="718ddf7b-8809-4a49-9d02-161ff200da8c" providerId="ADAL" clId="{016B2189-B7C3-4122-B022-0735E4A0B33C}" dt="2021-09-21T00:51:48.199" v="374" actId="20577"/>
        <pc:sldMkLst>
          <pc:docMk/>
          <pc:sldMk cId="2671023773" sldId="1778"/>
        </pc:sldMkLst>
        <pc:spChg chg="mod">
          <ac:chgData name="Dawn Kemp" userId="718ddf7b-8809-4a49-9d02-161ff200da8c" providerId="ADAL" clId="{016B2189-B7C3-4122-B022-0735E4A0B33C}" dt="2021-09-21T00:51:48.199" v="374" actId="20577"/>
          <ac:spMkLst>
            <pc:docMk/>
            <pc:sldMk cId="2671023773" sldId="1778"/>
            <ac:spMk id="4" creationId="{F01F27A6-38D6-4491-86E2-2B3ADF85FCF7}"/>
          </ac:spMkLst>
        </pc:spChg>
      </pc:sldChg>
      <pc:sldChg chg="del">
        <pc:chgData name="Dawn Kemp" userId="718ddf7b-8809-4a49-9d02-161ff200da8c" providerId="ADAL" clId="{016B2189-B7C3-4122-B022-0735E4A0B33C}" dt="2021-09-21T01:08:34.403" v="1080" actId="47"/>
        <pc:sldMkLst>
          <pc:docMk/>
          <pc:sldMk cId="1705804904" sldId="1790"/>
        </pc:sldMkLst>
      </pc:sldChg>
      <pc:sldChg chg="modSp del mod">
        <pc:chgData name="Dawn Kemp" userId="718ddf7b-8809-4a49-9d02-161ff200da8c" providerId="ADAL" clId="{016B2189-B7C3-4122-B022-0735E4A0B33C}" dt="2021-09-21T00:24:29.267" v="6" actId="2696"/>
        <pc:sldMkLst>
          <pc:docMk/>
          <pc:sldMk cId="2622252377" sldId="1791"/>
        </pc:sldMkLst>
        <pc:spChg chg="mod">
          <ac:chgData name="Dawn Kemp" userId="718ddf7b-8809-4a49-9d02-161ff200da8c" providerId="ADAL" clId="{016B2189-B7C3-4122-B022-0735E4A0B33C}" dt="2021-09-21T00:24:20.367" v="5" actId="6549"/>
          <ac:spMkLst>
            <pc:docMk/>
            <pc:sldMk cId="2622252377" sldId="1791"/>
            <ac:spMk id="2" creationId="{CAAF3350-C708-4B1D-9220-FCA588B2C626}"/>
          </ac:spMkLst>
        </pc:spChg>
      </pc:sldChg>
      <pc:sldChg chg="del">
        <pc:chgData name="Dawn Kemp" userId="718ddf7b-8809-4a49-9d02-161ff200da8c" providerId="ADAL" clId="{016B2189-B7C3-4122-B022-0735E4A0B33C}" dt="2021-09-21T00:26:06.869" v="7" actId="47"/>
        <pc:sldMkLst>
          <pc:docMk/>
          <pc:sldMk cId="3092182564" sldId="1792"/>
        </pc:sldMkLst>
      </pc:sldChg>
      <pc:sldChg chg="del">
        <pc:chgData name="Dawn Kemp" userId="718ddf7b-8809-4a49-9d02-161ff200da8c" providerId="ADAL" clId="{016B2189-B7C3-4122-B022-0735E4A0B33C}" dt="2021-09-21T00:26:06.869" v="7" actId="47"/>
        <pc:sldMkLst>
          <pc:docMk/>
          <pc:sldMk cId="2371816016" sldId="1793"/>
        </pc:sldMkLst>
      </pc:sldChg>
      <pc:sldChg chg="del">
        <pc:chgData name="Dawn Kemp" userId="718ddf7b-8809-4a49-9d02-161ff200da8c" providerId="ADAL" clId="{016B2189-B7C3-4122-B022-0735E4A0B33C}" dt="2021-09-21T00:26:06.869" v="7" actId="47"/>
        <pc:sldMkLst>
          <pc:docMk/>
          <pc:sldMk cId="3429987780" sldId="1794"/>
        </pc:sldMkLst>
      </pc:sldChg>
      <pc:sldChg chg="del">
        <pc:chgData name="Dawn Kemp" userId="718ddf7b-8809-4a49-9d02-161ff200da8c" providerId="ADAL" clId="{016B2189-B7C3-4122-B022-0735E4A0B33C}" dt="2021-09-21T00:26:06.869" v="7" actId="47"/>
        <pc:sldMkLst>
          <pc:docMk/>
          <pc:sldMk cId="4255374689" sldId="1795"/>
        </pc:sldMkLst>
      </pc:sldChg>
      <pc:sldChg chg="del">
        <pc:chgData name="Dawn Kemp" userId="718ddf7b-8809-4a49-9d02-161ff200da8c" providerId="ADAL" clId="{016B2189-B7C3-4122-B022-0735E4A0B33C}" dt="2021-09-21T00:26:06.869" v="7" actId="47"/>
        <pc:sldMkLst>
          <pc:docMk/>
          <pc:sldMk cId="884320229" sldId="1796"/>
        </pc:sldMkLst>
      </pc:sldChg>
      <pc:sldChg chg="del">
        <pc:chgData name="Dawn Kemp" userId="718ddf7b-8809-4a49-9d02-161ff200da8c" providerId="ADAL" clId="{016B2189-B7C3-4122-B022-0735E4A0B33C}" dt="2021-09-21T00:26:06.869" v="7" actId="47"/>
        <pc:sldMkLst>
          <pc:docMk/>
          <pc:sldMk cId="3339676022" sldId="1797"/>
        </pc:sldMkLst>
      </pc:sldChg>
      <pc:sldChg chg="del">
        <pc:chgData name="Dawn Kemp" userId="718ddf7b-8809-4a49-9d02-161ff200da8c" providerId="ADAL" clId="{016B2189-B7C3-4122-B022-0735E4A0B33C}" dt="2021-09-21T00:26:06.869" v="7" actId="47"/>
        <pc:sldMkLst>
          <pc:docMk/>
          <pc:sldMk cId="2383819910" sldId="1798"/>
        </pc:sldMkLst>
      </pc:sldChg>
      <pc:sldChg chg="del">
        <pc:chgData name="Dawn Kemp" userId="718ddf7b-8809-4a49-9d02-161ff200da8c" providerId="ADAL" clId="{016B2189-B7C3-4122-B022-0735E4A0B33C}" dt="2021-09-21T00:26:06.869" v="7" actId="47"/>
        <pc:sldMkLst>
          <pc:docMk/>
          <pc:sldMk cId="72022594" sldId="1799"/>
        </pc:sldMkLst>
      </pc:sldChg>
      <pc:sldChg chg="del">
        <pc:chgData name="Dawn Kemp" userId="718ddf7b-8809-4a49-9d02-161ff200da8c" providerId="ADAL" clId="{016B2189-B7C3-4122-B022-0735E4A0B33C}" dt="2021-09-21T00:26:06.869" v="7" actId="47"/>
        <pc:sldMkLst>
          <pc:docMk/>
          <pc:sldMk cId="91340157" sldId="1800"/>
        </pc:sldMkLst>
      </pc:sldChg>
      <pc:sldChg chg="del">
        <pc:chgData name="Dawn Kemp" userId="718ddf7b-8809-4a49-9d02-161ff200da8c" providerId="ADAL" clId="{016B2189-B7C3-4122-B022-0735E4A0B33C}" dt="2021-09-21T00:26:06.869" v="7" actId="47"/>
        <pc:sldMkLst>
          <pc:docMk/>
          <pc:sldMk cId="3604268989" sldId="1801"/>
        </pc:sldMkLst>
      </pc:sldChg>
      <pc:sldChg chg="del">
        <pc:chgData name="Dawn Kemp" userId="718ddf7b-8809-4a49-9d02-161ff200da8c" providerId="ADAL" clId="{016B2189-B7C3-4122-B022-0735E4A0B33C}" dt="2021-09-21T00:26:06.869" v="7" actId="47"/>
        <pc:sldMkLst>
          <pc:docMk/>
          <pc:sldMk cId="3994521155" sldId="1802"/>
        </pc:sldMkLst>
      </pc:sldChg>
      <pc:sldChg chg="del">
        <pc:chgData name="Dawn Kemp" userId="718ddf7b-8809-4a49-9d02-161ff200da8c" providerId="ADAL" clId="{016B2189-B7C3-4122-B022-0735E4A0B33C}" dt="2021-09-21T00:26:06.869" v="7" actId="47"/>
        <pc:sldMkLst>
          <pc:docMk/>
          <pc:sldMk cId="1785310388" sldId="1803"/>
        </pc:sldMkLst>
      </pc:sldChg>
      <pc:sldChg chg="del">
        <pc:chgData name="Dawn Kemp" userId="718ddf7b-8809-4a49-9d02-161ff200da8c" providerId="ADAL" clId="{016B2189-B7C3-4122-B022-0735E4A0B33C}" dt="2021-09-21T00:26:06.869" v="7" actId="47"/>
        <pc:sldMkLst>
          <pc:docMk/>
          <pc:sldMk cId="221950007" sldId="1804"/>
        </pc:sldMkLst>
      </pc:sldChg>
      <pc:sldChg chg="del">
        <pc:chgData name="Dawn Kemp" userId="718ddf7b-8809-4a49-9d02-161ff200da8c" providerId="ADAL" clId="{016B2189-B7C3-4122-B022-0735E4A0B33C}" dt="2021-09-21T00:26:06.869" v="7" actId="47"/>
        <pc:sldMkLst>
          <pc:docMk/>
          <pc:sldMk cId="377252792" sldId="1805"/>
        </pc:sldMkLst>
      </pc:sldChg>
      <pc:sldChg chg="del">
        <pc:chgData name="Dawn Kemp" userId="718ddf7b-8809-4a49-9d02-161ff200da8c" providerId="ADAL" clId="{016B2189-B7C3-4122-B022-0735E4A0B33C}" dt="2021-09-21T00:26:06.869" v="7" actId="47"/>
        <pc:sldMkLst>
          <pc:docMk/>
          <pc:sldMk cId="2562162350" sldId="1806"/>
        </pc:sldMkLst>
      </pc:sldChg>
      <pc:sldChg chg="del">
        <pc:chgData name="Dawn Kemp" userId="718ddf7b-8809-4a49-9d02-161ff200da8c" providerId="ADAL" clId="{016B2189-B7C3-4122-B022-0735E4A0B33C}" dt="2021-09-21T00:26:06.869" v="7" actId="47"/>
        <pc:sldMkLst>
          <pc:docMk/>
          <pc:sldMk cId="427303054" sldId="1807"/>
        </pc:sldMkLst>
      </pc:sldChg>
      <pc:sldChg chg="del">
        <pc:chgData name="Dawn Kemp" userId="718ddf7b-8809-4a49-9d02-161ff200da8c" providerId="ADAL" clId="{016B2189-B7C3-4122-B022-0735E4A0B33C}" dt="2021-09-21T00:26:06.869" v="7" actId="47"/>
        <pc:sldMkLst>
          <pc:docMk/>
          <pc:sldMk cId="1899420083" sldId="1808"/>
        </pc:sldMkLst>
      </pc:sldChg>
      <pc:sldChg chg="del">
        <pc:chgData name="Dawn Kemp" userId="718ddf7b-8809-4a49-9d02-161ff200da8c" providerId="ADAL" clId="{016B2189-B7C3-4122-B022-0735E4A0B33C}" dt="2021-09-21T00:26:06.869" v="7" actId="47"/>
        <pc:sldMkLst>
          <pc:docMk/>
          <pc:sldMk cId="3591720526" sldId="1809"/>
        </pc:sldMkLst>
      </pc:sldChg>
      <pc:sldChg chg="del">
        <pc:chgData name="Dawn Kemp" userId="718ddf7b-8809-4a49-9d02-161ff200da8c" providerId="ADAL" clId="{016B2189-B7C3-4122-B022-0735E4A0B33C}" dt="2021-09-21T00:26:06.869" v="7" actId="47"/>
        <pc:sldMkLst>
          <pc:docMk/>
          <pc:sldMk cId="2512265890" sldId="1810"/>
        </pc:sldMkLst>
      </pc:sldChg>
      <pc:sldChg chg="del">
        <pc:chgData name="Dawn Kemp" userId="718ddf7b-8809-4a49-9d02-161ff200da8c" providerId="ADAL" clId="{016B2189-B7C3-4122-B022-0735E4A0B33C}" dt="2021-09-21T00:26:06.869" v="7" actId="47"/>
        <pc:sldMkLst>
          <pc:docMk/>
          <pc:sldMk cId="849342660" sldId="1811"/>
        </pc:sldMkLst>
      </pc:sldChg>
      <pc:sldChg chg="del">
        <pc:chgData name="Dawn Kemp" userId="718ddf7b-8809-4a49-9d02-161ff200da8c" providerId="ADAL" clId="{016B2189-B7C3-4122-B022-0735E4A0B33C}" dt="2021-09-21T00:26:06.869" v="7" actId="47"/>
        <pc:sldMkLst>
          <pc:docMk/>
          <pc:sldMk cId="620472642" sldId="1812"/>
        </pc:sldMkLst>
      </pc:sldChg>
      <pc:sldChg chg="del">
        <pc:chgData name="Dawn Kemp" userId="718ddf7b-8809-4a49-9d02-161ff200da8c" providerId="ADAL" clId="{016B2189-B7C3-4122-B022-0735E4A0B33C}" dt="2021-09-21T00:26:06.869" v="7" actId="47"/>
        <pc:sldMkLst>
          <pc:docMk/>
          <pc:sldMk cId="185872741" sldId="1813"/>
        </pc:sldMkLst>
      </pc:sldChg>
      <pc:sldChg chg="del">
        <pc:chgData name="Dawn Kemp" userId="718ddf7b-8809-4a49-9d02-161ff200da8c" providerId="ADAL" clId="{016B2189-B7C3-4122-B022-0735E4A0B33C}" dt="2021-09-21T00:26:06.869" v="7" actId="47"/>
        <pc:sldMkLst>
          <pc:docMk/>
          <pc:sldMk cId="3852101858" sldId="1814"/>
        </pc:sldMkLst>
      </pc:sldChg>
      <pc:sldChg chg="del">
        <pc:chgData name="Dawn Kemp" userId="718ddf7b-8809-4a49-9d02-161ff200da8c" providerId="ADAL" clId="{016B2189-B7C3-4122-B022-0735E4A0B33C}" dt="2021-09-21T00:26:06.869" v="7" actId="47"/>
        <pc:sldMkLst>
          <pc:docMk/>
          <pc:sldMk cId="3944874639" sldId="1815"/>
        </pc:sldMkLst>
      </pc:sldChg>
      <pc:sldChg chg="del">
        <pc:chgData name="Dawn Kemp" userId="718ddf7b-8809-4a49-9d02-161ff200da8c" providerId="ADAL" clId="{016B2189-B7C3-4122-B022-0735E4A0B33C}" dt="2021-09-21T00:26:06.869" v="7" actId="47"/>
        <pc:sldMkLst>
          <pc:docMk/>
          <pc:sldMk cId="1978030024" sldId="1816"/>
        </pc:sldMkLst>
      </pc:sldChg>
      <pc:sldChg chg="del">
        <pc:chgData name="Dawn Kemp" userId="718ddf7b-8809-4a49-9d02-161ff200da8c" providerId="ADAL" clId="{016B2189-B7C3-4122-B022-0735E4A0B33C}" dt="2021-09-21T00:26:06.869" v="7" actId="47"/>
        <pc:sldMkLst>
          <pc:docMk/>
          <pc:sldMk cId="4163340680" sldId="1817"/>
        </pc:sldMkLst>
      </pc:sldChg>
      <pc:sldChg chg="del">
        <pc:chgData name="Dawn Kemp" userId="718ddf7b-8809-4a49-9d02-161ff200da8c" providerId="ADAL" clId="{016B2189-B7C3-4122-B022-0735E4A0B33C}" dt="2021-09-21T00:26:06.869" v="7" actId="47"/>
        <pc:sldMkLst>
          <pc:docMk/>
          <pc:sldMk cId="3161697292" sldId="1818"/>
        </pc:sldMkLst>
      </pc:sldChg>
      <pc:sldChg chg="del">
        <pc:chgData name="Dawn Kemp" userId="718ddf7b-8809-4a49-9d02-161ff200da8c" providerId="ADAL" clId="{016B2189-B7C3-4122-B022-0735E4A0B33C}" dt="2021-09-21T00:26:06.869" v="7" actId="47"/>
        <pc:sldMkLst>
          <pc:docMk/>
          <pc:sldMk cId="2534327049" sldId="1819"/>
        </pc:sldMkLst>
      </pc:sldChg>
      <pc:sldChg chg="del">
        <pc:chgData name="Dawn Kemp" userId="718ddf7b-8809-4a49-9d02-161ff200da8c" providerId="ADAL" clId="{016B2189-B7C3-4122-B022-0735E4A0B33C}" dt="2021-09-21T00:26:06.869" v="7" actId="47"/>
        <pc:sldMkLst>
          <pc:docMk/>
          <pc:sldMk cId="2577942930" sldId="1820"/>
        </pc:sldMkLst>
      </pc:sldChg>
      <pc:sldChg chg="del">
        <pc:chgData name="Dawn Kemp" userId="718ddf7b-8809-4a49-9d02-161ff200da8c" providerId="ADAL" clId="{016B2189-B7C3-4122-B022-0735E4A0B33C}" dt="2021-09-21T00:26:06.869" v="7" actId="47"/>
        <pc:sldMkLst>
          <pc:docMk/>
          <pc:sldMk cId="2550591243" sldId="1821"/>
        </pc:sldMkLst>
      </pc:sldChg>
      <pc:sldChg chg="del">
        <pc:chgData name="Dawn Kemp" userId="718ddf7b-8809-4a49-9d02-161ff200da8c" providerId="ADAL" clId="{016B2189-B7C3-4122-B022-0735E4A0B33C}" dt="2021-09-21T00:26:06.869" v="7" actId="47"/>
        <pc:sldMkLst>
          <pc:docMk/>
          <pc:sldMk cId="788073110" sldId="1822"/>
        </pc:sldMkLst>
      </pc:sldChg>
      <pc:sldChg chg="del">
        <pc:chgData name="Dawn Kemp" userId="718ddf7b-8809-4a49-9d02-161ff200da8c" providerId="ADAL" clId="{016B2189-B7C3-4122-B022-0735E4A0B33C}" dt="2021-09-21T00:26:06.869" v="7" actId="47"/>
        <pc:sldMkLst>
          <pc:docMk/>
          <pc:sldMk cId="3712962147" sldId="1823"/>
        </pc:sldMkLst>
      </pc:sldChg>
      <pc:sldChg chg="del">
        <pc:chgData name="Dawn Kemp" userId="718ddf7b-8809-4a49-9d02-161ff200da8c" providerId="ADAL" clId="{016B2189-B7C3-4122-B022-0735E4A0B33C}" dt="2021-09-21T00:26:06.869" v="7" actId="47"/>
        <pc:sldMkLst>
          <pc:docMk/>
          <pc:sldMk cId="2883592338" sldId="1825"/>
        </pc:sldMkLst>
      </pc:sldChg>
      <pc:sldChg chg="del">
        <pc:chgData name="Dawn Kemp" userId="718ddf7b-8809-4a49-9d02-161ff200da8c" providerId="ADAL" clId="{016B2189-B7C3-4122-B022-0735E4A0B33C}" dt="2021-09-21T00:26:06.869" v="7" actId="47"/>
        <pc:sldMkLst>
          <pc:docMk/>
          <pc:sldMk cId="670205967" sldId="1826"/>
        </pc:sldMkLst>
      </pc:sldChg>
      <pc:sldChg chg="del">
        <pc:chgData name="Dawn Kemp" userId="718ddf7b-8809-4a49-9d02-161ff200da8c" providerId="ADAL" clId="{016B2189-B7C3-4122-B022-0735E4A0B33C}" dt="2021-09-21T00:26:06.869" v="7" actId="47"/>
        <pc:sldMkLst>
          <pc:docMk/>
          <pc:sldMk cId="2122741815" sldId="1827"/>
        </pc:sldMkLst>
      </pc:sldChg>
      <pc:sldChg chg="del">
        <pc:chgData name="Dawn Kemp" userId="718ddf7b-8809-4a49-9d02-161ff200da8c" providerId="ADAL" clId="{016B2189-B7C3-4122-B022-0735E4A0B33C}" dt="2021-09-21T00:26:06.869" v="7" actId="47"/>
        <pc:sldMkLst>
          <pc:docMk/>
          <pc:sldMk cId="681642835" sldId="1828"/>
        </pc:sldMkLst>
      </pc:sldChg>
      <pc:sldChg chg="del">
        <pc:chgData name="Dawn Kemp" userId="718ddf7b-8809-4a49-9d02-161ff200da8c" providerId="ADAL" clId="{016B2189-B7C3-4122-B022-0735E4A0B33C}" dt="2021-09-21T00:26:06.869" v="7" actId="47"/>
        <pc:sldMkLst>
          <pc:docMk/>
          <pc:sldMk cId="1811865225" sldId="1829"/>
        </pc:sldMkLst>
      </pc:sldChg>
      <pc:sldChg chg="modSp mod">
        <pc:chgData name="Dawn Kemp" userId="718ddf7b-8809-4a49-9d02-161ff200da8c" providerId="ADAL" clId="{016B2189-B7C3-4122-B022-0735E4A0B33C}" dt="2021-09-21T01:11:48.534" v="1224" actId="20577"/>
        <pc:sldMkLst>
          <pc:docMk/>
          <pc:sldMk cId="2016763895" sldId="1830"/>
        </pc:sldMkLst>
        <pc:spChg chg="mod">
          <ac:chgData name="Dawn Kemp" userId="718ddf7b-8809-4a49-9d02-161ff200da8c" providerId="ADAL" clId="{016B2189-B7C3-4122-B022-0735E4A0B33C}" dt="2021-09-21T01:11:48.534" v="1224" actId="20577"/>
          <ac:spMkLst>
            <pc:docMk/>
            <pc:sldMk cId="2016763895" sldId="1830"/>
            <ac:spMk id="9" creationId="{00000000-0000-0000-0000-000000000000}"/>
          </ac:spMkLst>
        </pc:spChg>
      </pc:sldChg>
      <pc:sldChg chg="addSp delSp modSp new mod">
        <pc:chgData name="Dawn Kemp" userId="718ddf7b-8809-4a49-9d02-161ff200da8c" providerId="ADAL" clId="{016B2189-B7C3-4122-B022-0735E4A0B33C}" dt="2021-09-21T00:42:12.556" v="310" actId="1076"/>
        <pc:sldMkLst>
          <pc:docMk/>
          <pc:sldMk cId="4022377750" sldId="1831"/>
        </pc:sldMkLst>
        <pc:spChg chg="del">
          <ac:chgData name="Dawn Kemp" userId="718ddf7b-8809-4a49-9d02-161ff200da8c" providerId="ADAL" clId="{016B2189-B7C3-4122-B022-0735E4A0B33C}" dt="2021-09-21T00:41:09.384" v="305"/>
          <ac:spMkLst>
            <pc:docMk/>
            <pc:sldMk cId="4022377750" sldId="1831"/>
            <ac:spMk id="2" creationId="{5B79FBF9-C878-46F2-8202-A3F86C100445}"/>
          </ac:spMkLst>
        </pc:spChg>
        <pc:spChg chg="mod">
          <ac:chgData name="Dawn Kemp" userId="718ddf7b-8809-4a49-9d02-161ff200da8c" providerId="ADAL" clId="{016B2189-B7C3-4122-B022-0735E4A0B33C}" dt="2021-09-21T00:42:12.556" v="310" actId="1076"/>
          <ac:spMkLst>
            <pc:docMk/>
            <pc:sldMk cId="4022377750" sldId="1831"/>
            <ac:spMk id="3" creationId="{37DBFFF5-B104-4469-BA53-64DEF9805830}"/>
          </ac:spMkLst>
        </pc:spChg>
        <pc:spChg chg="add mod">
          <ac:chgData name="Dawn Kemp" userId="718ddf7b-8809-4a49-9d02-161ff200da8c" providerId="ADAL" clId="{016B2189-B7C3-4122-B022-0735E4A0B33C}" dt="2021-09-21T00:41:09.384" v="305"/>
          <ac:spMkLst>
            <pc:docMk/>
            <pc:sldMk cId="4022377750" sldId="1831"/>
            <ac:spMk id="4" creationId="{EF907CC7-B2F8-4249-87D8-00863AC99187}"/>
          </ac:spMkLst>
        </pc:spChg>
      </pc:sldChg>
      <pc:sldChg chg="modSp new mod">
        <pc:chgData name="Dawn Kemp" userId="718ddf7b-8809-4a49-9d02-161ff200da8c" providerId="ADAL" clId="{016B2189-B7C3-4122-B022-0735E4A0B33C}" dt="2021-09-21T00:44:05.854" v="317" actId="255"/>
        <pc:sldMkLst>
          <pc:docMk/>
          <pc:sldMk cId="2131438652" sldId="1832"/>
        </pc:sldMkLst>
        <pc:spChg chg="mod">
          <ac:chgData name="Dawn Kemp" userId="718ddf7b-8809-4a49-9d02-161ff200da8c" providerId="ADAL" clId="{016B2189-B7C3-4122-B022-0735E4A0B33C}" dt="2021-09-21T00:43:16.187" v="313"/>
          <ac:spMkLst>
            <pc:docMk/>
            <pc:sldMk cId="2131438652" sldId="1832"/>
            <ac:spMk id="2" creationId="{07AF20EF-1FA0-407F-91FF-AB888D4469AB}"/>
          </ac:spMkLst>
        </pc:spChg>
        <pc:spChg chg="mod">
          <ac:chgData name="Dawn Kemp" userId="718ddf7b-8809-4a49-9d02-161ff200da8c" providerId="ADAL" clId="{016B2189-B7C3-4122-B022-0735E4A0B33C}" dt="2021-09-21T00:44:05.854" v="317" actId="255"/>
          <ac:spMkLst>
            <pc:docMk/>
            <pc:sldMk cId="2131438652" sldId="1832"/>
            <ac:spMk id="3" creationId="{D1C2D96C-EBF8-4B12-BAA8-31D2A3475B8F}"/>
          </ac:spMkLst>
        </pc:spChg>
      </pc:sldChg>
      <pc:sldChg chg="modSp add mod">
        <pc:chgData name="Dawn Kemp" userId="718ddf7b-8809-4a49-9d02-161ff200da8c" providerId="ADAL" clId="{016B2189-B7C3-4122-B022-0735E4A0B33C}" dt="2021-09-21T01:14:40.877" v="1311" actId="20577"/>
        <pc:sldMkLst>
          <pc:docMk/>
          <pc:sldMk cId="3895381244" sldId="1833"/>
        </pc:sldMkLst>
        <pc:spChg chg="mod">
          <ac:chgData name="Dawn Kemp" userId="718ddf7b-8809-4a49-9d02-161ff200da8c" providerId="ADAL" clId="{016B2189-B7C3-4122-B022-0735E4A0B33C}" dt="2021-09-21T01:14:40.877" v="1311" actId="20577"/>
          <ac:spMkLst>
            <pc:docMk/>
            <pc:sldMk cId="3895381244" sldId="1833"/>
            <ac:spMk id="4" creationId="{7E504FE8-E7B7-4156-86E3-21DFC2319F46}"/>
          </ac:spMkLst>
        </pc:spChg>
      </pc:sldChg>
    </pc:docChg>
  </pc:docChgLst>
  <pc:docChgLst>
    <pc:chgData name="Dawn Kemp" userId="718ddf7b-8809-4a49-9d02-161ff200da8c" providerId="ADAL" clId="{D48A613D-DAC4-4DCC-BCA1-28C2F7600BBF}"/>
    <pc:docChg chg="addSld modSld">
      <pc:chgData name="Dawn Kemp" userId="718ddf7b-8809-4a49-9d02-161ff200da8c" providerId="ADAL" clId="{D48A613D-DAC4-4DCC-BCA1-28C2F7600BBF}" dt="2021-09-14T11:51:47.708" v="222" actId="27918"/>
      <pc:docMkLst>
        <pc:docMk/>
      </pc:docMkLst>
      <pc:sldChg chg="modNotes">
        <pc:chgData name="Dawn Kemp" userId="718ddf7b-8809-4a49-9d02-161ff200da8c" providerId="ADAL" clId="{D48A613D-DAC4-4DCC-BCA1-28C2F7600BBF}" dt="2021-09-14T11:22:15.150" v="29" actId="20577"/>
        <pc:sldMkLst>
          <pc:docMk/>
          <pc:sldMk cId="378900680" sldId="378"/>
        </pc:sldMkLst>
      </pc:sldChg>
      <pc:sldChg chg="modNotes">
        <pc:chgData name="Dawn Kemp" userId="718ddf7b-8809-4a49-9d02-161ff200da8c" providerId="ADAL" clId="{D48A613D-DAC4-4DCC-BCA1-28C2F7600BBF}" dt="2021-09-14T11:17:39.825" v="2" actId="20577"/>
        <pc:sldMkLst>
          <pc:docMk/>
          <pc:sldMk cId="3844164938" sldId="383"/>
        </pc:sldMkLst>
      </pc:sldChg>
      <pc:sldChg chg="modSp add mod">
        <pc:chgData name="Dawn Kemp" userId="718ddf7b-8809-4a49-9d02-161ff200da8c" providerId="ADAL" clId="{D48A613D-DAC4-4DCC-BCA1-28C2F7600BBF}" dt="2021-09-14T11:43:01.759" v="99" actId="20577"/>
        <pc:sldMkLst>
          <pc:docMk/>
          <pc:sldMk cId="3847456796" sldId="1572"/>
        </pc:sldMkLst>
        <pc:graphicFrameChg chg="modGraphic">
          <ac:chgData name="Dawn Kemp" userId="718ddf7b-8809-4a49-9d02-161ff200da8c" providerId="ADAL" clId="{D48A613D-DAC4-4DCC-BCA1-28C2F7600BBF}" dt="2021-09-14T11:43:01.759" v="99" actId="20577"/>
          <ac:graphicFrameMkLst>
            <pc:docMk/>
            <pc:sldMk cId="3847456796" sldId="1572"/>
            <ac:graphicFrameMk id="4" creationId="{4CE6D955-4BEE-4128-A868-DFDB617C5EA4}"/>
          </ac:graphicFrameMkLst>
        </pc:graphicFrameChg>
      </pc:sldChg>
      <pc:sldChg chg="modSp add mod">
        <pc:chgData name="Dawn Kemp" userId="718ddf7b-8809-4a49-9d02-161ff200da8c" providerId="ADAL" clId="{D48A613D-DAC4-4DCC-BCA1-28C2F7600BBF}" dt="2021-09-14T11:43:20.479" v="108" actId="20577"/>
        <pc:sldMkLst>
          <pc:docMk/>
          <pc:sldMk cId="4290011805" sldId="1576"/>
        </pc:sldMkLst>
        <pc:graphicFrameChg chg="modGraphic">
          <ac:chgData name="Dawn Kemp" userId="718ddf7b-8809-4a49-9d02-161ff200da8c" providerId="ADAL" clId="{D48A613D-DAC4-4DCC-BCA1-28C2F7600BBF}" dt="2021-09-14T11:43:20.479" v="108" actId="20577"/>
          <ac:graphicFrameMkLst>
            <pc:docMk/>
            <pc:sldMk cId="4290011805" sldId="1576"/>
            <ac:graphicFrameMk id="4" creationId="{4CE6D955-4BEE-4128-A868-DFDB617C5EA4}"/>
          </ac:graphicFrameMkLst>
        </pc:graphicFrameChg>
      </pc:sldChg>
      <pc:sldChg chg="modSp add mod">
        <pc:chgData name="Dawn Kemp" userId="718ddf7b-8809-4a49-9d02-161ff200da8c" providerId="ADAL" clId="{D48A613D-DAC4-4DCC-BCA1-28C2F7600BBF}" dt="2021-09-14T11:43:39.560" v="117" actId="20577"/>
        <pc:sldMkLst>
          <pc:docMk/>
          <pc:sldMk cId="568941585" sldId="1580"/>
        </pc:sldMkLst>
        <pc:graphicFrameChg chg="modGraphic">
          <ac:chgData name="Dawn Kemp" userId="718ddf7b-8809-4a49-9d02-161ff200da8c" providerId="ADAL" clId="{D48A613D-DAC4-4DCC-BCA1-28C2F7600BBF}" dt="2021-09-14T11:43:39.560" v="117" actId="20577"/>
          <ac:graphicFrameMkLst>
            <pc:docMk/>
            <pc:sldMk cId="568941585" sldId="1580"/>
            <ac:graphicFrameMk id="4" creationId="{4CE6D955-4BEE-4128-A868-DFDB617C5EA4}"/>
          </ac:graphicFrameMkLst>
        </pc:graphicFrameChg>
      </pc:sldChg>
      <pc:sldChg chg="modNotes">
        <pc:chgData name="Dawn Kemp" userId="718ddf7b-8809-4a49-9d02-161ff200da8c" providerId="ADAL" clId="{D48A613D-DAC4-4DCC-BCA1-28C2F7600BBF}" dt="2021-09-14T11:28:41.124" v="37" actId="20577"/>
        <pc:sldMkLst>
          <pc:docMk/>
          <pc:sldMk cId="2753274224" sldId="1772"/>
        </pc:sldMkLst>
      </pc:sldChg>
      <pc:sldChg chg="modSp mod">
        <pc:chgData name="Dawn Kemp" userId="718ddf7b-8809-4a49-9d02-161ff200da8c" providerId="ADAL" clId="{D48A613D-DAC4-4DCC-BCA1-28C2F7600BBF}" dt="2021-09-14T11:31:58.103" v="45" actId="20577"/>
        <pc:sldMkLst>
          <pc:docMk/>
          <pc:sldMk cId="3092182564" sldId="1792"/>
        </pc:sldMkLst>
        <pc:spChg chg="mod">
          <ac:chgData name="Dawn Kemp" userId="718ddf7b-8809-4a49-9d02-161ff200da8c" providerId="ADAL" clId="{D48A613D-DAC4-4DCC-BCA1-28C2F7600BBF}" dt="2021-09-14T11:31:58.103" v="45" actId="20577"/>
          <ac:spMkLst>
            <pc:docMk/>
            <pc:sldMk cId="3092182564" sldId="1792"/>
            <ac:spMk id="12" creationId="{67CC711D-2317-44B4-AA54-1F1D98FDAC45}"/>
          </ac:spMkLst>
        </pc:spChg>
      </pc:sldChg>
      <pc:sldChg chg="modSp mod">
        <pc:chgData name="Dawn Kemp" userId="718ddf7b-8809-4a49-9d02-161ff200da8c" providerId="ADAL" clId="{D48A613D-DAC4-4DCC-BCA1-28C2F7600BBF}" dt="2021-09-14T11:36:05.849" v="75" actId="20577"/>
        <pc:sldMkLst>
          <pc:docMk/>
          <pc:sldMk cId="2562162350" sldId="1806"/>
        </pc:sldMkLst>
        <pc:graphicFrameChg chg="modGraphic">
          <ac:chgData name="Dawn Kemp" userId="718ddf7b-8809-4a49-9d02-161ff200da8c" providerId="ADAL" clId="{D48A613D-DAC4-4DCC-BCA1-28C2F7600BBF}" dt="2021-09-14T11:36:05.849" v="75" actId="20577"/>
          <ac:graphicFrameMkLst>
            <pc:docMk/>
            <pc:sldMk cId="2562162350" sldId="1806"/>
            <ac:graphicFrameMk id="4" creationId="{4CE6D955-4BEE-4128-A868-DFDB617C5EA4}"/>
          </ac:graphicFrameMkLst>
        </pc:graphicFrameChg>
      </pc:sldChg>
      <pc:sldChg chg="modSp mod">
        <pc:chgData name="Dawn Kemp" userId="718ddf7b-8809-4a49-9d02-161ff200da8c" providerId="ADAL" clId="{D48A613D-DAC4-4DCC-BCA1-28C2F7600BBF}" dt="2021-09-14T11:36:25.016" v="78" actId="113"/>
        <pc:sldMkLst>
          <pc:docMk/>
          <pc:sldMk cId="427303054" sldId="1807"/>
        </pc:sldMkLst>
        <pc:graphicFrameChg chg="modGraphic">
          <ac:chgData name="Dawn Kemp" userId="718ddf7b-8809-4a49-9d02-161ff200da8c" providerId="ADAL" clId="{D48A613D-DAC4-4DCC-BCA1-28C2F7600BBF}" dt="2021-09-14T11:36:25.016" v="78" actId="113"/>
          <ac:graphicFrameMkLst>
            <pc:docMk/>
            <pc:sldMk cId="427303054" sldId="1807"/>
            <ac:graphicFrameMk id="4" creationId="{4CE6D955-4BEE-4128-A868-DFDB617C5EA4}"/>
          </ac:graphicFrameMkLst>
        </pc:graphicFrameChg>
      </pc:sldChg>
      <pc:sldChg chg="modSp mod">
        <pc:chgData name="Dawn Kemp" userId="718ddf7b-8809-4a49-9d02-161ff200da8c" providerId="ADAL" clId="{D48A613D-DAC4-4DCC-BCA1-28C2F7600BBF}" dt="2021-09-14T11:44:23.706" v="118" actId="255"/>
        <pc:sldMkLst>
          <pc:docMk/>
          <pc:sldMk cId="1899420083" sldId="1808"/>
        </pc:sldMkLst>
        <pc:graphicFrameChg chg="modGraphic">
          <ac:chgData name="Dawn Kemp" userId="718ddf7b-8809-4a49-9d02-161ff200da8c" providerId="ADAL" clId="{D48A613D-DAC4-4DCC-BCA1-28C2F7600BBF}" dt="2021-09-14T11:44:23.706" v="118" actId="255"/>
          <ac:graphicFrameMkLst>
            <pc:docMk/>
            <pc:sldMk cId="1899420083" sldId="1808"/>
            <ac:graphicFrameMk id="4" creationId="{4CE6D955-4BEE-4128-A868-DFDB617C5EA4}"/>
          </ac:graphicFrameMkLst>
        </pc:graphicFrameChg>
      </pc:sldChg>
      <pc:sldChg chg="modSp mod">
        <pc:chgData name="Dawn Kemp" userId="718ddf7b-8809-4a49-9d02-161ff200da8c" providerId="ADAL" clId="{D48A613D-DAC4-4DCC-BCA1-28C2F7600BBF}" dt="2021-09-14T11:48:55.767" v="161" actId="20577"/>
        <pc:sldMkLst>
          <pc:docMk/>
          <pc:sldMk cId="3591720526" sldId="1809"/>
        </pc:sldMkLst>
        <pc:graphicFrameChg chg="mod">
          <ac:chgData name="Dawn Kemp" userId="718ddf7b-8809-4a49-9d02-161ff200da8c" providerId="ADAL" clId="{D48A613D-DAC4-4DCC-BCA1-28C2F7600BBF}" dt="2021-09-14T11:48:55.767" v="161" actId="20577"/>
          <ac:graphicFrameMkLst>
            <pc:docMk/>
            <pc:sldMk cId="3591720526" sldId="1809"/>
            <ac:graphicFrameMk id="6" creationId="{4221DDAD-E546-487E-B713-DA5BF3655562}"/>
          </ac:graphicFrameMkLst>
        </pc:graphicFrameChg>
      </pc:sldChg>
      <pc:sldChg chg="modSp mod">
        <pc:chgData name="Dawn Kemp" userId="718ddf7b-8809-4a49-9d02-161ff200da8c" providerId="ADAL" clId="{D48A613D-DAC4-4DCC-BCA1-28C2F7600BBF}" dt="2021-09-14T11:49:19.512" v="189" actId="20577"/>
        <pc:sldMkLst>
          <pc:docMk/>
          <pc:sldMk cId="2512265890" sldId="1810"/>
        </pc:sldMkLst>
        <pc:graphicFrameChg chg="mod">
          <ac:chgData name="Dawn Kemp" userId="718ddf7b-8809-4a49-9d02-161ff200da8c" providerId="ADAL" clId="{D48A613D-DAC4-4DCC-BCA1-28C2F7600BBF}" dt="2021-09-14T11:49:19.512" v="189" actId="20577"/>
          <ac:graphicFrameMkLst>
            <pc:docMk/>
            <pc:sldMk cId="2512265890" sldId="1810"/>
            <ac:graphicFrameMk id="6" creationId="{4221DDAD-E546-487E-B713-DA5BF3655562}"/>
          </ac:graphicFrameMkLst>
        </pc:graphicFrameChg>
      </pc:sldChg>
      <pc:sldChg chg="modSp mod">
        <pc:chgData name="Dawn Kemp" userId="718ddf7b-8809-4a49-9d02-161ff200da8c" providerId="ADAL" clId="{D48A613D-DAC4-4DCC-BCA1-28C2F7600BBF}" dt="2021-09-14T11:51:47.708" v="222" actId="27918"/>
        <pc:sldMkLst>
          <pc:docMk/>
          <pc:sldMk cId="849342660" sldId="1811"/>
        </pc:sldMkLst>
        <pc:graphicFrameChg chg="mod">
          <ac:chgData name="Dawn Kemp" userId="718ddf7b-8809-4a49-9d02-161ff200da8c" providerId="ADAL" clId="{D48A613D-DAC4-4DCC-BCA1-28C2F7600BBF}" dt="2021-09-14T11:51:08.802" v="213" actId="20577"/>
          <ac:graphicFrameMkLst>
            <pc:docMk/>
            <pc:sldMk cId="849342660" sldId="1811"/>
            <ac:graphicFrameMk id="6" creationId="{4221DDAD-E546-487E-B713-DA5BF365556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800" b="1" i="0" baseline="0">
                <a:solidFill>
                  <a:schemeClr val="accent3">
                    <a:lumMod val="50000"/>
                  </a:schemeClr>
                </a:solidFill>
                <a:latin typeface="Arial" panose="020B0604020202020204" pitchFamily="34" charset="0"/>
                <a:cs typeface="Arial" panose="020B0604020202020204" pitchFamily="34" charset="0"/>
              </a:rPr>
              <a:t>Students with Disabilities Graduation Rate</a:t>
            </a:r>
          </a:p>
        </c:rich>
      </c:tx>
      <c:layout>
        <c:manualLayout>
          <c:xMode val="edge"/>
          <c:yMode val="edge"/>
          <c:x val="6.3788987246548273E-2"/>
          <c:y val="4.3987642589666818E-3"/>
        </c:manualLayout>
      </c:layout>
      <c:overlay val="0"/>
      <c:spPr>
        <a:no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Sheet1!$B$1</c:f>
              <c:strCache>
                <c:ptCount val="1"/>
                <c:pt idx="0">
                  <c:v>4 Year Adjusted Cohort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2018</c:v>
                </c:pt>
                <c:pt idx="2">
                  <c:v>2019</c:v>
                </c:pt>
                <c:pt idx="3">
                  <c:v>2020</c:v>
                </c:pt>
              </c:numCache>
            </c:numRef>
          </c:cat>
          <c:val>
            <c:numRef>
              <c:f>Sheet1!$B$2:$B$5</c:f>
              <c:numCache>
                <c:formatCode>General</c:formatCode>
                <c:ptCount val="4"/>
                <c:pt idx="0">
                  <c:v>56.27</c:v>
                </c:pt>
                <c:pt idx="1">
                  <c:v>61.11</c:v>
                </c:pt>
                <c:pt idx="2">
                  <c:v>62.94</c:v>
                </c:pt>
                <c:pt idx="3">
                  <c:v>70.2</c:v>
                </c:pt>
              </c:numCache>
            </c:numRef>
          </c:val>
          <c:extLst>
            <c:ext xmlns:c16="http://schemas.microsoft.com/office/drawing/2014/chart" uri="{C3380CC4-5D6E-409C-BE32-E72D297353CC}">
              <c16:uniqueId val="{00000000-1525-47E6-A3A6-A9B84D0FED75}"/>
            </c:ext>
          </c:extLst>
        </c:ser>
        <c:ser>
          <c:idx val="1"/>
          <c:order val="1"/>
          <c:tx>
            <c:strRef>
              <c:f>Sheet1!$C$1</c:f>
              <c:strCache>
                <c:ptCount val="1"/>
                <c:pt idx="0">
                  <c:v>Event Graduation Rate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2018</c:v>
                </c:pt>
                <c:pt idx="2">
                  <c:v>2019</c:v>
                </c:pt>
                <c:pt idx="3">
                  <c:v>2020</c:v>
                </c:pt>
              </c:numCache>
            </c:numRef>
          </c:cat>
          <c:val>
            <c:numRef>
              <c:f>Sheet1!$C$2:$C$5</c:f>
              <c:numCache>
                <c:formatCode>General</c:formatCode>
                <c:ptCount val="4"/>
                <c:pt idx="0">
                  <c:v>68.88</c:v>
                </c:pt>
                <c:pt idx="1">
                  <c:v>70.150000000000006</c:v>
                </c:pt>
                <c:pt idx="2">
                  <c:v>73.459999999999994</c:v>
                </c:pt>
                <c:pt idx="3">
                  <c:v>79.349999999999994</c:v>
                </c:pt>
              </c:numCache>
            </c:numRef>
          </c:val>
          <c:extLst>
            <c:ext xmlns:c16="http://schemas.microsoft.com/office/drawing/2014/chart" uri="{C3380CC4-5D6E-409C-BE32-E72D297353CC}">
              <c16:uniqueId val="{00000001-2471-4A0C-BC9D-3B844B4A76C9}"/>
            </c:ext>
          </c:extLst>
        </c:ser>
        <c:dLbls>
          <c:dLblPos val="outEnd"/>
          <c:showLegendKey val="0"/>
          <c:showVal val="1"/>
          <c:showCatName val="0"/>
          <c:showSerName val="0"/>
          <c:showPercent val="0"/>
          <c:showBubbleSize val="0"/>
        </c:dLbls>
        <c:gapWidth val="182"/>
        <c:axId val="2027534992"/>
        <c:axId val="2024896368"/>
      </c:barChart>
      <c:catAx>
        <c:axId val="2027534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24896368"/>
        <c:crosses val="autoZero"/>
        <c:auto val="1"/>
        <c:lblAlgn val="ctr"/>
        <c:lblOffset val="100"/>
        <c:noMultiLvlLbl val="0"/>
      </c:catAx>
      <c:valAx>
        <c:axId val="2024896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27534992"/>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20626877417073"/>
          <c:y val="1.7560190793458511E-2"/>
          <c:w val="0.79366234863149687"/>
          <c:h val="0.76406893549364019"/>
        </c:manualLayout>
      </c:layout>
      <c:barChart>
        <c:barDir val="col"/>
        <c:grouping val="clustered"/>
        <c:varyColors val="0"/>
        <c:ser>
          <c:idx val="0"/>
          <c:order val="0"/>
          <c:tx>
            <c:strRef>
              <c:f>Sheet1!$B$1</c:f>
              <c:strCache>
                <c:ptCount val="1"/>
                <c:pt idx="0">
                  <c:v>Georgia Dropout Rate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pt idx="0">
                  <c:v>2017</c:v>
                </c:pt>
                <c:pt idx="1">
                  <c:v>2018</c:v>
                </c:pt>
                <c:pt idx="2">
                  <c:v>2019</c:v>
                </c:pt>
                <c:pt idx="3">
                  <c:v>2020</c:v>
                </c:pt>
              </c:numCache>
            </c:numRef>
          </c:cat>
          <c:val>
            <c:numRef>
              <c:f>Sheet1!$B$2:$B$5</c:f>
              <c:numCache>
                <c:formatCode>General</c:formatCode>
                <c:ptCount val="4"/>
                <c:pt idx="0">
                  <c:v>5.74</c:v>
                </c:pt>
                <c:pt idx="1">
                  <c:v>5.47</c:v>
                </c:pt>
                <c:pt idx="2">
                  <c:v>5.13</c:v>
                </c:pt>
                <c:pt idx="3">
                  <c:v>4.4000000000000004</c:v>
                </c:pt>
              </c:numCache>
            </c:numRef>
          </c:val>
          <c:extLst>
            <c:ext xmlns:c16="http://schemas.microsoft.com/office/drawing/2014/chart" uri="{C3380CC4-5D6E-409C-BE32-E72D297353CC}">
              <c16:uniqueId val="{00000000-E9EC-479E-A8F7-D54D97F62DE2}"/>
            </c:ext>
          </c:extLst>
        </c:ser>
        <c:ser>
          <c:idx val="1"/>
          <c:order val="1"/>
          <c:tx>
            <c:strRef>
              <c:f>Sheet1!$C$1</c:f>
              <c:strCache>
                <c:ptCount val="1"/>
                <c:pt idx="0">
                  <c:v>New Exiters Dropout Rate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pt idx="0">
                  <c:v>2017</c:v>
                </c:pt>
                <c:pt idx="1">
                  <c:v>2018</c:v>
                </c:pt>
                <c:pt idx="2">
                  <c:v>2019</c:v>
                </c:pt>
                <c:pt idx="3">
                  <c:v>2020</c:v>
                </c:pt>
              </c:numCache>
            </c:numRef>
          </c:cat>
          <c:val>
            <c:numRef>
              <c:f>Sheet1!$C$2:$C$5</c:f>
              <c:numCache>
                <c:formatCode>General</c:formatCode>
                <c:ptCount val="4"/>
                <c:pt idx="0">
                  <c:v>25.91</c:v>
                </c:pt>
                <c:pt idx="1">
                  <c:v>25.34</c:v>
                </c:pt>
                <c:pt idx="2">
                  <c:v>23.56</c:v>
                </c:pt>
                <c:pt idx="3">
                  <c:v>18.46</c:v>
                </c:pt>
              </c:numCache>
            </c:numRef>
          </c:val>
          <c:extLst>
            <c:ext xmlns:c16="http://schemas.microsoft.com/office/drawing/2014/chart" uri="{C3380CC4-5D6E-409C-BE32-E72D297353CC}">
              <c16:uniqueId val="{00000004-E9EC-479E-A8F7-D54D97F62DE2}"/>
            </c:ext>
          </c:extLst>
        </c:ser>
        <c:dLbls>
          <c:showLegendKey val="0"/>
          <c:showVal val="0"/>
          <c:showCatName val="0"/>
          <c:showSerName val="0"/>
          <c:showPercent val="0"/>
          <c:showBubbleSize val="0"/>
        </c:dLbls>
        <c:gapWidth val="100"/>
        <c:overlap val="-24"/>
        <c:axId val="898904080"/>
        <c:axId val="1103673296"/>
      </c:barChart>
      <c:catAx>
        <c:axId val="8989040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103673296"/>
        <c:crosses val="autoZero"/>
        <c:auto val="1"/>
        <c:lblAlgn val="ctr"/>
        <c:lblOffset val="100"/>
        <c:noMultiLvlLbl val="0"/>
      </c:catAx>
      <c:valAx>
        <c:axId val="11036732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98904080"/>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Post School Outcomes- Enrolled in Higher Education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Percentage Enrolled in Higher Education</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dk1">
                  <a:lumMod val="65000"/>
                  <a:lumOff val="35000"/>
                  <a:alpha val="75000"/>
                </a:schemeClr>
              </a:solid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24.39</c:v>
                </c:pt>
                <c:pt idx="1">
                  <c:v>26</c:v>
                </c:pt>
                <c:pt idx="2">
                  <c:v>25.8</c:v>
                </c:pt>
                <c:pt idx="3">
                  <c:v>25.95</c:v>
                </c:pt>
                <c:pt idx="4">
                  <c:v>24.44</c:v>
                </c:pt>
                <c:pt idx="5">
                  <c:v>25.62</c:v>
                </c:pt>
                <c:pt idx="6">
                  <c:v>26.86</c:v>
                </c:pt>
              </c:numCache>
            </c:numRef>
          </c:val>
          <c:extLst>
            <c:ext xmlns:c16="http://schemas.microsoft.com/office/drawing/2014/chart" uri="{C3380CC4-5D6E-409C-BE32-E72D297353CC}">
              <c16:uniqueId val="{00000000-FB5C-49D1-8ABC-144D7575F112}"/>
            </c:ext>
          </c:extLst>
        </c:ser>
        <c:ser>
          <c:idx val="1"/>
          <c:order val="1"/>
          <c:tx>
            <c:strRef>
              <c:f>Sheet1!$C$1</c:f>
              <c:strCache>
                <c:ptCount val="1"/>
                <c:pt idx="0">
                  <c:v>Target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General</c:formatCode>
                <c:ptCount val="7"/>
                <c:pt idx="0">
                  <c:v>24.8</c:v>
                </c:pt>
                <c:pt idx="1">
                  <c:v>25.5</c:v>
                </c:pt>
                <c:pt idx="2">
                  <c:v>26.25</c:v>
                </c:pt>
                <c:pt idx="3">
                  <c:v>27</c:v>
                </c:pt>
                <c:pt idx="4">
                  <c:v>27.4</c:v>
                </c:pt>
                <c:pt idx="5">
                  <c:v>27.4</c:v>
                </c:pt>
              </c:numCache>
            </c:numRef>
          </c:val>
          <c:extLst>
            <c:ext xmlns:c16="http://schemas.microsoft.com/office/drawing/2014/chart" uri="{C3380CC4-5D6E-409C-BE32-E72D297353CC}">
              <c16:uniqueId val="{00000001-FB5C-49D1-8ABC-144D7575F112}"/>
            </c:ext>
          </c:extLst>
        </c:ser>
        <c:dLbls>
          <c:dLblPos val="inEnd"/>
          <c:showLegendKey val="0"/>
          <c:showVal val="1"/>
          <c:showCatName val="0"/>
          <c:showSerName val="0"/>
          <c:showPercent val="0"/>
          <c:showBubbleSize val="0"/>
        </c:dLbls>
        <c:gapWidth val="65"/>
        <c:axId val="2019636688"/>
        <c:axId val="1676050320"/>
      </c:barChart>
      <c:catAx>
        <c:axId val="20196366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676050320"/>
        <c:crosses val="autoZero"/>
        <c:auto val="1"/>
        <c:lblAlgn val="ctr"/>
        <c:lblOffset val="100"/>
        <c:noMultiLvlLbl val="0"/>
      </c:catAx>
      <c:valAx>
        <c:axId val="1676050320"/>
        <c:scaling>
          <c:orientation val="minMax"/>
          <c:min val="2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196366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Post School Outcomes</a:t>
            </a:r>
            <a:r>
              <a:rPr lang="en-US" baseline="0"/>
              <a:t> – Enrolled in Higher Education + Competitively Employed </a:t>
            </a:r>
            <a:endParaRPr lang="en-US"/>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Percentage Enrolled in Higher Education and/or Competitively Employed</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dk1">
                  <a:lumMod val="65000"/>
                  <a:lumOff val="35000"/>
                  <a:alpha val="75000"/>
                </a:schemeClr>
              </a:solid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53.73</c:v>
                </c:pt>
                <c:pt idx="1">
                  <c:v>56.07</c:v>
                </c:pt>
                <c:pt idx="2">
                  <c:v>58.75</c:v>
                </c:pt>
                <c:pt idx="3">
                  <c:v>59.76</c:v>
                </c:pt>
                <c:pt idx="4">
                  <c:v>58.4</c:v>
                </c:pt>
                <c:pt idx="5">
                  <c:v>57.78</c:v>
                </c:pt>
                <c:pt idx="6">
                  <c:v>60.34</c:v>
                </c:pt>
              </c:numCache>
            </c:numRef>
          </c:val>
          <c:extLst>
            <c:ext xmlns:c16="http://schemas.microsoft.com/office/drawing/2014/chart" uri="{C3380CC4-5D6E-409C-BE32-E72D297353CC}">
              <c16:uniqueId val="{00000000-FB5C-49D1-8ABC-144D7575F112}"/>
            </c:ext>
          </c:extLst>
        </c:ser>
        <c:ser>
          <c:idx val="1"/>
          <c:order val="1"/>
          <c:tx>
            <c:strRef>
              <c:f>Sheet1!$C$1</c:f>
              <c:strCache>
                <c:ptCount val="1"/>
                <c:pt idx="0">
                  <c:v>Target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General</c:formatCode>
                <c:ptCount val="7"/>
                <c:pt idx="0">
                  <c:v>53.6</c:v>
                </c:pt>
                <c:pt idx="1">
                  <c:v>53.7</c:v>
                </c:pt>
                <c:pt idx="2">
                  <c:v>53.7</c:v>
                </c:pt>
                <c:pt idx="3">
                  <c:v>53.9</c:v>
                </c:pt>
                <c:pt idx="4">
                  <c:v>54</c:v>
                </c:pt>
                <c:pt idx="5">
                  <c:v>54</c:v>
                </c:pt>
              </c:numCache>
            </c:numRef>
          </c:val>
          <c:extLst>
            <c:ext xmlns:c16="http://schemas.microsoft.com/office/drawing/2014/chart" uri="{C3380CC4-5D6E-409C-BE32-E72D297353CC}">
              <c16:uniqueId val="{00000001-FB5C-49D1-8ABC-144D7575F112}"/>
            </c:ext>
          </c:extLst>
        </c:ser>
        <c:dLbls>
          <c:dLblPos val="inEnd"/>
          <c:showLegendKey val="0"/>
          <c:showVal val="1"/>
          <c:showCatName val="0"/>
          <c:showSerName val="0"/>
          <c:showPercent val="0"/>
          <c:showBubbleSize val="0"/>
        </c:dLbls>
        <c:gapWidth val="65"/>
        <c:axId val="2019636688"/>
        <c:axId val="1676050320"/>
      </c:barChart>
      <c:catAx>
        <c:axId val="20196366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676050320"/>
        <c:crosses val="autoZero"/>
        <c:auto val="1"/>
        <c:lblAlgn val="ctr"/>
        <c:lblOffset val="100"/>
        <c:noMultiLvlLbl val="0"/>
      </c:catAx>
      <c:valAx>
        <c:axId val="1676050320"/>
        <c:scaling>
          <c:orientation val="minMax"/>
          <c:min val="2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196366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defRPr sz="2400" b="1" i="0" u="none" strike="noStrike" kern="1200" baseline="0">
                <a:solidFill>
                  <a:schemeClr val="dk1">
                    <a:lumMod val="75000"/>
                    <a:lumOff val="25000"/>
                  </a:schemeClr>
                </a:solidFill>
                <a:latin typeface="Arial" panose="020B0604020202020204" pitchFamily="34" charset="0"/>
                <a:ea typeface="+mn-ea"/>
                <a:cs typeface="+mn-cs"/>
              </a:defRPr>
            </a:pPr>
            <a:r>
              <a:rPr lang="en-US" sz="2400" baseline="0">
                <a:latin typeface="Arial" panose="020B0604020202020204" pitchFamily="34" charset="0"/>
              </a:rPr>
              <a:t>Post School Outcomes – Enrolled in Higher Education + Competitively Employed + </a:t>
            </a:r>
            <a:r>
              <a:rPr lang="en-US" sz="2400" b="1" i="0" u="none" strike="noStrike" baseline="0">
                <a:effectLst/>
                <a:latin typeface="Arial" panose="020B0604020202020204" pitchFamily="34" charset="0"/>
              </a:rPr>
              <a:t>Post School Training or Other Employment</a:t>
            </a:r>
            <a:r>
              <a:rPr lang="en-US" sz="2400" baseline="0">
                <a:latin typeface="Arial" panose="020B0604020202020204" pitchFamily="34" charset="0"/>
              </a:rPr>
              <a:t>  </a:t>
            </a:r>
          </a:p>
        </c:rich>
      </c:tx>
      <c:layout>
        <c:manualLayout>
          <c:xMode val="edge"/>
          <c:yMode val="edge"/>
          <c:x val="0.16033333333333333"/>
          <c:y val="0"/>
        </c:manualLayout>
      </c:layout>
      <c:overlay val="0"/>
      <c:spPr>
        <a:noFill/>
        <a:ln>
          <a:noFill/>
        </a:ln>
        <a:effectLst/>
      </c:spPr>
      <c:txPr>
        <a:bodyPr rot="0" spcFirstLastPara="1" vertOverflow="ellipsis" vert="horz" wrap="square" anchor="t" anchorCtr="1"/>
        <a:lstStyle/>
        <a:p>
          <a:pPr>
            <a:defRPr sz="2400" b="1" i="0" u="none" strike="noStrike" kern="1200" baseline="0">
              <a:solidFill>
                <a:schemeClr val="dk1">
                  <a:lumMod val="75000"/>
                  <a:lumOff val="25000"/>
                </a:schemeClr>
              </a:solidFill>
              <a:latin typeface="Arial" panose="020B0604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Enrolled in Higher Education + Competitively Employed + Post School Training or Other Employment</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dk1">
                  <a:lumMod val="65000"/>
                  <a:lumOff val="35000"/>
                  <a:alpha val="75000"/>
                </a:schemeClr>
              </a:solid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81.040000000000006</c:v>
                </c:pt>
                <c:pt idx="1">
                  <c:v>78.459999999999994</c:v>
                </c:pt>
                <c:pt idx="2">
                  <c:v>82.88</c:v>
                </c:pt>
                <c:pt idx="3">
                  <c:v>82.92</c:v>
                </c:pt>
                <c:pt idx="4">
                  <c:v>84.77</c:v>
                </c:pt>
                <c:pt idx="5">
                  <c:v>83.98</c:v>
                </c:pt>
                <c:pt idx="6">
                  <c:v>84.23</c:v>
                </c:pt>
              </c:numCache>
            </c:numRef>
          </c:val>
          <c:extLst>
            <c:ext xmlns:c16="http://schemas.microsoft.com/office/drawing/2014/chart" uri="{C3380CC4-5D6E-409C-BE32-E72D297353CC}">
              <c16:uniqueId val="{00000000-FB5C-49D1-8ABC-144D7575F112}"/>
            </c:ext>
          </c:extLst>
        </c:ser>
        <c:ser>
          <c:idx val="1"/>
          <c:order val="1"/>
          <c:tx>
            <c:strRef>
              <c:f>Sheet1!$C$1</c:f>
              <c:strCache>
                <c:ptCount val="1"/>
                <c:pt idx="0">
                  <c:v> Target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General</c:formatCode>
                <c:ptCount val="7"/>
                <c:pt idx="0">
                  <c:v>79.900000000000006</c:v>
                </c:pt>
                <c:pt idx="1">
                  <c:v>80</c:v>
                </c:pt>
                <c:pt idx="2">
                  <c:v>80</c:v>
                </c:pt>
                <c:pt idx="3">
                  <c:v>80.099999999999994</c:v>
                </c:pt>
                <c:pt idx="4">
                  <c:v>80.099999999999994</c:v>
                </c:pt>
                <c:pt idx="5">
                  <c:v>80.099999999999994</c:v>
                </c:pt>
              </c:numCache>
            </c:numRef>
          </c:val>
          <c:extLst>
            <c:ext xmlns:c16="http://schemas.microsoft.com/office/drawing/2014/chart" uri="{C3380CC4-5D6E-409C-BE32-E72D297353CC}">
              <c16:uniqueId val="{00000001-FB5C-49D1-8ABC-144D7575F112}"/>
            </c:ext>
          </c:extLst>
        </c:ser>
        <c:dLbls>
          <c:dLblPos val="inEnd"/>
          <c:showLegendKey val="0"/>
          <c:showVal val="1"/>
          <c:showCatName val="0"/>
          <c:showSerName val="0"/>
          <c:showPercent val="0"/>
          <c:showBubbleSize val="0"/>
        </c:dLbls>
        <c:gapWidth val="65"/>
        <c:axId val="2019636688"/>
        <c:axId val="1676050320"/>
      </c:barChart>
      <c:catAx>
        <c:axId val="20196366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676050320"/>
        <c:crosses val="autoZero"/>
        <c:auto val="1"/>
        <c:lblAlgn val="ctr"/>
        <c:lblOffset val="100"/>
        <c:noMultiLvlLbl val="0"/>
      </c:catAx>
      <c:valAx>
        <c:axId val="1676050320"/>
        <c:scaling>
          <c:orientation val="minMax"/>
          <c:min val="2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196366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7DF07-569C-4A6F-B61D-2010B3D59C41}"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6277DD9E-09B1-4C95-BD83-E587B892677D}">
      <dgm:prSet phldrT="[Text]"/>
      <dgm:spPr/>
      <dgm:t>
        <a:bodyPr/>
        <a:lstStyle/>
        <a:p>
          <a:r>
            <a:rPr lang="en-US" sz="1600" b="1" u="sng">
              <a:solidFill>
                <a:schemeClr val="tx1"/>
              </a:solidFill>
              <a:latin typeface="Arial" panose="020B0604020202020204" pitchFamily="34" charset="0"/>
              <a:cs typeface="Arial" panose="020B0604020202020204" pitchFamily="34" charset="0"/>
            </a:rPr>
            <a:t>High School &amp; Life Outcomes</a:t>
          </a:r>
        </a:p>
      </dgm:t>
    </dgm:pt>
    <dgm:pt modelId="{20C44CD4-DF7A-43A2-BC7C-FB0DC9BD3848}" type="parTrans" cxnId="{916AA23C-FC1E-44DA-B9FC-032CD8C53B38}">
      <dgm:prSet/>
      <dgm:spPr/>
      <dgm:t>
        <a:bodyPr/>
        <a:lstStyle/>
        <a:p>
          <a:endParaRPr lang="en-US"/>
        </a:p>
      </dgm:t>
    </dgm:pt>
    <dgm:pt modelId="{3E65AF91-534A-4ADF-BFE9-65076B181020}" type="sibTrans" cxnId="{916AA23C-FC1E-44DA-B9FC-032CD8C53B38}">
      <dgm:prSet/>
      <dgm:spPr/>
      <dgm:t>
        <a:bodyPr/>
        <a:lstStyle/>
        <a:p>
          <a:endParaRPr lang="en-US"/>
        </a:p>
      </dgm:t>
    </dgm:pt>
    <dgm:pt modelId="{6E4245CE-2FCE-4D32-9A16-75CFD6826071}">
      <dgm:prSet phldrT="[Text]" custT="1"/>
      <dgm:spPr/>
      <dgm:t>
        <a:bodyPr/>
        <a:lstStyle/>
        <a:p>
          <a:r>
            <a:rPr lang="en-US" sz="1400">
              <a:solidFill>
                <a:schemeClr val="tx1"/>
              </a:solidFill>
              <a:latin typeface="Arial" panose="020B0604020202020204" pitchFamily="34" charset="0"/>
              <a:cs typeface="Arial" panose="020B0604020202020204" pitchFamily="34" charset="0"/>
            </a:rPr>
            <a:t>Graduation Rate-1</a:t>
          </a:r>
        </a:p>
      </dgm:t>
    </dgm:pt>
    <dgm:pt modelId="{CD57D725-D9ED-4C1F-9B0A-4F2CFCD6DF6D}" type="parTrans" cxnId="{1596D177-9F8C-498E-BD1A-9EF7D11DC839}">
      <dgm:prSet/>
      <dgm:spPr/>
      <dgm:t>
        <a:bodyPr/>
        <a:lstStyle/>
        <a:p>
          <a:endParaRPr lang="en-US"/>
        </a:p>
      </dgm:t>
    </dgm:pt>
    <dgm:pt modelId="{47B9843D-ADAF-4B2E-B64A-A3A9B8572AC5}" type="sibTrans" cxnId="{1596D177-9F8C-498E-BD1A-9EF7D11DC839}">
      <dgm:prSet/>
      <dgm:spPr/>
      <dgm:t>
        <a:bodyPr/>
        <a:lstStyle/>
        <a:p>
          <a:endParaRPr lang="en-US"/>
        </a:p>
      </dgm:t>
    </dgm:pt>
    <dgm:pt modelId="{8AF39BC2-9C80-4519-B63A-278A6EED0176}">
      <dgm:prSet phldrT="[Text]" custT="1"/>
      <dgm:spPr/>
      <dgm:t>
        <a:bodyPr/>
        <a:lstStyle/>
        <a:p>
          <a:r>
            <a:rPr lang="en-US" sz="1400">
              <a:solidFill>
                <a:schemeClr val="tx1"/>
              </a:solidFill>
              <a:latin typeface="Arial" panose="020B0604020202020204" pitchFamily="34" charset="0"/>
              <a:cs typeface="Arial" panose="020B0604020202020204" pitchFamily="34" charset="0"/>
            </a:rPr>
            <a:t>Dropout Rate-2</a:t>
          </a:r>
        </a:p>
      </dgm:t>
    </dgm:pt>
    <dgm:pt modelId="{D64A33C0-E9DD-435D-AE40-D745AA2B5A3D}" type="parTrans" cxnId="{0C394B82-9C69-46F5-9027-F2176D93D428}">
      <dgm:prSet/>
      <dgm:spPr/>
      <dgm:t>
        <a:bodyPr/>
        <a:lstStyle/>
        <a:p>
          <a:endParaRPr lang="en-US"/>
        </a:p>
      </dgm:t>
    </dgm:pt>
    <dgm:pt modelId="{235DE43F-8286-4A6A-A4D6-EFD8C6741357}" type="sibTrans" cxnId="{0C394B82-9C69-46F5-9027-F2176D93D428}">
      <dgm:prSet/>
      <dgm:spPr/>
      <dgm:t>
        <a:bodyPr/>
        <a:lstStyle/>
        <a:p>
          <a:endParaRPr lang="en-US"/>
        </a:p>
      </dgm:t>
    </dgm:pt>
    <dgm:pt modelId="{266F91D0-9DA4-458D-A1FD-8DE1F31B3E1B}">
      <dgm:prSet phldrT="[Text]"/>
      <dgm:spPr/>
      <dgm:t>
        <a:bodyPr/>
        <a:lstStyle/>
        <a:p>
          <a:r>
            <a:rPr lang="en-US" sz="1600" b="1" u="sng">
              <a:solidFill>
                <a:schemeClr val="tx1"/>
              </a:solidFill>
              <a:latin typeface="Arial" panose="020B0604020202020204" pitchFamily="34" charset="0"/>
              <a:cs typeface="Arial" panose="020B0604020202020204" pitchFamily="34" charset="0"/>
            </a:rPr>
            <a:t>Disproportionality</a:t>
          </a:r>
        </a:p>
      </dgm:t>
    </dgm:pt>
    <dgm:pt modelId="{7A7A7509-D77D-4C92-8B16-26C9D9C9392F}" type="parTrans" cxnId="{CF18529F-8220-43FE-A1BC-22EA7063A106}">
      <dgm:prSet/>
      <dgm:spPr/>
      <dgm:t>
        <a:bodyPr/>
        <a:lstStyle/>
        <a:p>
          <a:endParaRPr lang="en-US"/>
        </a:p>
      </dgm:t>
    </dgm:pt>
    <dgm:pt modelId="{7E6F8E46-74DC-47FB-958B-3F2D5CF198F8}" type="sibTrans" cxnId="{CF18529F-8220-43FE-A1BC-22EA7063A106}">
      <dgm:prSet/>
      <dgm:spPr/>
      <dgm:t>
        <a:bodyPr/>
        <a:lstStyle/>
        <a:p>
          <a:endParaRPr lang="en-US"/>
        </a:p>
      </dgm:t>
    </dgm:pt>
    <dgm:pt modelId="{334BC0B3-922F-4388-8B0B-FF471206B299}">
      <dgm:prSet phldrT="[Text]" custT="1"/>
      <dgm:spPr/>
      <dgm:t>
        <a:bodyPr/>
        <a:lstStyle/>
        <a:p>
          <a:r>
            <a:rPr lang="en-US" sz="1400">
              <a:solidFill>
                <a:schemeClr val="tx1"/>
              </a:solidFill>
              <a:latin typeface="Arial" panose="020B0604020202020204" pitchFamily="34" charset="0"/>
              <a:cs typeface="Arial" panose="020B0604020202020204" pitchFamily="34" charset="0"/>
            </a:rPr>
            <a:t>Significant Discrepancy-4</a:t>
          </a:r>
        </a:p>
      </dgm:t>
    </dgm:pt>
    <dgm:pt modelId="{FB44974D-056E-4214-8FA9-45340AB8315E}" type="parTrans" cxnId="{780A29D9-D5A0-418F-9016-AEB354977A82}">
      <dgm:prSet/>
      <dgm:spPr/>
      <dgm:t>
        <a:bodyPr/>
        <a:lstStyle/>
        <a:p>
          <a:endParaRPr lang="en-US"/>
        </a:p>
      </dgm:t>
    </dgm:pt>
    <dgm:pt modelId="{94A40517-8F35-479F-B654-F11FAD84988D}" type="sibTrans" cxnId="{780A29D9-D5A0-418F-9016-AEB354977A82}">
      <dgm:prSet/>
      <dgm:spPr/>
      <dgm:t>
        <a:bodyPr/>
        <a:lstStyle/>
        <a:p>
          <a:endParaRPr lang="en-US"/>
        </a:p>
      </dgm:t>
    </dgm:pt>
    <dgm:pt modelId="{BB3385AE-4AF9-4C21-AA45-0AC426AA6AFB}">
      <dgm:prSet phldrT="[Text]" custT="1"/>
      <dgm:spPr/>
      <dgm:t>
        <a:bodyPr/>
        <a:lstStyle/>
        <a:p>
          <a:r>
            <a:rPr lang="en-US" sz="1400">
              <a:solidFill>
                <a:schemeClr val="tx1"/>
              </a:solidFill>
              <a:latin typeface="Arial" panose="020B0604020202020204" pitchFamily="34" charset="0"/>
              <a:cs typeface="Arial" panose="020B0604020202020204" pitchFamily="34" charset="0"/>
            </a:rPr>
            <a:t>Disproportionate Representation (Specific Disabilities)-10</a:t>
          </a:r>
        </a:p>
      </dgm:t>
    </dgm:pt>
    <dgm:pt modelId="{CA09879A-84AD-4D33-A49B-66DF92EBF95A}" type="parTrans" cxnId="{1027B356-B478-4E4F-BE1A-E5DC8EC50A09}">
      <dgm:prSet/>
      <dgm:spPr/>
      <dgm:t>
        <a:bodyPr/>
        <a:lstStyle/>
        <a:p>
          <a:endParaRPr lang="en-US"/>
        </a:p>
      </dgm:t>
    </dgm:pt>
    <dgm:pt modelId="{DAAB46F3-E92D-439B-ADE7-55AA1AFECA39}" type="sibTrans" cxnId="{1027B356-B478-4E4F-BE1A-E5DC8EC50A09}">
      <dgm:prSet/>
      <dgm:spPr/>
      <dgm:t>
        <a:bodyPr/>
        <a:lstStyle/>
        <a:p>
          <a:endParaRPr lang="en-US"/>
        </a:p>
      </dgm:t>
    </dgm:pt>
    <dgm:pt modelId="{261CB507-B51C-416B-921E-6D95B3CA3C52}">
      <dgm:prSet phldrT="[Text]" custT="1"/>
      <dgm:spPr/>
      <dgm:t>
        <a:bodyPr/>
        <a:lstStyle/>
        <a:p>
          <a:r>
            <a:rPr lang="en-US" sz="1600" b="1" u="sng">
              <a:solidFill>
                <a:schemeClr val="tx1"/>
              </a:solidFill>
              <a:latin typeface="Arial" panose="020B0604020202020204" pitchFamily="34" charset="0"/>
              <a:cs typeface="Arial" panose="020B0604020202020204" pitchFamily="34" charset="0"/>
            </a:rPr>
            <a:t>Environment &amp; Timelines</a:t>
          </a:r>
        </a:p>
      </dgm:t>
    </dgm:pt>
    <dgm:pt modelId="{2E00A0AD-92CF-47EA-9C47-D1078E71D43C}" type="parTrans" cxnId="{46F40A79-961A-44EC-B067-3284DD00C58F}">
      <dgm:prSet/>
      <dgm:spPr/>
      <dgm:t>
        <a:bodyPr/>
        <a:lstStyle/>
        <a:p>
          <a:endParaRPr lang="en-US"/>
        </a:p>
      </dgm:t>
    </dgm:pt>
    <dgm:pt modelId="{56D33D52-AE57-4427-93B1-3086EE762843}" type="sibTrans" cxnId="{46F40A79-961A-44EC-B067-3284DD00C58F}">
      <dgm:prSet/>
      <dgm:spPr/>
      <dgm:t>
        <a:bodyPr/>
        <a:lstStyle/>
        <a:p>
          <a:endParaRPr lang="en-US"/>
        </a:p>
      </dgm:t>
    </dgm:pt>
    <dgm:pt modelId="{CFC1CC24-9246-4688-BCC2-A57E366FF4A6}">
      <dgm:prSet phldrT="[Text]" custT="1"/>
      <dgm:spPr/>
      <dgm:t>
        <a:bodyPr/>
        <a:lstStyle/>
        <a:p>
          <a:r>
            <a:rPr lang="en-US" sz="1400">
              <a:solidFill>
                <a:schemeClr val="tx1"/>
              </a:solidFill>
              <a:latin typeface="Arial" panose="020B0604020202020204" pitchFamily="34" charset="0"/>
              <a:cs typeface="Arial" panose="020B0604020202020204" pitchFamily="34" charset="0"/>
            </a:rPr>
            <a:t>School Age Environments-5</a:t>
          </a:r>
        </a:p>
      </dgm:t>
    </dgm:pt>
    <dgm:pt modelId="{EFC69C7E-2C8E-44E8-8521-0D92362E670D}" type="parTrans" cxnId="{E5F56528-313B-473B-BD0B-F493518556E5}">
      <dgm:prSet/>
      <dgm:spPr/>
      <dgm:t>
        <a:bodyPr/>
        <a:lstStyle/>
        <a:p>
          <a:endParaRPr lang="en-US"/>
        </a:p>
      </dgm:t>
    </dgm:pt>
    <dgm:pt modelId="{1A1C7140-6710-4B01-AF3C-FA9858AEB124}" type="sibTrans" cxnId="{E5F56528-313B-473B-BD0B-F493518556E5}">
      <dgm:prSet/>
      <dgm:spPr/>
      <dgm:t>
        <a:bodyPr/>
        <a:lstStyle/>
        <a:p>
          <a:endParaRPr lang="en-US"/>
        </a:p>
      </dgm:t>
    </dgm:pt>
    <dgm:pt modelId="{CAB83C6A-2FBE-41D4-82E1-4AAFA1FB711E}">
      <dgm:prSet phldrT="[Text]" custT="1"/>
      <dgm:spPr/>
      <dgm:t>
        <a:bodyPr/>
        <a:lstStyle/>
        <a:p>
          <a:r>
            <a:rPr lang="en-US" sz="1600" b="1" u="sng">
              <a:solidFill>
                <a:schemeClr val="tx1"/>
              </a:solidFill>
              <a:latin typeface="Arial" panose="020B0604020202020204" pitchFamily="34" charset="0"/>
              <a:cs typeface="Arial" panose="020B0604020202020204" pitchFamily="34" charset="0"/>
            </a:rPr>
            <a:t>Preschool, Parent Involvement &amp; Legal</a:t>
          </a:r>
        </a:p>
      </dgm:t>
    </dgm:pt>
    <dgm:pt modelId="{4044E6AF-506A-4A8F-9393-DC89C4C34D8A}" type="parTrans" cxnId="{9A18A6C5-C43F-4989-B464-89C34A423B8A}">
      <dgm:prSet/>
      <dgm:spPr/>
      <dgm:t>
        <a:bodyPr/>
        <a:lstStyle/>
        <a:p>
          <a:endParaRPr lang="en-US"/>
        </a:p>
      </dgm:t>
    </dgm:pt>
    <dgm:pt modelId="{5C0C7296-7AED-419B-A09A-65E4CC39CA80}" type="sibTrans" cxnId="{9A18A6C5-C43F-4989-B464-89C34A423B8A}">
      <dgm:prSet/>
      <dgm:spPr/>
      <dgm:t>
        <a:bodyPr/>
        <a:lstStyle/>
        <a:p>
          <a:endParaRPr lang="en-US"/>
        </a:p>
      </dgm:t>
    </dgm:pt>
    <dgm:pt modelId="{2C48B8F8-AB4C-4C50-9DAA-2AC3260F107B}">
      <dgm:prSet phldrT="[Text]" custT="1"/>
      <dgm:spPr/>
      <dgm:t>
        <a:bodyPr/>
        <a:lstStyle/>
        <a:p>
          <a:r>
            <a:rPr lang="en-US" sz="1400">
              <a:solidFill>
                <a:schemeClr val="tx1"/>
              </a:solidFill>
              <a:latin typeface="Arial" panose="020B0604020202020204" pitchFamily="34" charset="0"/>
              <a:cs typeface="Arial" panose="020B0604020202020204" pitchFamily="34" charset="0"/>
            </a:rPr>
            <a:t>Preschool Outcomes-7</a:t>
          </a:r>
        </a:p>
      </dgm:t>
    </dgm:pt>
    <dgm:pt modelId="{95F37883-56AF-4B16-8523-4820EF05A333}" type="parTrans" cxnId="{D795AAD8-8339-42A4-A0C4-B864565381F7}">
      <dgm:prSet/>
      <dgm:spPr/>
      <dgm:t>
        <a:bodyPr/>
        <a:lstStyle/>
        <a:p>
          <a:endParaRPr lang="en-US"/>
        </a:p>
      </dgm:t>
    </dgm:pt>
    <dgm:pt modelId="{24421EBC-43FE-4B4E-941A-DF409A67401A}" type="sibTrans" cxnId="{D795AAD8-8339-42A4-A0C4-B864565381F7}">
      <dgm:prSet/>
      <dgm:spPr/>
      <dgm:t>
        <a:bodyPr/>
        <a:lstStyle/>
        <a:p>
          <a:endParaRPr lang="en-US"/>
        </a:p>
      </dgm:t>
    </dgm:pt>
    <dgm:pt modelId="{6BC14EAF-0D7C-486D-9A3F-D62AB2A41CD7}">
      <dgm:prSet phldrT="[Text]" custT="1"/>
      <dgm:spPr/>
      <dgm:t>
        <a:bodyPr/>
        <a:lstStyle/>
        <a:p>
          <a:r>
            <a:rPr lang="en-US" sz="1400">
              <a:solidFill>
                <a:schemeClr val="tx1"/>
              </a:solidFill>
              <a:latin typeface="Arial" panose="020B0604020202020204" pitchFamily="34" charset="0"/>
              <a:cs typeface="Arial" panose="020B0604020202020204" pitchFamily="34" charset="0"/>
            </a:rPr>
            <a:t>Parent Involvement/Survey-8</a:t>
          </a:r>
        </a:p>
      </dgm:t>
    </dgm:pt>
    <dgm:pt modelId="{1AEAF270-6E85-4F28-BED5-C8BD2E0AA32E}" type="parTrans" cxnId="{59B1ABEA-6C02-499B-A1E2-BAE07499D136}">
      <dgm:prSet/>
      <dgm:spPr/>
      <dgm:t>
        <a:bodyPr/>
        <a:lstStyle/>
        <a:p>
          <a:endParaRPr lang="en-US"/>
        </a:p>
      </dgm:t>
    </dgm:pt>
    <dgm:pt modelId="{FB75C0C2-E8A9-4BBE-A29B-4F6AD531D9AD}" type="sibTrans" cxnId="{59B1ABEA-6C02-499B-A1E2-BAE07499D136}">
      <dgm:prSet/>
      <dgm:spPr/>
      <dgm:t>
        <a:bodyPr/>
        <a:lstStyle/>
        <a:p>
          <a:endParaRPr lang="en-US"/>
        </a:p>
      </dgm:t>
    </dgm:pt>
    <dgm:pt modelId="{43D6D688-88FF-46CD-BFC1-EFD45D86F8C0}">
      <dgm:prSet phldrT="[Text]" custT="1"/>
      <dgm:spPr/>
      <dgm:t>
        <a:bodyPr/>
        <a:lstStyle/>
        <a:p>
          <a:r>
            <a:rPr lang="en-US" sz="1600" b="1" u="sng">
              <a:solidFill>
                <a:schemeClr val="tx1"/>
              </a:solidFill>
              <a:latin typeface="Arial" panose="020B0604020202020204" pitchFamily="34" charset="0"/>
              <a:cs typeface="Arial" panose="020B0604020202020204" pitchFamily="34" charset="0"/>
            </a:rPr>
            <a:t>Assessment</a:t>
          </a:r>
        </a:p>
      </dgm:t>
    </dgm:pt>
    <dgm:pt modelId="{5B859CFA-2E5F-444F-B075-592928C5BF7D}" type="parTrans" cxnId="{8B58E6CF-6A9C-4834-B991-8C52A687DD0F}">
      <dgm:prSet/>
      <dgm:spPr/>
      <dgm:t>
        <a:bodyPr/>
        <a:lstStyle/>
        <a:p>
          <a:endParaRPr lang="en-US"/>
        </a:p>
      </dgm:t>
    </dgm:pt>
    <dgm:pt modelId="{D61FE2D6-BC53-47F5-8D5E-915A8A3AD924}" type="sibTrans" cxnId="{8B58E6CF-6A9C-4834-B991-8C52A687DD0F}">
      <dgm:prSet/>
      <dgm:spPr/>
      <dgm:t>
        <a:bodyPr/>
        <a:lstStyle/>
        <a:p>
          <a:endParaRPr lang="en-US"/>
        </a:p>
      </dgm:t>
    </dgm:pt>
    <dgm:pt modelId="{980DCE2A-CFEA-4D73-B507-3354ABA2FA9C}">
      <dgm:prSet phldrT="[Text]" custT="1"/>
      <dgm:spPr/>
      <dgm:t>
        <a:bodyPr/>
        <a:lstStyle/>
        <a:p>
          <a:r>
            <a:rPr lang="en-US" sz="1400">
              <a:solidFill>
                <a:schemeClr val="tx1"/>
              </a:solidFill>
              <a:latin typeface="Arial" panose="020B0604020202020204" pitchFamily="34" charset="0"/>
              <a:cs typeface="Arial" panose="020B0604020202020204" pitchFamily="34" charset="0"/>
            </a:rPr>
            <a:t>Assessment-3</a:t>
          </a:r>
        </a:p>
      </dgm:t>
    </dgm:pt>
    <dgm:pt modelId="{2EC846CC-58D7-4B6D-97A4-D2ED9B435510}" type="parTrans" cxnId="{D526B232-C528-49EF-8AAB-5436836C0D2F}">
      <dgm:prSet/>
      <dgm:spPr/>
      <dgm:t>
        <a:bodyPr/>
        <a:lstStyle/>
        <a:p>
          <a:endParaRPr lang="en-US"/>
        </a:p>
      </dgm:t>
    </dgm:pt>
    <dgm:pt modelId="{3B31AB4C-D834-4BBF-A0CC-7C302EA18DB4}" type="sibTrans" cxnId="{D526B232-C528-49EF-8AAB-5436836C0D2F}">
      <dgm:prSet/>
      <dgm:spPr/>
      <dgm:t>
        <a:bodyPr/>
        <a:lstStyle/>
        <a:p>
          <a:endParaRPr lang="en-US"/>
        </a:p>
      </dgm:t>
    </dgm:pt>
    <dgm:pt modelId="{A5403A99-6541-4286-A930-2D09042D5F0A}">
      <dgm:prSet phldrT="[Text]" custT="1"/>
      <dgm:spPr/>
      <dgm:t>
        <a:bodyPr/>
        <a:lstStyle/>
        <a:p>
          <a:r>
            <a:rPr lang="en-US" sz="1400">
              <a:solidFill>
                <a:schemeClr val="tx1"/>
              </a:solidFill>
              <a:latin typeface="Arial" panose="020B0604020202020204" pitchFamily="34" charset="0"/>
              <a:cs typeface="Arial" panose="020B0604020202020204" pitchFamily="34" charset="0"/>
            </a:rPr>
            <a:t>Post Secondary Transition- 13</a:t>
          </a:r>
        </a:p>
      </dgm:t>
    </dgm:pt>
    <dgm:pt modelId="{32EEBF59-A447-47B1-87BE-066F7BB899CF}" type="parTrans" cxnId="{0D8C0FB8-5415-447A-B02B-500A33449B93}">
      <dgm:prSet/>
      <dgm:spPr/>
      <dgm:t>
        <a:bodyPr/>
        <a:lstStyle/>
        <a:p>
          <a:endParaRPr lang="en-US"/>
        </a:p>
      </dgm:t>
    </dgm:pt>
    <dgm:pt modelId="{CBB414C8-53CC-464C-99E4-FBDB1C863409}" type="sibTrans" cxnId="{0D8C0FB8-5415-447A-B02B-500A33449B93}">
      <dgm:prSet/>
      <dgm:spPr/>
      <dgm:t>
        <a:bodyPr/>
        <a:lstStyle/>
        <a:p>
          <a:endParaRPr lang="en-US"/>
        </a:p>
      </dgm:t>
    </dgm:pt>
    <dgm:pt modelId="{382F4F81-AFDC-40C7-A82A-5E3CD9E16228}">
      <dgm:prSet phldrT="[Text]" custT="1"/>
      <dgm:spPr/>
      <dgm:t>
        <a:bodyPr/>
        <a:lstStyle/>
        <a:p>
          <a:r>
            <a:rPr lang="en-US" sz="1400">
              <a:solidFill>
                <a:schemeClr val="tx1"/>
              </a:solidFill>
              <a:latin typeface="Arial" panose="020B0604020202020204" pitchFamily="34" charset="0"/>
              <a:cs typeface="Arial" panose="020B0604020202020204" pitchFamily="34" charset="0"/>
            </a:rPr>
            <a:t>Post School Outcomes-14</a:t>
          </a:r>
        </a:p>
      </dgm:t>
    </dgm:pt>
    <dgm:pt modelId="{560295C3-2933-4F12-8069-3AE834DB8C36}" type="parTrans" cxnId="{AEC62066-2A06-4716-8156-9FF792019517}">
      <dgm:prSet/>
      <dgm:spPr/>
      <dgm:t>
        <a:bodyPr/>
        <a:lstStyle/>
        <a:p>
          <a:endParaRPr lang="en-US"/>
        </a:p>
      </dgm:t>
    </dgm:pt>
    <dgm:pt modelId="{CD2D95D0-A36C-4B89-927B-CB816A630727}" type="sibTrans" cxnId="{AEC62066-2A06-4716-8156-9FF792019517}">
      <dgm:prSet/>
      <dgm:spPr/>
      <dgm:t>
        <a:bodyPr/>
        <a:lstStyle/>
        <a:p>
          <a:endParaRPr lang="en-US"/>
        </a:p>
      </dgm:t>
    </dgm:pt>
    <dgm:pt modelId="{8FECBFD5-D85D-47E1-AAB6-E6EB5DB49CF0}">
      <dgm:prSet phldrT="[Text]" custT="1"/>
      <dgm:spPr/>
      <dgm:t>
        <a:bodyPr/>
        <a:lstStyle/>
        <a:p>
          <a:r>
            <a:rPr lang="en-US" sz="1400">
              <a:solidFill>
                <a:schemeClr val="tx1"/>
              </a:solidFill>
              <a:latin typeface="Arial" panose="020B0604020202020204" pitchFamily="34" charset="0"/>
              <a:cs typeface="Arial" panose="020B0604020202020204" pitchFamily="34" charset="0"/>
            </a:rPr>
            <a:t>Disproportionate Representation (All Disabilities)- 9</a:t>
          </a:r>
        </a:p>
      </dgm:t>
    </dgm:pt>
    <dgm:pt modelId="{64694096-4BD4-48DE-AD83-902DED58EC23}" type="parTrans" cxnId="{E776110B-0C84-470A-962A-72FA93313FC2}">
      <dgm:prSet/>
      <dgm:spPr/>
      <dgm:t>
        <a:bodyPr/>
        <a:lstStyle/>
        <a:p>
          <a:endParaRPr lang="en-US"/>
        </a:p>
      </dgm:t>
    </dgm:pt>
    <dgm:pt modelId="{80FF553B-EAEF-484B-8D65-8591F82DBAE0}" type="sibTrans" cxnId="{E776110B-0C84-470A-962A-72FA93313FC2}">
      <dgm:prSet/>
      <dgm:spPr/>
      <dgm:t>
        <a:bodyPr/>
        <a:lstStyle/>
        <a:p>
          <a:endParaRPr lang="en-US"/>
        </a:p>
      </dgm:t>
    </dgm:pt>
    <dgm:pt modelId="{6C8AD64B-DA45-41CB-98C8-3FCD06746241}">
      <dgm:prSet phldrT="[Text]" custT="1"/>
      <dgm:spPr/>
      <dgm:t>
        <a:bodyPr/>
        <a:lstStyle/>
        <a:p>
          <a:r>
            <a:rPr lang="en-US" sz="1400">
              <a:solidFill>
                <a:schemeClr val="tx1"/>
              </a:solidFill>
              <a:latin typeface="Arial" panose="020B0604020202020204" pitchFamily="34" charset="0"/>
              <a:cs typeface="Arial" panose="020B0604020202020204" pitchFamily="34" charset="0"/>
            </a:rPr>
            <a:t>Early Childhood Environments-6</a:t>
          </a:r>
        </a:p>
      </dgm:t>
    </dgm:pt>
    <dgm:pt modelId="{AD68D30A-C86D-44FE-B75E-B635085CC4DB}" type="parTrans" cxnId="{3EDA5798-0FA1-4B50-93F8-2CC4CDB765AA}">
      <dgm:prSet/>
      <dgm:spPr/>
      <dgm:t>
        <a:bodyPr/>
        <a:lstStyle/>
        <a:p>
          <a:endParaRPr lang="en-US"/>
        </a:p>
      </dgm:t>
    </dgm:pt>
    <dgm:pt modelId="{DEB63228-F53D-4F93-A714-21CA7CECA1D5}" type="sibTrans" cxnId="{3EDA5798-0FA1-4B50-93F8-2CC4CDB765AA}">
      <dgm:prSet/>
      <dgm:spPr/>
      <dgm:t>
        <a:bodyPr/>
        <a:lstStyle/>
        <a:p>
          <a:endParaRPr lang="en-US"/>
        </a:p>
      </dgm:t>
    </dgm:pt>
    <dgm:pt modelId="{47394AC6-2325-456C-A784-C7CF1F6E27C8}">
      <dgm:prSet phldrT="[Text]" custT="1"/>
      <dgm:spPr/>
      <dgm:t>
        <a:bodyPr/>
        <a:lstStyle/>
        <a:p>
          <a:r>
            <a:rPr lang="en-US" sz="1400">
              <a:solidFill>
                <a:schemeClr val="tx1"/>
              </a:solidFill>
              <a:latin typeface="Arial" panose="020B0604020202020204" pitchFamily="34" charset="0"/>
              <a:cs typeface="Arial" panose="020B0604020202020204" pitchFamily="34" charset="0"/>
            </a:rPr>
            <a:t>Child Find/Initial Evaluation-11</a:t>
          </a:r>
        </a:p>
      </dgm:t>
    </dgm:pt>
    <dgm:pt modelId="{67122161-46E3-4CAA-8F20-5A687480C8C2}" type="parTrans" cxnId="{611316D6-80CC-495E-AB88-6E22058FCA39}">
      <dgm:prSet/>
      <dgm:spPr/>
      <dgm:t>
        <a:bodyPr/>
        <a:lstStyle/>
        <a:p>
          <a:endParaRPr lang="en-US"/>
        </a:p>
      </dgm:t>
    </dgm:pt>
    <dgm:pt modelId="{3D10FCA5-7EBD-420E-9312-C2B261E15515}" type="sibTrans" cxnId="{611316D6-80CC-495E-AB88-6E22058FCA39}">
      <dgm:prSet/>
      <dgm:spPr/>
      <dgm:t>
        <a:bodyPr/>
        <a:lstStyle/>
        <a:p>
          <a:endParaRPr lang="en-US"/>
        </a:p>
      </dgm:t>
    </dgm:pt>
    <dgm:pt modelId="{36D44965-89D0-43BD-85D6-A21C91A8C921}">
      <dgm:prSet phldrT="[Text]" custT="1"/>
      <dgm:spPr/>
      <dgm:t>
        <a:bodyPr/>
        <a:lstStyle/>
        <a:p>
          <a:r>
            <a:rPr lang="en-US" sz="1400">
              <a:solidFill>
                <a:schemeClr val="tx1"/>
              </a:solidFill>
              <a:latin typeface="Arial" panose="020B0604020202020204" pitchFamily="34" charset="0"/>
              <a:cs typeface="Arial" panose="020B0604020202020204" pitchFamily="34" charset="0"/>
            </a:rPr>
            <a:t>Part C to B Transition-12</a:t>
          </a:r>
        </a:p>
      </dgm:t>
    </dgm:pt>
    <dgm:pt modelId="{D32F062C-DC0D-4718-B551-2CF82A867B5F}" type="parTrans" cxnId="{E155E978-D438-4827-AAE0-39BBC19DB7E2}">
      <dgm:prSet/>
      <dgm:spPr/>
      <dgm:t>
        <a:bodyPr/>
        <a:lstStyle/>
        <a:p>
          <a:endParaRPr lang="en-US"/>
        </a:p>
      </dgm:t>
    </dgm:pt>
    <dgm:pt modelId="{6A1D431A-003D-44A0-B3BE-8153E63145A0}" type="sibTrans" cxnId="{E155E978-D438-4827-AAE0-39BBC19DB7E2}">
      <dgm:prSet/>
      <dgm:spPr/>
      <dgm:t>
        <a:bodyPr/>
        <a:lstStyle/>
        <a:p>
          <a:endParaRPr lang="en-US"/>
        </a:p>
      </dgm:t>
    </dgm:pt>
    <dgm:pt modelId="{EA0061EE-7F7F-47B1-80F1-752B21CD2AB8}">
      <dgm:prSet phldrT="[Text]" custT="1"/>
      <dgm:spPr/>
      <dgm:t>
        <a:bodyPr/>
        <a:lstStyle/>
        <a:p>
          <a:r>
            <a:rPr lang="en-US" sz="1400">
              <a:solidFill>
                <a:schemeClr val="tx1"/>
              </a:solidFill>
              <a:latin typeface="Arial" panose="020B0604020202020204" pitchFamily="34" charset="0"/>
              <a:cs typeface="Arial" panose="020B0604020202020204" pitchFamily="34" charset="0"/>
            </a:rPr>
            <a:t>Resolution Sessions-15</a:t>
          </a:r>
        </a:p>
      </dgm:t>
    </dgm:pt>
    <dgm:pt modelId="{3AB855AE-B6DE-4E95-AB8B-8005829AE852}" type="parTrans" cxnId="{EF5284E2-F187-4869-B0A8-A424BC0CC61C}">
      <dgm:prSet/>
      <dgm:spPr/>
      <dgm:t>
        <a:bodyPr/>
        <a:lstStyle/>
        <a:p>
          <a:endParaRPr lang="en-US"/>
        </a:p>
      </dgm:t>
    </dgm:pt>
    <dgm:pt modelId="{E1554107-ADFE-4DDC-9C7A-BBCA4A70509D}" type="sibTrans" cxnId="{EF5284E2-F187-4869-B0A8-A424BC0CC61C}">
      <dgm:prSet/>
      <dgm:spPr/>
      <dgm:t>
        <a:bodyPr/>
        <a:lstStyle/>
        <a:p>
          <a:endParaRPr lang="en-US"/>
        </a:p>
      </dgm:t>
    </dgm:pt>
    <dgm:pt modelId="{D40A03D6-B8C4-4D12-9CB2-265EA43DC67F}">
      <dgm:prSet phldrT="[Text]" custT="1"/>
      <dgm:spPr/>
      <dgm:t>
        <a:bodyPr/>
        <a:lstStyle/>
        <a:p>
          <a:r>
            <a:rPr lang="en-US" sz="1400">
              <a:solidFill>
                <a:schemeClr val="tx1"/>
              </a:solidFill>
              <a:latin typeface="Arial" panose="020B0604020202020204" pitchFamily="34" charset="0"/>
              <a:cs typeface="Arial" panose="020B0604020202020204" pitchFamily="34" charset="0"/>
            </a:rPr>
            <a:t>Mediation-16</a:t>
          </a:r>
        </a:p>
      </dgm:t>
    </dgm:pt>
    <dgm:pt modelId="{E61D8E06-AA12-4892-8387-E16AD48F97B1}" type="parTrans" cxnId="{05BE9804-94D6-4C80-8342-DA694A64B256}">
      <dgm:prSet/>
      <dgm:spPr/>
      <dgm:t>
        <a:bodyPr/>
        <a:lstStyle/>
        <a:p>
          <a:endParaRPr lang="en-US"/>
        </a:p>
      </dgm:t>
    </dgm:pt>
    <dgm:pt modelId="{822FA908-2D4C-4702-88A7-A164BBEF9671}" type="sibTrans" cxnId="{05BE9804-94D6-4C80-8342-DA694A64B256}">
      <dgm:prSet/>
      <dgm:spPr/>
      <dgm:t>
        <a:bodyPr/>
        <a:lstStyle/>
        <a:p>
          <a:endParaRPr lang="en-US"/>
        </a:p>
      </dgm:t>
    </dgm:pt>
    <dgm:pt modelId="{3F118803-8055-4B69-AD49-0330EEEC7B3A}">
      <dgm:prSet phldrT="[Text]" custT="1"/>
      <dgm:spPr/>
      <dgm:t>
        <a:bodyPr/>
        <a:lstStyle/>
        <a:p>
          <a:r>
            <a:rPr lang="en-US" sz="1400">
              <a:solidFill>
                <a:schemeClr val="tx1"/>
              </a:solidFill>
              <a:latin typeface="Arial" panose="020B0604020202020204" pitchFamily="34" charset="0"/>
              <a:cs typeface="Arial" panose="020B0604020202020204" pitchFamily="34" charset="0"/>
            </a:rPr>
            <a:t>State Systemic Improvement Plan (SSIP)-17</a:t>
          </a:r>
          <a:br>
            <a:rPr lang="en-US" sz="1400">
              <a:solidFill>
                <a:schemeClr val="tx1"/>
              </a:solidFill>
              <a:latin typeface="Arial" panose="020B0604020202020204" pitchFamily="34" charset="0"/>
              <a:cs typeface="Arial" panose="020B0604020202020204" pitchFamily="34" charset="0"/>
            </a:rPr>
          </a:br>
          <a:br>
            <a:rPr lang="en-US" sz="1400">
              <a:solidFill>
                <a:schemeClr val="tx1"/>
              </a:solidFill>
              <a:latin typeface="Arial" panose="020B0604020202020204" pitchFamily="34" charset="0"/>
              <a:cs typeface="Arial" panose="020B0604020202020204" pitchFamily="34" charset="0"/>
            </a:rPr>
          </a:br>
          <a:br>
            <a:rPr lang="en-US" sz="1400">
              <a:solidFill>
                <a:schemeClr val="tx1"/>
              </a:solidFill>
              <a:latin typeface="Arial" panose="020B0604020202020204" pitchFamily="34" charset="0"/>
              <a:cs typeface="Arial" panose="020B0604020202020204" pitchFamily="34" charset="0"/>
            </a:rPr>
          </a:br>
          <a:r>
            <a:rPr lang="en-US" sz="1400" b="1" u="sng">
              <a:solidFill>
                <a:schemeClr val="tx1"/>
              </a:solidFill>
              <a:latin typeface="Arial" panose="020B0604020202020204" pitchFamily="34" charset="0"/>
              <a:cs typeface="Arial" panose="020B0604020202020204" pitchFamily="34" charset="0"/>
            </a:rPr>
            <a:t>Facilitators</a:t>
          </a:r>
          <a:r>
            <a:rPr lang="en-US" sz="1400" b="1">
              <a:solidFill>
                <a:schemeClr val="tx1"/>
              </a:solidFill>
              <a:latin typeface="Arial" panose="020B0604020202020204" pitchFamily="34" charset="0"/>
              <a:cs typeface="Arial" panose="020B0604020202020204" pitchFamily="34" charset="0"/>
            </a:rPr>
            <a:t>: Ann Cross, Wina Lowe</a:t>
          </a:r>
        </a:p>
      </dgm:t>
    </dgm:pt>
    <dgm:pt modelId="{7E569340-AAC2-4A3A-8BF5-95CE3C48DCF5}" type="parTrans" cxnId="{D2094C71-E2EA-47A0-83B1-BE09C9179AEA}">
      <dgm:prSet/>
      <dgm:spPr/>
      <dgm:t>
        <a:bodyPr/>
        <a:lstStyle/>
        <a:p>
          <a:endParaRPr lang="en-US"/>
        </a:p>
      </dgm:t>
    </dgm:pt>
    <dgm:pt modelId="{7E4668B6-462A-4D6D-B7B9-5B21DEA0D214}" type="sibTrans" cxnId="{D2094C71-E2EA-47A0-83B1-BE09C9179AEA}">
      <dgm:prSet/>
      <dgm:spPr/>
      <dgm:t>
        <a:bodyPr/>
        <a:lstStyle/>
        <a:p>
          <a:endParaRPr lang="en-US"/>
        </a:p>
      </dgm:t>
    </dgm:pt>
    <dgm:pt modelId="{97F07AC6-0722-4047-AEBA-D9978447EB80}">
      <dgm:prSet phldrT="[Text]" custT="1"/>
      <dgm:spPr/>
      <dgm:t>
        <a:bodyPr/>
        <a:lstStyle/>
        <a:p>
          <a:r>
            <a:rPr lang="en-US" sz="1400" b="1" u="sng">
              <a:solidFill>
                <a:schemeClr val="tx1"/>
              </a:solidFill>
              <a:latin typeface="Arial" panose="020B0604020202020204" pitchFamily="34" charset="0"/>
              <a:cs typeface="Arial" panose="020B0604020202020204" pitchFamily="34" charset="0"/>
            </a:rPr>
            <a:t>Facilitators</a:t>
          </a:r>
          <a:r>
            <a:rPr lang="en-US" sz="1400" b="1">
              <a:solidFill>
                <a:schemeClr val="tx1"/>
              </a:solidFill>
              <a:latin typeface="Arial" panose="020B0604020202020204" pitchFamily="34" charset="0"/>
              <a:cs typeface="Arial" panose="020B0604020202020204" pitchFamily="34" charset="0"/>
            </a:rPr>
            <a:t>:  Felicia Peavy, Vickie Cleveland, Linda Castellanos</a:t>
          </a:r>
        </a:p>
      </dgm:t>
    </dgm:pt>
    <dgm:pt modelId="{C6845D57-0404-41D3-A420-2939C38D503C}" type="parTrans" cxnId="{1C8CA612-D77A-4926-9D5B-3FD027233EF7}">
      <dgm:prSet/>
      <dgm:spPr/>
      <dgm:t>
        <a:bodyPr/>
        <a:lstStyle/>
        <a:p>
          <a:endParaRPr lang="en-US"/>
        </a:p>
      </dgm:t>
    </dgm:pt>
    <dgm:pt modelId="{2AD8392D-1B4A-44ED-9FE3-6D77F1CFCD91}" type="sibTrans" cxnId="{1C8CA612-D77A-4926-9D5B-3FD027233EF7}">
      <dgm:prSet/>
      <dgm:spPr/>
      <dgm:t>
        <a:bodyPr/>
        <a:lstStyle/>
        <a:p>
          <a:endParaRPr lang="en-US"/>
        </a:p>
      </dgm:t>
    </dgm:pt>
    <dgm:pt modelId="{E732CB50-D813-4033-9BD1-8A61D80AC1CF}">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B0C4DC6C-06DC-4006-A761-4E5A44929222}" type="parTrans" cxnId="{A8723B31-76ED-468B-97B8-7986EFF2759E}">
      <dgm:prSet/>
      <dgm:spPr/>
      <dgm:t>
        <a:bodyPr/>
        <a:lstStyle/>
        <a:p>
          <a:endParaRPr lang="en-US"/>
        </a:p>
      </dgm:t>
    </dgm:pt>
    <dgm:pt modelId="{46F0A1BF-6F37-482A-9546-658E32713387}" type="sibTrans" cxnId="{A8723B31-76ED-468B-97B8-7986EFF2759E}">
      <dgm:prSet/>
      <dgm:spPr/>
      <dgm:t>
        <a:bodyPr/>
        <a:lstStyle/>
        <a:p>
          <a:endParaRPr lang="en-US"/>
        </a:p>
      </dgm:t>
    </dgm:pt>
    <dgm:pt modelId="{4B7792C4-C18A-474F-82E2-ED68BF413024}">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F3EE5279-1886-4821-8E0C-049E3B8DBA78}" type="parTrans" cxnId="{EFA5E84C-9DAD-41EF-8000-A50D6D148363}">
      <dgm:prSet/>
      <dgm:spPr/>
      <dgm:t>
        <a:bodyPr/>
        <a:lstStyle/>
        <a:p>
          <a:endParaRPr lang="en-US"/>
        </a:p>
      </dgm:t>
    </dgm:pt>
    <dgm:pt modelId="{E752CD34-72E5-4BC6-BB5D-EB8DB00296E1}" type="sibTrans" cxnId="{EFA5E84C-9DAD-41EF-8000-A50D6D148363}">
      <dgm:prSet/>
      <dgm:spPr/>
      <dgm:t>
        <a:bodyPr/>
        <a:lstStyle/>
        <a:p>
          <a:endParaRPr lang="en-US"/>
        </a:p>
      </dgm:t>
    </dgm:pt>
    <dgm:pt modelId="{45B550CD-D872-4DCF-BFAD-DD2F72B845C2}">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8549F3D1-AE88-4118-9BFA-1EF83DD35DE0}" type="parTrans" cxnId="{47F43F4C-DA21-4CED-BB43-FD3FF6BEF4F6}">
      <dgm:prSet/>
      <dgm:spPr/>
      <dgm:t>
        <a:bodyPr/>
        <a:lstStyle/>
        <a:p>
          <a:endParaRPr lang="en-US"/>
        </a:p>
      </dgm:t>
    </dgm:pt>
    <dgm:pt modelId="{ED02822E-CAA2-4133-B7A8-C34BBA4FD4E1}" type="sibTrans" cxnId="{47F43F4C-DA21-4CED-BB43-FD3FF6BEF4F6}">
      <dgm:prSet/>
      <dgm:spPr/>
      <dgm:t>
        <a:bodyPr/>
        <a:lstStyle/>
        <a:p>
          <a:endParaRPr lang="en-US"/>
        </a:p>
      </dgm:t>
    </dgm:pt>
    <dgm:pt modelId="{1C854B89-D090-4C49-88BB-767EE0EE241C}">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A37A5782-6DBF-4584-AA23-3D0E88D60E76}" type="parTrans" cxnId="{6C0E5BF4-A6E5-4B73-A259-F4408643F3E8}">
      <dgm:prSet/>
      <dgm:spPr/>
      <dgm:t>
        <a:bodyPr/>
        <a:lstStyle/>
        <a:p>
          <a:endParaRPr lang="en-US"/>
        </a:p>
      </dgm:t>
    </dgm:pt>
    <dgm:pt modelId="{817913AD-FD94-4B0E-BB0E-FAAD67A505BA}" type="sibTrans" cxnId="{6C0E5BF4-A6E5-4B73-A259-F4408643F3E8}">
      <dgm:prSet/>
      <dgm:spPr/>
      <dgm:t>
        <a:bodyPr/>
        <a:lstStyle/>
        <a:p>
          <a:endParaRPr lang="en-US"/>
        </a:p>
      </dgm:t>
    </dgm:pt>
    <dgm:pt modelId="{D7D26449-674F-4ADD-82B7-73313E64FDC4}">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B5936E56-159C-4EE3-854B-833E0C8C9C11}" type="parTrans" cxnId="{8AF52820-BC7F-4716-BF2A-0C5B0B308BE6}">
      <dgm:prSet/>
      <dgm:spPr/>
      <dgm:t>
        <a:bodyPr/>
        <a:lstStyle/>
        <a:p>
          <a:endParaRPr lang="en-US"/>
        </a:p>
      </dgm:t>
    </dgm:pt>
    <dgm:pt modelId="{894B99D0-169D-462B-879F-F4B08F4B78FA}" type="sibTrans" cxnId="{8AF52820-BC7F-4716-BF2A-0C5B0B308BE6}">
      <dgm:prSet/>
      <dgm:spPr/>
      <dgm:t>
        <a:bodyPr/>
        <a:lstStyle/>
        <a:p>
          <a:endParaRPr lang="en-US"/>
        </a:p>
      </dgm:t>
    </dgm:pt>
    <dgm:pt modelId="{DDD00E36-FE48-473D-AA69-A9E526FCE0D6}">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FA141BF9-E072-40CE-B6FF-0621FA6F1F81}" type="parTrans" cxnId="{286B1D7B-A605-457B-A210-5F5E9BED24A1}">
      <dgm:prSet/>
      <dgm:spPr/>
      <dgm:t>
        <a:bodyPr/>
        <a:lstStyle/>
        <a:p>
          <a:endParaRPr lang="en-US"/>
        </a:p>
      </dgm:t>
    </dgm:pt>
    <dgm:pt modelId="{1361E134-795C-4527-8C3E-B01C0226DD2B}" type="sibTrans" cxnId="{286B1D7B-A605-457B-A210-5F5E9BED24A1}">
      <dgm:prSet/>
      <dgm:spPr/>
      <dgm:t>
        <a:bodyPr/>
        <a:lstStyle/>
        <a:p>
          <a:endParaRPr lang="en-US"/>
        </a:p>
      </dgm:t>
    </dgm:pt>
    <dgm:pt modelId="{50CEC591-797F-49FA-96EF-A1D6AD0B4360}">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0E2C3382-E247-410B-A58D-5EC41B9286B4}" type="parTrans" cxnId="{5F69A871-E6DD-4441-B289-C818856DB84A}">
      <dgm:prSet/>
      <dgm:spPr/>
      <dgm:t>
        <a:bodyPr/>
        <a:lstStyle/>
        <a:p>
          <a:endParaRPr lang="en-US"/>
        </a:p>
      </dgm:t>
    </dgm:pt>
    <dgm:pt modelId="{CF90A2C8-1794-45E0-ACD9-8C180B8781EA}" type="sibTrans" cxnId="{5F69A871-E6DD-4441-B289-C818856DB84A}">
      <dgm:prSet/>
      <dgm:spPr/>
      <dgm:t>
        <a:bodyPr/>
        <a:lstStyle/>
        <a:p>
          <a:endParaRPr lang="en-US"/>
        </a:p>
      </dgm:t>
    </dgm:pt>
    <dgm:pt modelId="{AFE07887-DD3C-4974-B0C6-EDEA5961A444}">
      <dgm:prSet phldrT="[Text]" custT="1"/>
      <dgm:spPr/>
      <dgm:t>
        <a:bodyPr/>
        <a:lstStyle/>
        <a:p>
          <a:r>
            <a:rPr lang="en-US" sz="1400" b="1" u="sng">
              <a:solidFill>
                <a:schemeClr val="tx1"/>
              </a:solidFill>
              <a:latin typeface="Arial" panose="020B0604020202020204" pitchFamily="34" charset="0"/>
              <a:cs typeface="Arial" panose="020B0604020202020204" pitchFamily="34" charset="0"/>
            </a:rPr>
            <a:t>Facilitators:</a:t>
          </a:r>
          <a:r>
            <a:rPr lang="en-US" sz="1400" b="1" u="none">
              <a:solidFill>
                <a:schemeClr val="tx1"/>
              </a:solidFill>
              <a:latin typeface="Arial" panose="020B0604020202020204" pitchFamily="34" charset="0"/>
              <a:cs typeface="Arial" panose="020B0604020202020204" pitchFamily="34" charset="0"/>
            </a:rPr>
            <a:t>  Amber McCollum, Phoebie Atkins</a:t>
          </a:r>
          <a:endParaRPr lang="en-US" sz="1400" b="1" u="sng">
            <a:solidFill>
              <a:schemeClr val="tx1"/>
            </a:solidFill>
            <a:latin typeface="Arial" panose="020B0604020202020204" pitchFamily="34" charset="0"/>
            <a:cs typeface="Arial" panose="020B0604020202020204" pitchFamily="34" charset="0"/>
          </a:endParaRPr>
        </a:p>
      </dgm:t>
    </dgm:pt>
    <dgm:pt modelId="{BA2A9664-0C6C-4048-BB84-BB4F069C3A26}" type="parTrans" cxnId="{23313243-0FBF-410F-BF44-D93D6CED3EC2}">
      <dgm:prSet/>
      <dgm:spPr/>
      <dgm:t>
        <a:bodyPr/>
        <a:lstStyle/>
        <a:p>
          <a:endParaRPr lang="en-US"/>
        </a:p>
      </dgm:t>
    </dgm:pt>
    <dgm:pt modelId="{8D26F0E4-DE8F-4743-9A56-7D5FF88A3EE9}" type="sibTrans" cxnId="{23313243-0FBF-410F-BF44-D93D6CED3EC2}">
      <dgm:prSet/>
      <dgm:spPr/>
      <dgm:t>
        <a:bodyPr/>
        <a:lstStyle/>
        <a:p>
          <a:endParaRPr lang="en-US"/>
        </a:p>
      </dgm:t>
    </dgm:pt>
    <dgm:pt modelId="{7B2288E6-911F-4C3B-99C3-F1052A0C5FA9}">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9EB379A6-E963-4B72-A43E-765AA30B3D40}" type="parTrans" cxnId="{235E5426-BF9A-4B5D-97B6-F4FFD1E343FD}">
      <dgm:prSet/>
      <dgm:spPr/>
      <dgm:t>
        <a:bodyPr/>
        <a:lstStyle/>
        <a:p>
          <a:endParaRPr lang="en-US"/>
        </a:p>
      </dgm:t>
    </dgm:pt>
    <dgm:pt modelId="{98A9BE3C-3333-40D8-9481-27718AEC7637}" type="sibTrans" cxnId="{235E5426-BF9A-4B5D-97B6-F4FFD1E343FD}">
      <dgm:prSet/>
      <dgm:spPr/>
      <dgm:t>
        <a:bodyPr/>
        <a:lstStyle/>
        <a:p>
          <a:endParaRPr lang="en-US"/>
        </a:p>
      </dgm:t>
    </dgm:pt>
    <dgm:pt modelId="{39C4F959-29E2-4CE6-9822-D0973974CDBB}">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1E5531ED-F841-4F8F-9571-AB744B066A6F}" type="parTrans" cxnId="{39E4352D-3E9C-41DA-8B15-1848B8BF07A3}">
      <dgm:prSet/>
      <dgm:spPr/>
      <dgm:t>
        <a:bodyPr/>
        <a:lstStyle/>
        <a:p>
          <a:endParaRPr lang="en-US"/>
        </a:p>
      </dgm:t>
    </dgm:pt>
    <dgm:pt modelId="{E9EE77F0-715D-4535-B30B-51E3FC87FAB2}" type="sibTrans" cxnId="{39E4352D-3E9C-41DA-8B15-1848B8BF07A3}">
      <dgm:prSet/>
      <dgm:spPr/>
      <dgm:t>
        <a:bodyPr/>
        <a:lstStyle/>
        <a:p>
          <a:endParaRPr lang="en-US"/>
        </a:p>
      </dgm:t>
    </dgm:pt>
    <dgm:pt modelId="{E3F21308-4C9A-48FA-B746-01C4DED779CE}">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276AD387-8BB2-4EC7-88C6-CDF47F29F12F}" type="parTrans" cxnId="{316E5157-2280-4A5B-B3C6-84ED2DC35733}">
      <dgm:prSet/>
      <dgm:spPr/>
      <dgm:t>
        <a:bodyPr/>
        <a:lstStyle/>
        <a:p>
          <a:endParaRPr lang="en-US"/>
        </a:p>
      </dgm:t>
    </dgm:pt>
    <dgm:pt modelId="{7F257088-1244-4F07-B889-9842A04E1805}" type="sibTrans" cxnId="{316E5157-2280-4A5B-B3C6-84ED2DC35733}">
      <dgm:prSet/>
      <dgm:spPr/>
      <dgm:t>
        <a:bodyPr/>
        <a:lstStyle/>
        <a:p>
          <a:endParaRPr lang="en-US"/>
        </a:p>
      </dgm:t>
    </dgm:pt>
    <dgm:pt modelId="{9175F704-5112-4C2C-B154-6BFE4EAA0529}">
      <dgm:prSet phldrT="[Text]" custT="1"/>
      <dgm:spPr/>
      <dgm:t>
        <a:bodyPr/>
        <a:lstStyle/>
        <a:p>
          <a:r>
            <a:rPr lang="en-US" sz="1400" b="1" u="sng">
              <a:solidFill>
                <a:schemeClr val="tx1"/>
              </a:solidFill>
              <a:latin typeface="Arial" panose="020B0604020202020204" pitchFamily="34" charset="0"/>
              <a:cs typeface="Arial" panose="020B0604020202020204" pitchFamily="34" charset="0"/>
            </a:rPr>
            <a:t>Facilitators:</a:t>
          </a:r>
          <a:r>
            <a:rPr lang="en-US" sz="1400" b="1" u="none">
              <a:solidFill>
                <a:schemeClr val="tx1"/>
              </a:solidFill>
              <a:latin typeface="Arial" panose="020B0604020202020204" pitchFamily="34" charset="0"/>
              <a:cs typeface="Arial" panose="020B0604020202020204" pitchFamily="34" charset="0"/>
            </a:rPr>
            <a:t> Jamila Pollard, Kachelle White, Scott Smith</a:t>
          </a:r>
          <a:endParaRPr lang="en-US" sz="1400" b="1" u="sng">
            <a:solidFill>
              <a:schemeClr val="tx1"/>
            </a:solidFill>
            <a:latin typeface="Arial" panose="020B0604020202020204" pitchFamily="34" charset="0"/>
            <a:cs typeface="Arial" panose="020B0604020202020204" pitchFamily="34" charset="0"/>
          </a:endParaRPr>
        </a:p>
      </dgm:t>
    </dgm:pt>
    <dgm:pt modelId="{13B99C09-2AF0-4407-B13A-F408D58DDA89}" type="parTrans" cxnId="{4031FFF0-AAE5-4D37-B352-DA03A87ACC21}">
      <dgm:prSet/>
      <dgm:spPr/>
      <dgm:t>
        <a:bodyPr/>
        <a:lstStyle/>
        <a:p>
          <a:endParaRPr lang="en-US"/>
        </a:p>
      </dgm:t>
    </dgm:pt>
    <dgm:pt modelId="{ABE717CF-36A1-44D1-8EC9-93C4623CB628}" type="sibTrans" cxnId="{4031FFF0-AAE5-4D37-B352-DA03A87ACC21}">
      <dgm:prSet/>
      <dgm:spPr/>
      <dgm:t>
        <a:bodyPr/>
        <a:lstStyle/>
        <a:p>
          <a:endParaRPr lang="en-US"/>
        </a:p>
      </dgm:t>
    </dgm:pt>
    <dgm:pt modelId="{2382967B-C10E-4E80-9DB3-281B6BB5A681}">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919466FD-9F16-47AB-B152-D1C1BB5ABE35}" type="parTrans" cxnId="{BA98EE87-58F3-42B2-876C-6A0CB726EFC4}">
      <dgm:prSet/>
      <dgm:spPr/>
      <dgm:t>
        <a:bodyPr/>
        <a:lstStyle/>
        <a:p>
          <a:endParaRPr lang="en-US"/>
        </a:p>
      </dgm:t>
    </dgm:pt>
    <dgm:pt modelId="{1C034DF1-07EB-47C5-AFF6-89D9EEAFEC31}" type="sibTrans" cxnId="{BA98EE87-58F3-42B2-876C-6A0CB726EFC4}">
      <dgm:prSet/>
      <dgm:spPr/>
      <dgm:t>
        <a:bodyPr/>
        <a:lstStyle/>
        <a:p>
          <a:endParaRPr lang="en-US"/>
        </a:p>
      </dgm:t>
    </dgm:pt>
    <dgm:pt modelId="{0E01AEAB-2E0F-43B0-99B0-E1D30792502C}">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DA699075-FD43-4BB9-95A4-912373812D14}" type="parTrans" cxnId="{214E74AA-8018-457F-ABCD-ECA9543232E1}">
      <dgm:prSet/>
      <dgm:spPr/>
      <dgm:t>
        <a:bodyPr/>
        <a:lstStyle/>
        <a:p>
          <a:endParaRPr lang="en-US"/>
        </a:p>
      </dgm:t>
    </dgm:pt>
    <dgm:pt modelId="{D468D74A-B7D9-4ADD-9F61-87B0EB0E4925}" type="sibTrans" cxnId="{214E74AA-8018-457F-ABCD-ECA9543232E1}">
      <dgm:prSet/>
      <dgm:spPr/>
      <dgm:t>
        <a:bodyPr/>
        <a:lstStyle/>
        <a:p>
          <a:endParaRPr lang="en-US"/>
        </a:p>
      </dgm:t>
    </dgm:pt>
    <dgm:pt modelId="{0349A7F2-1590-42D1-8EC4-7155C841E30C}">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6AD99A24-ADAD-4D86-AE2D-B7853EF99794}" type="parTrans" cxnId="{4E369CC1-50F0-42B2-B61E-DAA0F88562E1}">
      <dgm:prSet/>
      <dgm:spPr/>
      <dgm:t>
        <a:bodyPr/>
        <a:lstStyle/>
        <a:p>
          <a:endParaRPr lang="en-US"/>
        </a:p>
      </dgm:t>
    </dgm:pt>
    <dgm:pt modelId="{699B9D52-3233-44A6-98EA-413358485802}" type="sibTrans" cxnId="{4E369CC1-50F0-42B2-B61E-DAA0F88562E1}">
      <dgm:prSet/>
      <dgm:spPr/>
      <dgm:t>
        <a:bodyPr/>
        <a:lstStyle/>
        <a:p>
          <a:endParaRPr lang="en-US"/>
        </a:p>
      </dgm:t>
    </dgm:pt>
    <dgm:pt modelId="{39757E1E-A706-4587-B874-AEDB74112420}">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BCB1B218-8111-40BF-AAC3-D851EBF5FD06}" type="parTrans" cxnId="{A5EAE1DC-E4AA-43B5-A7CC-6562843403F0}">
      <dgm:prSet/>
      <dgm:spPr/>
      <dgm:t>
        <a:bodyPr/>
        <a:lstStyle/>
        <a:p>
          <a:endParaRPr lang="en-US"/>
        </a:p>
      </dgm:t>
    </dgm:pt>
    <dgm:pt modelId="{C5D56366-86B8-41BB-93F3-DD2A62C2994C}" type="sibTrans" cxnId="{A5EAE1DC-E4AA-43B5-A7CC-6562843403F0}">
      <dgm:prSet/>
      <dgm:spPr/>
      <dgm:t>
        <a:bodyPr/>
        <a:lstStyle/>
        <a:p>
          <a:endParaRPr lang="en-US"/>
        </a:p>
      </dgm:t>
    </dgm:pt>
    <dgm:pt modelId="{E2B769D3-4C28-45D6-BC25-F95CBF75D41F}">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EAACE4F9-46BD-4BBD-A491-A0F385703FA7}" type="parTrans" cxnId="{D46EFC0C-3990-41F6-A57F-4D4842B693B7}">
      <dgm:prSet/>
      <dgm:spPr/>
      <dgm:t>
        <a:bodyPr/>
        <a:lstStyle/>
        <a:p>
          <a:endParaRPr lang="en-US"/>
        </a:p>
      </dgm:t>
    </dgm:pt>
    <dgm:pt modelId="{54A29141-09D7-40B3-B3D1-F4190B2D74F2}" type="sibTrans" cxnId="{D46EFC0C-3990-41F6-A57F-4D4842B693B7}">
      <dgm:prSet/>
      <dgm:spPr/>
      <dgm:t>
        <a:bodyPr/>
        <a:lstStyle/>
        <a:p>
          <a:endParaRPr lang="en-US"/>
        </a:p>
      </dgm:t>
    </dgm:pt>
    <dgm:pt modelId="{8F9DF487-EED4-4550-BC01-7FEBF4C3D15B}">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C0FDD375-E157-49F6-9140-1E34C19217A6}" type="parTrans" cxnId="{9EABB7DC-7836-4EBB-8B61-32DF45D0C142}">
      <dgm:prSet/>
      <dgm:spPr/>
      <dgm:t>
        <a:bodyPr/>
        <a:lstStyle/>
        <a:p>
          <a:endParaRPr lang="en-US"/>
        </a:p>
      </dgm:t>
    </dgm:pt>
    <dgm:pt modelId="{E27580DA-4991-4BC3-95B3-A8327BF9ABC5}" type="sibTrans" cxnId="{9EABB7DC-7836-4EBB-8B61-32DF45D0C142}">
      <dgm:prSet/>
      <dgm:spPr/>
      <dgm:t>
        <a:bodyPr/>
        <a:lstStyle/>
        <a:p>
          <a:endParaRPr lang="en-US"/>
        </a:p>
      </dgm:t>
    </dgm:pt>
    <dgm:pt modelId="{DC00C7B1-8978-4FC5-9480-B3F0F1254DB7}">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A80EC041-B3D5-4F86-A3B9-C53982C34F6A}" type="parTrans" cxnId="{F21586C0-9A9C-4AA3-8A81-4835CB4AA347}">
      <dgm:prSet/>
      <dgm:spPr/>
      <dgm:t>
        <a:bodyPr/>
        <a:lstStyle/>
        <a:p>
          <a:endParaRPr lang="en-US"/>
        </a:p>
      </dgm:t>
    </dgm:pt>
    <dgm:pt modelId="{7D0D7E1B-9B55-4C75-8D00-AAA95C024D22}" type="sibTrans" cxnId="{F21586C0-9A9C-4AA3-8A81-4835CB4AA347}">
      <dgm:prSet/>
      <dgm:spPr/>
      <dgm:t>
        <a:bodyPr/>
        <a:lstStyle/>
        <a:p>
          <a:endParaRPr lang="en-US"/>
        </a:p>
      </dgm:t>
    </dgm:pt>
    <dgm:pt modelId="{D16F3F59-1A7C-428A-9661-964FE67F940D}">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5188BD30-D2B9-4EC6-8683-9A2EB60B0A24}" type="parTrans" cxnId="{7386B4E6-D56D-473D-808A-F1BD809B1BAD}">
      <dgm:prSet/>
      <dgm:spPr/>
      <dgm:t>
        <a:bodyPr/>
        <a:lstStyle/>
        <a:p>
          <a:endParaRPr lang="en-US"/>
        </a:p>
      </dgm:t>
    </dgm:pt>
    <dgm:pt modelId="{77E1826B-08AC-4311-8E0F-75447CC9300C}" type="sibTrans" cxnId="{7386B4E6-D56D-473D-808A-F1BD809B1BAD}">
      <dgm:prSet/>
      <dgm:spPr/>
      <dgm:t>
        <a:bodyPr/>
        <a:lstStyle/>
        <a:p>
          <a:endParaRPr lang="en-US"/>
        </a:p>
      </dgm:t>
    </dgm:pt>
    <dgm:pt modelId="{FF58BACA-E999-46CA-A53F-4E93FFDD35BC}">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0127C1A3-B804-45E9-BE0E-BDCA8B15A2BF}" type="parTrans" cxnId="{D39404F3-75E4-4141-B325-B6FE274A2E57}">
      <dgm:prSet/>
      <dgm:spPr/>
      <dgm:t>
        <a:bodyPr/>
        <a:lstStyle/>
        <a:p>
          <a:endParaRPr lang="en-US"/>
        </a:p>
      </dgm:t>
    </dgm:pt>
    <dgm:pt modelId="{820CE365-71D6-48DA-AFAF-126C400BA224}" type="sibTrans" cxnId="{D39404F3-75E4-4141-B325-B6FE274A2E57}">
      <dgm:prSet/>
      <dgm:spPr/>
      <dgm:t>
        <a:bodyPr/>
        <a:lstStyle/>
        <a:p>
          <a:endParaRPr lang="en-US"/>
        </a:p>
      </dgm:t>
    </dgm:pt>
    <dgm:pt modelId="{E102F598-BB37-4A75-9534-40AA9FE88C80}">
      <dgm:prSet phldrT="[Text]" custT="1"/>
      <dgm:spPr/>
      <dgm:t>
        <a:bodyPr/>
        <a:lstStyle/>
        <a:p>
          <a:r>
            <a:rPr lang="en-US" sz="1400" b="1" u="sng">
              <a:solidFill>
                <a:schemeClr val="tx1"/>
              </a:solidFill>
              <a:latin typeface="Arial" panose="020B0604020202020204" pitchFamily="34" charset="0"/>
              <a:cs typeface="Arial" panose="020B0604020202020204" pitchFamily="34" charset="0"/>
            </a:rPr>
            <a:t>Facilitators:</a:t>
          </a:r>
          <a:r>
            <a:rPr lang="en-US" sz="1400" b="1" u="none">
              <a:solidFill>
                <a:schemeClr val="tx1"/>
              </a:solidFill>
              <a:latin typeface="Arial" panose="020B0604020202020204" pitchFamily="34" charset="0"/>
              <a:cs typeface="Arial" panose="020B0604020202020204" pitchFamily="34" charset="0"/>
            </a:rPr>
            <a:t>  Lynn Holland, Karen Suddeth, Carson Cochran</a:t>
          </a:r>
          <a:endParaRPr lang="en-US" sz="1400" b="1" u="sng">
            <a:solidFill>
              <a:schemeClr val="tx1"/>
            </a:solidFill>
            <a:latin typeface="Arial" panose="020B0604020202020204" pitchFamily="34" charset="0"/>
            <a:cs typeface="Arial" panose="020B0604020202020204" pitchFamily="34" charset="0"/>
          </a:endParaRPr>
        </a:p>
      </dgm:t>
    </dgm:pt>
    <dgm:pt modelId="{27A293DB-05F4-4113-A6DC-A5C5DE01489D}" type="parTrans" cxnId="{ED6E0D97-CCB2-4495-9B26-746B8C5DE48A}">
      <dgm:prSet/>
      <dgm:spPr/>
      <dgm:t>
        <a:bodyPr/>
        <a:lstStyle/>
        <a:p>
          <a:endParaRPr lang="en-US"/>
        </a:p>
      </dgm:t>
    </dgm:pt>
    <dgm:pt modelId="{7BDC7769-5AF9-4B87-B53F-3FD5E4123A63}" type="sibTrans" cxnId="{ED6E0D97-CCB2-4495-9B26-746B8C5DE48A}">
      <dgm:prSet/>
      <dgm:spPr/>
      <dgm:t>
        <a:bodyPr/>
        <a:lstStyle/>
        <a:p>
          <a:endParaRPr lang="en-US"/>
        </a:p>
      </dgm:t>
    </dgm:pt>
    <dgm:pt modelId="{459F3A75-EDD7-476D-B747-96A349CA5A84}">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2AA9EFB5-0B12-4BCD-A04D-18194D18FD1D}" type="sibTrans" cxnId="{6D605B84-F4F8-4C37-9450-13B8480ECDD8}">
      <dgm:prSet/>
      <dgm:spPr/>
      <dgm:t>
        <a:bodyPr/>
        <a:lstStyle/>
        <a:p>
          <a:endParaRPr lang="en-US"/>
        </a:p>
      </dgm:t>
    </dgm:pt>
    <dgm:pt modelId="{B0DF7026-0EEE-40C7-87AC-A7CF22E6C9CC}" type="parTrans" cxnId="{6D605B84-F4F8-4C37-9450-13B8480ECDD8}">
      <dgm:prSet/>
      <dgm:spPr/>
      <dgm:t>
        <a:bodyPr/>
        <a:lstStyle/>
        <a:p>
          <a:endParaRPr lang="en-US"/>
        </a:p>
      </dgm:t>
    </dgm:pt>
    <dgm:pt modelId="{F1C7C769-CDEB-4927-845A-D5F6379312F3}">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49A37198-9A6D-4888-AEDD-1F3E972669F2}" type="sibTrans" cxnId="{3C274BD8-11CA-49DE-97EB-7F8B43603BAC}">
      <dgm:prSet/>
      <dgm:spPr/>
      <dgm:t>
        <a:bodyPr/>
        <a:lstStyle/>
        <a:p>
          <a:endParaRPr lang="en-US"/>
        </a:p>
      </dgm:t>
    </dgm:pt>
    <dgm:pt modelId="{989EA415-27EB-43BE-9123-3F7F9912E1DF}" type="parTrans" cxnId="{3C274BD8-11CA-49DE-97EB-7F8B43603BAC}">
      <dgm:prSet/>
      <dgm:spPr/>
      <dgm:t>
        <a:bodyPr/>
        <a:lstStyle/>
        <a:p>
          <a:endParaRPr lang="en-US"/>
        </a:p>
      </dgm:t>
    </dgm:pt>
    <dgm:pt modelId="{2E5A395B-9D0E-493C-93EE-83E850A2B8C4}">
      <dgm:prSet phldrT="[Tex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8AD316F4-6F59-44F9-8F4A-0C22A3535D41}" type="sibTrans" cxnId="{60254D7C-FF07-428C-A18A-6BBCFB8D032A}">
      <dgm:prSet/>
      <dgm:spPr/>
      <dgm:t>
        <a:bodyPr/>
        <a:lstStyle/>
        <a:p>
          <a:endParaRPr lang="en-US"/>
        </a:p>
      </dgm:t>
    </dgm:pt>
    <dgm:pt modelId="{D51366F9-D0A8-433C-AC40-A5BE308EFE8F}" type="parTrans" cxnId="{60254D7C-FF07-428C-A18A-6BBCFB8D032A}">
      <dgm:prSet/>
      <dgm:spPr/>
      <dgm:t>
        <a:bodyPr/>
        <a:lstStyle/>
        <a:p>
          <a:endParaRPr lang="en-US"/>
        </a:p>
      </dgm:t>
    </dgm:pt>
    <dgm:pt modelId="{63AF37C4-FC98-45CC-87CD-5BC0881FEB4D}" type="pres">
      <dgm:prSet presAssocID="{B057DF07-569C-4A6F-B61D-2010B3D59C41}" presName="Name0" presStyleCnt="0">
        <dgm:presLayoutVars>
          <dgm:dir/>
          <dgm:resizeHandles val="exact"/>
        </dgm:presLayoutVars>
      </dgm:prSet>
      <dgm:spPr/>
    </dgm:pt>
    <dgm:pt modelId="{7873E533-1027-4CE1-B7BB-D3E4AF1F42C1}" type="pres">
      <dgm:prSet presAssocID="{6277DD9E-09B1-4C95-BD83-E587B892677D}" presName="node" presStyleLbl="node1" presStyleIdx="0" presStyleCnt="5">
        <dgm:presLayoutVars>
          <dgm:bulletEnabled val="1"/>
        </dgm:presLayoutVars>
      </dgm:prSet>
      <dgm:spPr/>
    </dgm:pt>
    <dgm:pt modelId="{59E7BC52-AF90-4D89-8650-856B0CF32CA0}" type="pres">
      <dgm:prSet presAssocID="{3E65AF91-534A-4ADF-BFE9-65076B181020}" presName="sibTrans" presStyleCnt="0"/>
      <dgm:spPr/>
    </dgm:pt>
    <dgm:pt modelId="{A36FB18F-1DD5-4BC7-B26A-80F2094171BC}" type="pres">
      <dgm:prSet presAssocID="{266F91D0-9DA4-458D-A1FD-8DE1F31B3E1B}" presName="node" presStyleLbl="node1" presStyleIdx="1" presStyleCnt="5">
        <dgm:presLayoutVars>
          <dgm:bulletEnabled val="1"/>
        </dgm:presLayoutVars>
      </dgm:prSet>
      <dgm:spPr/>
    </dgm:pt>
    <dgm:pt modelId="{F003DC0A-6DD6-4BF6-BDFF-4372DC75AA0A}" type="pres">
      <dgm:prSet presAssocID="{7E6F8E46-74DC-47FB-958B-3F2D5CF198F8}" presName="sibTrans" presStyleCnt="0"/>
      <dgm:spPr/>
    </dgm:pt>
    <dgm:pt modelId="{DADD199B-DBB8-4812-A9DC-018FD106667C}" type="pres">
      <dgm:prSet presAssocID="{261CB507-B51C-416B-921E-6D95B3CA3C52}" presName="node" presStyleLbl="node1" presStyleIdx="2" presStyleCnt="5">
        <dgm:presLayoutVars>
          <dgm:bulletEnabled val="1"/>
        </dgm:presLayoutVars>
      </dgm:prSet>
      <dgm:spPr/>
    </dgm:pt>
    <dgm:pt modelId="{1EC103B2-AA5D-4E6A-94DB-5594374FE9A8}" type="pres">
      <dgm:prSet presAssocID="{56D33D52-AE57-4427-93B1-3086EE762843}" presName="sibTrans" presStyleCnt="0"/>
      <dgm:spPr/>
    </dgm:pt>
    <dgm:pt modelId="{229FF1BC-F236-423A-979B-AD0B6AAE0AD0}" type="pres">
      <dgm:prSet presAssocID="{CAB83C6A-2FBE-41D4-82E1-4AAFA1FB711E}" presName="node" presStyleLbl="node1" presStyleIdx="3" presStyleCnt="5">
        <dgm:presLayoutVars>
          <dgm:bulletEnabled val="1"/>
        </dgm:presLayoutVars>
      </dgm:prSet>
      <dgm:spPr/>
    </dgm:pt>
    <dgm:pt modelId="{12300945-87F9-41FF-AEA4-EC053B07F25C}" type="pres">
      <dgm:prSet presAssocID="{5C0C7296-7AED-419B-A09A-65E4CC39CA80}" presName="sibTrans" presStyleCnt="0"/>
      <dgm:spPr/>
    </dgm:pt>
    <dgm:pt modelId="{5CCAEB90-A3F9-4A61-B006-8FCC690F0BA3}" type="pres">
      <dgm:prSet presAssocID="{43D6D688-88FF-46CD-BFC1-EFD45D86F8C0}" presName="node" presStyleLbl="node1" presStyleIdx="4" presStyleCnt="5">
        <dgm:presLayoutVars>
          <dgm:bulletEnabled val="1"/>
        </dgm:presLayoutVars>
      </dgm:prSet>
      <dgm:spPr/>
    </dgm:pt>
  </dgm:ptLst>
  <dgm:cxnLst>
    <dgm:cxn modelId="{05BE9804-94D6-4C80-8342-DA694A64B256}" srcId="{CAB83C6A-2FBE-41D4-82E1-4AAFA1FB711E}" destId="{D40A03D6-B8C4-4D12-9CB2-265EA43DC67F}" srcOrd="3" destOrd="0" parTransId="{E61D8E06-AA12-4892-8387-E16AD48F97B1}" sibTransId="{822FA908-2D4C-4702-88A7-A164BBEF9671}"/>
    <dgm:cxn modelId="{11F31606-A9BC-4EAB-88F3-FA85ECE077F2}" type="presOf" srcId="{43D6D688-88FF-46CD-BFC1-EFD45D86F8C0}" destId="{5CCAEB90-A3F9-4A61-B006-8FCC690F0BA3}" srcOrd="0" destOrd="0" presId="urn:microsoft.com/office/officeart/2005/8/layout/hList6"/>
    <dgm:cxn modelId="{E776110B-0C84-470A-962A-72FA93313FC2}" srcId="{266F91D0-9DA4-458D-A1FD-8DE1F31B3E1B}" destId="{8FECBFD5-D85D-47E1-AAB6-E6EB5DB49CF0}" srcOrd="1" destOrd="0" parTransId="{64694096-4BD4-48DE-AD83-902DED58EC23}" sibTransId="{80FF553B-EAEF-484B-8D65-8591F82DBAE0}"/>
    <dgm:cxn modelId="{5157F20C-F4B1-4C71-A2BF-81BC098798A1}" type="presOf" srcId="{E102F598-BB37-4A75-9534-40AA9FE88C80}" destId="{5CCAEB90-A3F9-4A61-B006-8FCC690F0BA3}" srcOrd="0" destOrd="12" presId="urn:microsoft.com/office/officeart/2005/8/layout/hList6"/>
    <dgm:cxn modelId="{D46EFC0C-3990-41F6-A57F-4D4842B693B7}" srcId="{43D6D688-88FF-46CD-BFC1-EFD45D86F8C0}" destId="{E2B769D3-4C28-45D6-BC25-F95CBF75D41F}" srcOrd="3" destOrd="0" parTransId="{EAACE4F9-46BD-4BBD-A491-A0F385703FA7}" sibTransId="{54A29141-09D7-40B3-B3D1-F4190B2D74F2}"/>
    <dgm:cxn modelId="{F205F60F-C1ED-49E9-994F-6BE15E3ACE68}" type="presOf" srcId="{E732CB50-D813-4033-9BD1-8A61D80AC1CF}" destId="{A36FB18F-1DD5-4BC7-B26A-80F2094171BC}" srcOrd="0" destOrd="4" presId="urn:microsoft.com/office/officeart/2005/8/layout/hList6"/>
    <dgm:cxn modelId="{1C8CA612-D77A-4926-9D5B-3FD027233EF7}" srcId="{266F91D0-9DA4-458D-A1FD-8DE1F31B3E1B}" destId="{97F07AC6-0722-4047-AEBA-D9978447EB80}" srcOrd="6" destOrd="0" parTransId="{C6845D57-0404-41D3-A420-2939C38D503C}" sibTransId="{2AD8392D-1B4A-44ED-9FE3-6D77F1CFCD91}"/>
    <dgm:cxn modelId="{96B6FC12-C860-4A80-9DB3-EA890AA119F7}" type="presOf" srcId="{6277DD9E-09B1-4C95-BD83-E587B892677D}" destId="{7873E533-1027-4CE1-B7BB-D3E4AF1F42C1}" srcOrd="0" destOrd="0" presId="urn:microsoft.com/office/officeart/2005/8/layout/hList6"/>
    <dgm:cxn modelId="{4B0F5A1E-A649-4A4C-9B1F-286676C64EC6}" type="presOf" srcId="{FF58BACA-E999-46CA-A53F-4E93FFDD35BC}" destId="{5CCAEB90-A3F9-4A61-B006-8FCC690F0BA3}" srcOrd="0" destOrd="8" presId="urn:microsoft.com/office/officeart/2005/8/layout/hList6"/>
    <dgm:cxn modelId="{8AF52820-BC7F-4716-BF2A-0C5B0B308BE6}" srcId="{261CB507-B51C-416B-921E-6D95B3CA3C52}" destId="{D7D26449-674F-4ADD-82B7-73313E64FDC4}" srcOrd="8" destOrd="0" parTransId="{B5936E56-159C-4EE3-854B-833E0C8C9C11}" sibTransId="{894B99D0-169D-462B-879F-F4B08F4B78FA}"/>
    <dgm:cxn modelId="{0E8D4D22-2A13-4A51-A802-6BF86F19BC28}" type="presOf" srcId="{DC00C7B1-8978-4FC5-9480-B3F0F1254DB7}" destId="{5CCAEB90-A3F9-4A61-B006-8FCC690F0BA3}" srcOrd="0" destOrd="6" presId="urn:microsoft.com/office/officeart/2005/8/layout/hList6"/>
    <dgm:cxn modelId="{235E5426-BF9A-4B5D-97B6-F4FFD1E343FD}" srcId="{261CB507-B51C-416B-921E-6D95B3CA3C52}" destId="{7B2288E6-911F-4C3B-99C3-F1052A0C5FA9}" srcOrd="4" destOrd="0" parTransId="{9EB379A6-E963-4B72-A43E-765AA30B3D40}" sibTransId="{98A9BE3C-3333-40D8-9481-27718AEC7637}"/>
    <dgm:cxn modelId="{E5F56528-313B-473B-BD0B-F493518556E5}" srcId="{261CB507-B51C-416B-921E-6D95B3CA3C52}" destId="{CFC1CC24-9246-4688-BCC2-A57E366FF4A6}" srcOrd="0" destOrd="0" parTransId="{EFC69C7E-2C8E-44E8-8521-0D92362E670D}" sibTransId="{1A1C7140-6710-4B01-AF3C-FA9858AEB124}"/>
    <dgm:cxn modelId="{39E4352D-3E9C-41DA-8B15-1848B8BF07A3}" srcId="{261CB507-B51C-416B-921E-6D95B3CA3C52}" destId="{39C4F959-29E2-4CE6-9822-D0973974CDBB}" srcOrd="5" destOrd="0" parTransId="{1E5531ED-F841-4F8F-9571-AB744B066A6F}" sibTransId="{E9EE77F0-715D-4535-B30B-51E3FC87FAB2}"/>
    <dgm:cxn modelId="{A8723B31-76ED-468B-97B8-7986EFF2759E}" srcId="{266F91D0-9DA4-458D-A1FD-8DE1F31B3E1B}" destId="{E732CB50-D813-4033-9BD1-8A61D80AC1CF}" srcOrd="3" destOrd="0" parTransId="{B0C4DC6C-06DC-4006-A761-4E5A44929222}" sibTransId="{46F0A1BF-6F37-482A-9546-658E32713387}"/>
    <dgm:cxn modelId="{760B9431-B345-438E-A117-94260D8A499B}" type="presOf" srcId="{980DCE2A-CFEA-4D73-B507-3354ABA2FA9C}" destId="{5CCAEB90-A3F9-4A61-B006-8FCC690F0BA3}" srcOrd="0" destOrd="1" presId="urn:microsoft.com/office/officeart/2005/8/layout/hList6"/>
    <dgm:cxn modelId="{D526B232-C528-49EF-8AAB-5436836C0D2F}" srcId="{43D6D688-88FF-46CD-BFC1-EFD45D86F8C0}" destId="{980DCE2A-CFEA-4D73-B507-3354ABA2FA9C}" srcOrd="0" destOrd="0" parTransId="{2EC846CC-58D7-4B6D-97A4-D2ED9B435510}" sibTransId="{3B31AB4C-D834-4BBF-A0CC-7C302EA18DB4}"/>
    <dgm:cxn modelId="{916AA23C-FC1E-44DA-B9FC-032CD8C53B38}" srcId="{B057DF07-569C-4A6F-B61D-2010B3D59C41}" destId="{6277DD9E-09B1-4C95-BD83-E587B892677D}" srcOrd="0" destOrd="0" parTransId="{20C44CD4-DF7A-43A2-BC7C-FB0DC9BD3848}" sibTransId="{3E65AF91-534A-4ADF-BFE9-65076B181020}"/>
    <dgm:cxn modelId="{2AAABE3E-ACB4-427E-9797-EBA05D1516E7}" type="presOf" srcId="{AFE07887-DD3C-4974-B0C6-EDEA5961A444}" destId="{DADD199B-DBB8-4812-A9DC-018FD106667C}" srcOrd="0" destOrd="8" presId="urn:microsoft.com/office/officeart/2005/8/layout/hList6"/>
    <dgm:cxn modelId="{6F116A5D-1B34-4FA2-9A0D-F39976B87EFB}" type="presOf" srcId="{DDD00E36-FE48-473D-AA69-A9E526FCE0D6}" destId="{DADD199B-DBB8-4812-A9DC-018FD106667C}" srcOrd="0" destOrd="10" presId="urn:microsoft.com/office/officeart/2005/8/layout/hList6"/>
    <dgm:cxn modelId="{C2A80E5F-FA54-446F-AFEE-FADF89F0A3D2}" type="presOf" srcId="{EA0061EE-7F7F-47B1-80F1-752B21CD2AB8}" destId="{229FF1BC-F236-423A-979B-AD0B6AAE0AD0}" srcOrd="0" destOrd="3" presId="urn:microsoft.com/office/officeart/2005/8/layout/hList6"/>
    <dgm:cxn modelId="{23313243-0FBF-410F-BF44-D93D6CED3EC2}" srcId="{261CB507-B51C-416B-921E-6D95B3CA3C52}" destId="{AFE07887-DD3C-4974-B0C6-EDEA5961A444}" srcOrd="7" destOrd="0" parTransId="{BA2A9664-0C6C-4048-BB84-BB4F069C3A26}" sibTransId="{8D26F0E4-DE8F-4743-9A56-7D5FF88A3EE9}"/>
    <dgm:cxn modelId="{12C10644-B906-4F20-8398-CD6A56A94449}" type="presOf" srcId="{BB3385AE-4AF9-4C21-AA45-0AC426AA6AFB}" destId="{A36FB18F-1DD5-4BC7-B26A-80F2094171BC}" srcOrd="0" destOrd="3" presId="urn:microsoft.com/office/officeart/2005/8/layout/hList6"/>
    <dgm:cxn modelId="{7AEB6744-C877-4D90-BE58-ECC972A74550}" type="presOf" srcId="{382F4F81-AFDC-40C7-A82A-5E3CD9E16228}" destId="{7873E533-1027-4CE1-B7BB-D3E4AF1F42C1}" srcOrd="0" destOrd="4" presId="urn:microsoft.com/office/officeart/2005/8/layout/hList6"/>
    <dgm:cxn modelId="{8C34C544-A54A-4BCA-A5C5-F2F70C40A81D}" type="presOf" srcId="{CAB83C6A-2FBE-41D4-82E1-4AAFA1FB711E}" destId="{229FF1BC-F236-423A-979B-AD0B6AAE0AD0}" srcOrd="0" destOrd="0" presId="urn:microsoft.com/office/officeart/2005/8/layout/hList6"/>
    <dgm:cxn modelId="{AEC62066-2A06-4716-8156-9FF792019517}" srcId="{6277DD9E-09B1-4C95-BD83-E587B892677D}" destId="{382F4F81-AFDC-40C7-A82A-5E3CD9E16228}" srcOrd="3" destOrd="0" parTransId="{560295C3-2933-4F12-8069-3AE834DB8C36}" sibTransId="{CD2D95D0-A36C-4B89-927B-CB816A630727}"/>
    <dgm:cxn modelId="{26135A47-140A-457F-BBB2-2E323B2F34DC}" type="presOf" srcId="{D40A03D6-B8C4-4D12-9CB2-265EA43DC67F}" destId="{229FF1BC-F236-423A-979B-AD0B6AAE0AD0}" srcOrd="0" destOrd="4" presId="urn:microsoft.com/office/officeart/2005/8/layout/hList6"/>
    <dgm:cxn modelId="{47F43F4C-DA21-4CED-BB43-FD3FF6BEF4F6}" srcId="{266F91D0-9DA4-458D-A1FD-8DE1F31B3E1B}" destId="{45B550CD-D872-4DCF-BFAD-DD2F72B845C2}" srcOrd="5" destOrd="0" parTransId="{8549F3D1-AE88-4118-9BFA-1EF83DD35DE0}" sibTransId="{ED02822E-CAA2-4133-B7A8-C34BBA4FD4E1}"/>
    <dgm:cxn modelId="{EFA5E84C-9DAD-41EF-8000-A50D6D148363}" srcId="{266F91D0-9DA4-458D-A1FD-8DE1F31B3E1B}" destId="{4B7792C4-C18A-474F-82E2-ED68BF413024}" srcOrd="4" destOrd="0" parTransId="{F3EE5279-1886-4821-8E0C-049E3B8DBA78}" sibTransId="{E752CD34-72E5-4BC6-BB5D-EB8DB00296E1}"/>
    <dgm:cxn modelId="{8139A34D-90F3-4EDA-B1C1-2FB461EF6768}" type="presOf" srcId="{97F07AC6-0722-4047-AEBA-D9978447EB80}" destId="{A36FB18F-1DD5-4BC7-B26A-80F2094171BC}" srcOrd="0" destOrd="7" presId="urn:microsoft.com/office/officeart/2005/8/layout/hList6"/>
    <dgm:cxn modelId="{D2094C71-E2EA-47A0-83B1-BE09C9179AEA}" srcId="{6277DD9E-09B1-4C95-BD83-E587B892677D}" destId="{3F118803-8055-4B69-AD49-0330EEEC7B3A}" srcOrd="4" destOrd="0" parTransId="{7E569340-AAC2-4A3A-8BF5-95CE3C48DCF5}" sibTransId="{7E4668B6-462A-4D6D-B7B9-5B21DEA0D214}"/>
    <dgm:cxn modelId="{5F69A871-E6DD-4441-B289-C818856DB84A}" srcId="{261CB507-B51C-416B-921E-6D95B3CA3C52}" destId="{50CEC591-797F-49FA-96EF-A1D6AD0B4360}" srcOrd="10" destOrd="0" parTransId="{0E2C3382-E247-410B-A58D-5EC41B9286B4}" sibTransId="{CF90A2C8-1794-45E0-ACD9-8C180B8781EA}"/>
    <dgm:cxn modelId="{86016075-151D-4CCD-AB9D-744218EC40ED}" type="presOf" srcId="{47394AC6-2325-456C-A784-C7CF1F6E27C8}" destId="{DADD199B-DBB8-4812-A9DC-018FD106667C}" srcOrd="0" destOrd="3" presId="urn:microsoft.com/office/officeart/2005/8/layout/hList6"/>
    <dgm:cxn modelId="{F7076756-48C3-4CEB-9448-50382D0B11C8}" type="presOf" srcId="{39757E1E-A706-4587-B874-AEDB74112420}" destId="{5CCAEB90-A3F9-4A61-B006-8FCC690F0BA3}" srcOrd="0" destOrd="3" presId="urn:microsoft.com/office/officeart/2005/8/layout/hList6"/>
    <dgm:cxn modelId="{1027B356-B478-4E4F-BE1A-E5DC8EC50A09}" srcId="{266F91D0-9DA4-458D-A1FD-8DE1F31B3E1B}" destId="{BB3385AE-4AF9-4C21-AA45-0AC426AA6AFB}" srcOrd="2" destOrd="0" parTransId="{CA09879A-84AD-4D33-A49B-66DF92EBF95A}" sibTransId="{DAAB46F3-E92D-439B-ADE7-55AA1AFECA39}"/>
    <dgm:cxn modelId="{316E5157-2280-4A5B-B3C6-84ED2DC35733}" srcId="{261CB507-B51C-416B-921E-6D95B3CA3C52}" destId="{E3F21308-4C9A-48FA-B746-01C4DED779CE}" srcOrd="6" destOrd="0" parTransId="{276AD387-8BB2-4EC7-88C6-CDF47F29F12F}" sibTransId="{7F257088-1244-4F07-B889-9842A04E1805}"/>
    <dgm:cxn modelId="{1596D177-9F8C-498E-BD1A-9EF7D11DC839}" srcId="{6277DD9E-09B1-4C95-BD83-E587B892677D}" destId="{6E4245CE-2FCE-4D32-9A16-75CFD6826071}" srcOrd="0" destOrd="0" parTransId="{CD57D725-D9ED-4C1F-9B0A-4F2CFCD6DF6D}" sibTransId="{47B9843D-ADAF-4B2E-B64A-A3A9B8572AC5}"/>
    <dgm:cxn modelId="{E155E978-D438-4827-AAE0-39BBC19DB7E2}" srcId="{261CB507-B51C-416B-921E-6D95B3CA3C52}" destId="{36D44965-89D0-43BD-85D6-A21C91A8C921}" srcOrd="3" destOrd="0" parTransId="{D32F062C-DC0D-4718-B551-2CF82A867B5F}" sibTransId="{6A1D431A-003D-44A0-B3BE-8153E63145A0}"/>
    <dgm:cxn modelId="{46F40A79-961A-44EC-B067-3284DD00C58F}" srcId="{B057DF07-569C-4A6F-B61D-2010B3D59C41}" destId="{261CB507-B51C-416B-921E-6D95B3CA3C52}" srcOrd="2" destOrd="0" parTransId="{2E00A0AD-92CF-47EA-9C47-D1078E71D43C}" sibTransId="{56D33D52-AE57-4427-93B1-3086EE762843}"/>
    <dgm:cxn modelId="{EB4C1559-090A-4AEC-BC68-8FE4B7E46CC2}" type="presOf" srcId="{E2B769D3-4C28-45D6-BC25-F95CBF75D41F}" destId="{5CCAEB90-A3F9-4A61-B006-8FCC690F0BA3}" srcOrd="0" destOrd="4" presId="urn:microsoft.com/office/officeart/2005/8/layout/hList6"/>
    <dgm:cxn modelId="{286B1D7B-A605-457B-A210-5F5E9BED24A1}" srcId="{261CB507-B51C-416B-921E-6D95B3CA3C52}" destId="{DDD00E36-FE48-473D-AA69-A9E526FCE0D6}" srcOrd="9" destOrd="0" parTransId="{FA141BF9-E072-40CE-B6FF-0621FA6F1F81}" sibTransId="{1361E134-795C-4527-8C3E-B01C0226DD2B}"/>
    <dgm:cxn modelId="{60254D7C-FF07-428C-A18A-6BBCFB8D032A}" srcId="{43D6D688-88FF-46CD-BFC1-EFD45D86F8C0}" destId="{2E5A395B-9D0E-493C-93EE-83E850A2B8C4}" srcOrd="10" destOrd="0" parTransId="{D51366F9-D0A8-433C-AC40-A5BE308EFE8F}" sibTransId="{8AD316F4-6F59-44F9-8F4A-0C22A3535D41}"/>
    <dgm:cxn modelId="{59B7877E-4B4F-4DB5-8B1B-29A0C3EEE834}" type="presOf" srcId="{7B2288E6-911F-4C3B-99C3-F1052A0C5FA9}" destId="{DADD199B-DBB8-4812-A9DC-018FD106667C}" srcOrd="0" destOrd="5" presId="urn:microsoft.com/office/officeart/2005/8/layout/hList6"/>
    <dgm:cxn modelId="{0C394B82-9C69-46F5-9027-F2176D93D428}" srcId="{6277DD9E-09B1-4C95-BD83-E587B892677D}" destId="{8AF39BC2-9C80-4519-B63A-278A6EED0176}" srcOrd="1" destOrd="0" parTransId="{D64A33C0-E9DD-435D-AE40-D745AA2B5A3D}" sibTransId="{235DE43F-8286-4A6A-A4D6-EFD8C6741357}"/>
    <dgm:cxn modelId="{850DB482-03A2-4841-96F2-C2873C1CD77A}" type="presOf" srcId="{459F3A75-EDD7-476D-B747-96A349CA5A84}" destId="{5CCAEB90-A3F9-4A61-B006-8FCC690F0BA3}" srcOrd="0" destOrd="9" presId="urn:microsoft.com/office/officeart/2005/8/layout/hList6"/>
    <dgm:cxn modelId="{6D605B84-F4F8-4C37-9450-13B8480ECDD8}" srcId="{43D6D688-88FF-46CD-BFC1-EFD45D86F8C0}" destId="{459F3A75-EDD7-476D-B747-96A349CA5A84}" srcOrd="8" destOrd="0" parTransId="{B0DF7026-0EEE-40C7-87AC-A7CF22E6C9CC}" sibTransId="{2AA9EFB5-0B12-4BCD-A04D-18194D18FD1D}"/>
    <dgm:cxn modelId="{BA98EE87-58F3-42B2-876C-6A0CB726EFC4}" srcId="{CAB83C6A-2FBE-41D4-82E1-4AAFA1FB711E}" destId="{2382967B-C10E-4E80-9DB3-281B6BB5A681}" srcOrd="4" destOrd="0" parTransId="{919466FD-9F16-47AB-B152-D1C1BB5ABE35}" sibTransId="{1C034DF1-07EB-47C5-AFF6-89D9EEAFEC31}"/>
    <dgm:cxn modelId="{AAE2398B-FB1A-4578-AE5C-79FE78206661}" type="presOf" srcId="{4B7792C4-C18A-474F-82E2-ED68BF413024}" destId="{A36FB18F-1DD5-4BC7-B26A-80F2094171BC}" srcOrd="0" destOrd="5" presId="urn:microsoft.com/office/officeart/2005/8/layout/hList6"/>
    <dgm:cxn modelId="{23F45D8D-7FFC-45A2-AB91-E2B893FF7008}" type="presOf" srcId="{A5403A99-6541-4286-A930-2D09042D5F0A}" destId="{7873E533-1027-4CE1-B7BB-D3E4AF1F42C1}" srcOrd="0" destOrd="3" presId="urn:microsoft.com/office/officeart/2005/8/layout/hList6"/>
    <dgm:cxn modelId="{25A5E490-F915-4AE4-AEAF-DF21C85F7311}" type="presOf" srcId="{2382967B-C10E-4E80-9DB3-281B6BB5A681}" destId="{229FF1BC-F236-423A-979B-AD0B6AAE0AD0}" srcOrd="0" destOrd="5" presId="urn:microsoft.com/office/officeart/2005/8/layout/hList6"/>
    <dgm:cxn modelId="{A1A45C93-0385-4C05-AEC3-A6FD2E64B1D2}" type="presOf" srcId="{50CEC591-797F-49FA-96EF-A1D6AD0B4360}" destId="{DADD199B-DBB8-4812-A9DC-018FD106667C}" srcOrd="0" destOrd="11" presId="urn:microsoft.com/office/officeart/2005/8/layout/hList6"/>
    <dgm:cxn modelId="{ED6E0D97-CCB2-4495-9B26-746B8C5DE48A}" srcId="{43D6D688-88FF-46CD-BFC1-EFD45D86F8C0}" destId="{E102F598-BB37-4A75-9534-40AA9FE88C80}" srcOrd="11" destOrd="0" parTransId="{27A293DB-05F4-4113-A6DC-A5C5DE01489D}" sibTransId="{7BDC7769-5AF9-4B87-B53F-3FD5E4123A63}"/>
    <dgm:cxn modelId="{3EDA5798-0FA1-4B50-93F8-2CC4CDB765AA}" srcId="{261CB507-B51C-416B-921E-6D95B3CA3C52}" destId="{6C8AD64B-DA45-41CB-98C8-3FCD06746241}" srcOrd="1" destOrd="0" parTransId="{AD68D30A-C86D-44FE-B75E-B635085CC4DB}" sibTransId="{DEB63228-F53D-4F93-A714-21CA7CECA1D5}"/>
    <dgm:cxn modelId="{3D929F9A-E114-450D-9A89-BED1DD819F71}" type="presOf" srcId="{6E4245CE-2FCE-4D32-9A16-75CFD6826071}" destId="{7873E533-1027-4CE1-B7BB-D3E4AF1F42C1}" srcOrd="0" destOrd="1" presId="urn:microsoft.com/office/officeart/2005/8/layout/hList6"/>
    <dgm:cxn modelId="{ADEB729C-02C8-489A-BEB5-4DB7B721D58A}" type="presOf" srcId="{2E5A395B-9D0E-493C-93EE-83E850A2B8C4}" destId="{5CCAEB90-A3F9-4A61-B006-8FCC690F0BA3}" srcOrd="0" destOrd="11" presId="urn:microsoft.com/office/officeart/2005/8/layout/hList6"/>
    <dgm:cxn modelId="{CF18529F-8220-43FE-A1BC-22EA7063A106}" srcId="{B057DF07-569C-4A6F-B61D-2010B3D59C41}" destId="{266F91D0-9DA4-458D-A1FD-8DE1F31B3E1B}" srcOrd="1" destOrd="0" parTransId="{7A7A7509-D77D-4C92-8B16-26C9D9C9392F}" sibTransId="{7E6F8E46-74DC-47FB-958B-3F2D5CF198F8}"/>
    <dgm:cxn modelId="{6655ADA3-DDB8-4A72-80AC-6FA9E7802ABA}" type="presOf" srcId="{B057DF07-569C-4A6F-B61D-2010B3D59C41}" destId="{63AF37C4-FC98-45CC-87CD-5BC0881FEB4D}" srcOrd="0" destOrd="0" presId="urn:microsoft.com/office/officeart/2005/8/layout/hList6"/>
    <dgm:cxn modelId="{35AB05A4-3A80-4568-9BD7-C1ED4B36871F}" type="presOf" srcId="{0E01AEAB-2E0F-43B0-99B0-E1D30792502C}" destId="{229FF1BC-F236-423A-979B-AD0B6AAE0AD0}" srcOrd="0" destOrd="6" presId="urn:microsoft.com/office/officeart/2005/8/layout/hList6"/>
    <dgm:cxn modelId="{A1420CA5-549B-47FF-896F-E256B94442D3}" type="presOf" srcId="{261CB507-B51C-416B-921E-6D95B3CA3C52}" destId="{DADD199B-DBB8-4812-A9DC-018FD106667C}" srcOrd="0" destOrd="0" presId="urn:microsoft.com/office/officeart/2005/8/layout/hList6"/>
    <dgm:cxn modelId="{CA124DA8-B8F0-4C59-8078-711A71593570}" type="presOf" srcId="{8AF39BC2-9C80-4519-B63A-278A6EED0176}" destId="{7873E533-1027-4CE1-B7BB-D3E4AF1F42C1}" srcOrd="0" destOrd="2" presId="urn:microsoft.com/office/officeart/2005/8/layout/hList6"/>
    <dgm:cxn modelId="{214E74AA-8018-457F-ABCD-ECA9543232E1}" srcId="{CAB83C6A-2FBE-41D4-82E1-4AAFA1FB711E}" destId="{0E01AEAB-2E0F-43B0-99B0-E1D30792502C}" srcOrd="5" destOrd="0" parTransId="{DA699075-FD43-4BB9-95A4-912373812D14}" sibTransId="{D468D74A-B7D9-4ADD-9F61-87B0EB0E4925}"/>
    <dgm:cxn modelId="{4BC917AC-B5CD-4E41-A7CC-41E55416F9FE}" type="presOf" srcId="{E3F21308-4C9A-48FA-B746-01C4DED779CE}" destId="{DADD199B-DBB8-4812-A9DC-018FD106667C}" srcOrd="0" destOrd="7" presId="urn:microsoft.com/office/officeart/2005/8/layout/hList6"/>
    <dgm:cxn modelId="{A5530FAD-4989-49B8-8A70-FD795AE3921A}" type="presOf" srcId="{D7D26449-674F-4ADD-82B7-73313E64FDC4}" destId="{DADD199B-DBB8-4812-A9DC-018FD106667C}" srcOrd="0" destOrd="9" presId="urn:microsoft.com/office/officeart/2005/8/layout/hList6"/>
    <dgm:cxn modelId="{C30E4BAD-E5A2-451E-8C0E-1DCC6E666906}" type="presOf" srcId="{8F9DF487-EED4-4550-BC01-7FEBF4C3D15B}" destId="{5CCAEB90-A3F9-4A61-B006-8FCC690F0BA3}" srcOrd="0" destOrd="5" presId="urn:microsoft.com/office/officeart/2005/8/layout/hList6"/>
    <dgm:cxn modelId="{214035B1-1571-4CC2-9CDF-7B02C9E2EB7B}" type="presOf" srcId="{266F91D0-9DA4-458D-A1FD-8DE1F31B3E1B}" destId="{A36FB18F-1DD5-4BC7-B26A-80F2094171BC}" srcOrd="0" destOrd="0" presId="urn:microsoft.com/office/officeart/2005/8/layout/hList6"/>
    <dgm:cxn modelId="{0D8C0FB8-5415-447A-B02B-500A33449B93}" srcId="{6277DD9E-09B1-4C95-BD83-E587B892677D}" destId="{A5403A99-6541-4286-A930-2D09042D5F0A}" srcOrd="2" destOrd="0" parTransId="{32EEBF59-A447-47B1-87BE-066F7BB899CF}" sibTransId="{CBB414C8-53CC-464C-99E4-FBDB1C863409}"/>
    <dgm:cxn modelId="{F110A5B8-0269-45EF-AE48-4D221C30B065}" type="presOf" srcId="{CFC1CC24-9246-4688-BCC2-A57E366FF4A6}" destId="{DADD199B-DBB8-4812-A9DC-018FD106667C}" srcOrd="0" destOrd="1" presId="urn:microsoft.com/office/officeart/2005/8/layout/hList6"/>
    <dgm:cxn modelId="{CF1622BD-3112-4BA6-A5CB-8D5DD821AE86}" type="presOf" srcId="{36D44965-89D0-43BD-85D6-A21C91A8C921}" destId="{DADD199B-DBB8-4812-A9DC-018FD106667C}" srcOrd="0" destOrd="4" presId="urn:microsoft.com/office/officeart/2005/8/layout/hList6"/>
    <dgm:cxn modelId="{8868C5BE-9971-4523-9E91-ADAF5ED36E49}" type="presOf" srcId="{D16F3F59-1A7C-428A-9661-964FE67F940D}" destId="{5CCAEB90-A3F9-4A61-B006-8FCC690F0BA3}" srcOrd="0" destOrd="7" presId="urn:microsoft.com/office/officeart/2005/8/layout/hList6"/>
    <dgm:cxn modelId="{F21586C0-9A9C-4AA3-8A81-4835CB4AA347}" srcId="{43D6D688-88FF-46CD-BFC1-EFD45D86F8C0}" destId="{DC00C7B1-8978-4FC5-9480-B3F0F1254DB7}" srcOrd="5" destOrd="0" parTransId="{A80EC041-B3D5-4F86-A3B9-C53982C34F6A}" sibTransId="{7D0D7E1B-9B55-4C75-8D00-AAA95C024D22}"/>
    <dgm:cxn modelId="{4E369CC1-50F0-42B2-B61E-DAA0F88562E1}" srcId="{43D6D688-88FF-46CD-BFC1-EFD45D86F8C0}" destId="{0349A7F2-1590-42D1-8EC4-7155C841E30C}" srcOrd="1" destOrd="0" parTransId="{6AD99A24-ADAD-4D86-AE2D-B7853EF99794}" sibTransId="{699B9D52-3233-44A6-98EA-413358485802}"/>
    <dgm:cxn modelId="{6F89F1C1-B1E6-48B4-83BD-3DADB386033A}" type="presOf" srcId="{9175F704-5112-4C2C-B154-6BFE4EAA0529}" destId="{229FF1BC-F236-423A-979B-AD0B6AAE0AD0}" srcOrd="0" destOrd="7" presId="urn:microsoft.com/office/officeart/2005/8/layout/hList6"/>
    <dgm:cxn modelId="{FACD2BC5-6AA5-44A9-83EE-72AA8A284BE8}" type="presOf" srcId="{334BC0B3-922F-4388-8B0B-FF471206B299}" destId="{A36FB18F-1DD5-4BC7-B26A-80F2094171BC}" srcOrd="0" destOrd="1" presId="urn:microsoft.com/office/officeart/2005/8/layout/hList6"/>
    <dgm:cxn modelId="{9A18A6C5-C43F-4989-B464-89C34A423B8A}" srcId="{B057DF07-569C-4A6F-B61D-2010B3D59C41}" destId="{CAB83C6A-2FBE-41D4-82E1-4AAFA1FB711E}" srcOrd="3" destOrd="0" parTransId="{4044E6AF-506A-4A8F-9393-DC89C4C34D8A}" sibTransId="{5C0C7296-7AED-419B-A09A-65E4CC39CA80}"/>
    <dgm:cxn modelId="{5A76A7CB-9525-4990-85DF-BA6DF8CE6A93}" type="presOf" srcId="{F1C7C769-CDEB-4927-845A-D5F6379312F3}" destId="{5CCAEB90-A3F9-4A61-B006-8FCC690F0BA3}" srcOrd="0" destOrd="10" presId="urn:microsoft.com/office/officeart/2005/8/layout/hList6"/>
    <dgm:cxn modelId="{8B58E6CF-6A9C-4834-B991-8C52A687DD0F}" srcId="{B057DF07-569C-4A6F-B61D-2010B3D59C41}" destId="{43D6D688-88FF-46CD-BFC1-EFD45D86F8C0}" srcOrd="4" destOrd="0" parTransId="{5B859CFA-2E5F-444F-B075-592928C5BF7D}" sibTransId="{D61FE2D6-BC53-47F5-8D5E-915A8A3AD924}"/>
    <dgm:cxn modelId="{F4793BD1-7E64-4D0C-9E3E-5084825FA5B7}" type="presOf" srcId="{3F118803-8055-4B69-AD49-0330EEEC7B3A}" destId="{7873E533-1027-4CE1-B7BB-D3E4AF1F42C1}" srcOrd="0" destOrd="5" presId="urn:microsoft.com/office/officeart/2005/8/layout/hList6"/>
    <dgm:cxn modelId="{611316D6-80CC-495E-AB88-6E22058FCA39}" srcId="{261CB507-B51C-416B-921E-6D95B3CA3C52}" destId="{47394AC6-2325-456C-A784-C7CF1F6E27C8}" srcOrd="2" destOrd="0" parTransId="{67122161-46E3-4CAA-8F20-5A687480C8C2}" sibTransId="{3D10FCA5-7EBD-420E-9312-C2B261E15515}"/>
    <dgm:cxn modelId="{3C274BD8-11CA-49DE-97EB-7F8B43603BAC}" srcId="{43D6D688-88FF-46CD-BFC1-EFD45D86F8C0}" destId="{F1C7C769-CDEB-4927-845A-D5F6379312F3}" srcOrd="9" destOrd="0" parTransId="{989EA415-27EB-43BE-9123-3F7F9912E1DF}" sibTransId="{49A37198-9A6D-4888-AEDD-1F3E972669F2}"/>
    <dgm:cxn modelId="{D795AAD8-8339-42A4-A0C4-B864565381F7}" srcId="{CAB83C6A-2FBE-41D4-82E1-4AAFA1FB711E}" destId="{2C48B8F8-AB4C-4C50-9DAA-2AC3260F107B}" srcOrd="0" destOrd="0" parTransId="{95F37883-56AF-4B16-8523-4820EF05A333}" sibTransId="{24421EBC-43FE-4B4E-941A-DF409A67401A}"/>
    <dgm:cxn modelId="{780A29D9-D5A0-418F-9016-AEB354977A82}" srcId="{266F91D0-9DA4-458D-A1FD-8DE1F31B3E1B}" destId="{334BC0B3-922F-4388-8B0B-FF471206B299}" srcOrd="0" destOrd="0" parTransId="{FB44974D-056E-4214-8FA9-45340AB8315E}" sibTransId="{94A40517-8F35-479F-B654-F11FAD84988D}"/>
    <dgm:cxn modelId="{A6762EDA-0F7A-4061-816C-C9355EAA4CBF}" type="presOf" srcId="{39C4F959-29E2-4CE6-9822-D0973974CDBB}" destId="{DADD199B-DBB8-4812-A9DC-018FD106667C}" srcOrd="0" destOrd="6" presId="urn:microsoft.com/office/officeart/2005/8/layout/hList6"/>
    <dgm:cxn modelId="{F137E4DA-5F63-452A-AB52-F776156C08D8}" type="presOf" srcId="{45B550CD-D872-4DCF-BFAD-DD2F72B845C2}" destId="{A36FB18F-1DD5-4BC7-B26A-80F2094171BC}" srcOrd="0" destOrd="6" presId="urn:microsoft.com/office/officeart/2005/8/layout/hList6"/>
    <dgm:cxn modelId="{9EABB7DC-7836-4EBB-8B61-32DF45D0C142}" srcId="{43D6D688-88FF-46CD-BFC1-EFD45D86F8C0}" destId="{8F9DF487-EED4-4550-BC01-7FEBF4C3D15B}" srcOrd="4" destOrd="0" parTransId="{C0FDD375-E157-49F6-9140-1E34C19217A6}" sibTransId="{E27580DA-4991-4BC3-95B3-A8327BF9ABC5}"/>
    <dgm:cxn modelId="{A5EAE1DC-E4AA-43B5-A7CC-6562843403F0}" srcId="{43D6D688-88FF-46CD-BFC1-EFD45D86F8C0}" destId="{39757E1E-A706-4587-B874-AEDB74112420}" srcOrd="2" destOrd="0" parTransId="{BCB1B218-8111-40BF-AAC3-D851EBF5FD06}" sibTransId="{C5D56366-86B8-41BB-93F3-DD2A62C2994C}"/>
    <dgm:cxn modelId="{99374DDF-6161-4B33-BFA0-F417634794BE}" type="presOf" srcId="{6C8AD64B-DA45-41CB-98C8-3FCD06746241}" destId="{DADD199B-DBB8-4812-A9DC-018FD106667C}" srcOrd="0" destOrd="2" presId="urn:microsoft.com/office/officeart/2005/8/layout/hList6"/>
    <dgm:cxn modelId="{EF5284E2-F187-4869-B0A8-A424BC0CC61C}" srcId="{CAB83C6A-2FBE-41D4-82E1-4AAFA1FB711E}" destId="{EA0061EE-7F7F-47B1-80F1-752B21CD2AB8}" srcOrd="2" destOrd="0" parTransId="{3AB855AE-B6DE-4E95-AB8B-8005829AE852}" sibTransId="{E1554107-ADFE-4DDC-9C7A-BBCA4A70509D}"/>
    <dgm:cxn modelId="{7386B4E6-D56D-473D-808A-F1BD809B1BAD}" srcId="{43D6D688-88FF-46CD-BFC1-EFD45D86F8C0}" destId="{D16F3F59-1A7C-428A-9661-964FE67F940D}" srcOrd="6" destOrd="0" parTransId="{5188BD30-D2B9-4EC6-8683-9A2EB60B0A24}" sibTransId="{77E1826B-08AC-4311-8E0F-75447CC9300C}"/>
    <dgm:cxn modelId="{4EDD18EA-5A21-450E-88EC-44FD4BF47091}" type="presOf" srcId="{2C48B8F8-AB4C-4C50-9DAA-2AC3260F107B}" destId="{229FF1BC-F236-423A-979B-AD0B6AAE0AD0}" srcOrd="0" destOrd="1" presId="urn:microsoft.com/office/officeart/2005/8/layout/hList6"/>
    <dgm:cxn modelId="{59B1ABEA-6C02-499B-A1E2-BAE07499D136}" srcId="{CAB83C6A-2FBE-41D4-82E1-4AAFA1FB711E}" destId="{6BC14EAF-0D7C-486D-9A3F-D62AB2A41CD7}" srcOrd="1" destOrd="0" parTransId="{1AEAF270-6E85-4F28-BED5-C8BD2E0AA32E}" sibTransId="{FB75C0C2-E8A9-4BBE-A29B-4F6AD531D9AD}"/>
    <dgm:cxn modelId="{C00289EE-BF61-4711-99BE-CEF04ED647B4}" type="presOf" srcId="{1C854B89-D090-4C49-88BB-767EE0EE241C}" destId="{DADD199B-DBB8-4812-A9DC-018FD106667C}" srcOrd="0" destOrd="12" presId="urn:microsoft.com/office/officeart/2005/8/layout/hList6"/>
    <dgm:cxn modelId="{BBE027EF-ECA5-413E-9861-4F358AF0EE88}" type="presOf" srcId="{8FECBFD5-D85D-47E1-AAB6-E6EB5DB49CF0}" destId="{A36FB18F-1DD5-4BC7-B26A-80F2094171BC}" srcOrd="0" destOrd="2" presId="urn:microsoft.com/office/officeart/2005/8/layout/hList6"/>
    <dgm:cxn modelId="{4031FFF0-AAE5-4D37-B352-DA03A87ACC21}" srcId="{CAB83C6A-2FBE-41D4-82E1-4AAFA1FB711E}" destId="{9175F704-5112-4C2C-B154-6BFE4EAA0529}" srcOrd="6" destOrd="0" parTransId="{13B99C09-2AF0-4407-B13A-F408D58DDA89}" sibTransId="{ABE717CF-36A1-44D1-8EC9-93C4623CB628}"/>
    <dgm:cxn modelId="{D39404F3-75E4-4141-B325-B6FE274A2E57}" srcId="{43D6D688-88FF-46CD-BFC1-EFD45D86F8C0}" destId="{FF58BACA-E999-46CA-A53F-4E93FFDD35BC}" srcOrd="7" destOrd="0" parTransId="{0127C1A3-B804-45E9-BE0E-BDCA8B15A2BF}" sibTransId="{820CE365-71D6-48DA-AFAF-126C400BA224}"/>
    <dgm:cxn modelId="{6C0E5BF4-A6E5-4B73-A259-F4408643F3E8}" srcId="{261CB507-B51C-416B-921E-6D95B3CA3C52}" destId="{1C854B89-D090-4C49-88BB-767EE0EE241C}" srcOrd="11" destOrd="0" parTransId="{A37A5782-6DBF-4584-AA23-3D0E88D60E76}" sibTransId="{817913AD-FD94-4B0E-BB0E-FAAD67A505BA}"/>
    <dgm:cxn modelId="{AE5BABF9-7C4B-4B5A-AE38-FD3BB005241D}" type="presOf" srcId="{6BC14EAF-0D7C-486D-9A3F-D62AB2A41CD7}" destId="{229FF1BC-F236-423A-979B-AD0B6AAE0AD0}" srcOrd="0" destOrd="2" presId="urn:microsoft.com/office/officeart/2005/8/layout/hList6"/>
    <dgm:cxn modelId="{93A833FA-C8A3-480F-902A-EC513CEBA90E}" type="presOf" srcId="{0349A7F2-1590-42D1-8EC4-7155C841E30C}" destId="{5CCAEB90-A3F9-4A61-B006-8FCC690F0BA3}" srcOrd="0" destOrd="2" presId="urn:microsoft.com/office/officeart/2005/8/layout/hList6"/>
    <dgm:cxn modelId="{727A8E04-5361-46A8-8909-15C3D546BC49}" type="presParOf" srcId="{63AF37C4-FC98-45CC-87CD-5BC0881FEB4D}" destId="{7873E533-1027-4CE1-B7BB-D3E4AF1F42C1}" srcOrd="0" destOrd="0" presId="urn:microsoft.com/office/officeart/2005/8/layout/hList6"/>
    <dgm:cxn modelId="{6003587F-9462-4582-971C-535C18C2782F}" type="presParOf" srcId="{63AF37C4-FC98-45CC-87CD-5BC0881FEB4D}" destId="{59E7BC52-AF90-4D89-8650-856B0CF32CA0}" srcOrd="1" destOrd="0" presId="urn:microsoft.com/office/officeart/2005/8/layout/hList6"/>
    <dgm:cxn modelId="{C70B03C5-B7AC-4DE7-A09F-1C2C9F6626B2}" type="presParOf" srcId="{63AF37C4-FC98-45CC-87CD-5BC0881FEB4D}" destId="{A36FB18F-1DD5-4BC7-B26A-80F2094171BC}" srcOrd="2" destOrd="0" presId="urn:microsoft.com/office/officeart/2005/8/layout/hList6"/>
    <dgm:cxn modelId="{E8B6922D-BCC8-4024-98D5-BC5A04F00C5A}" type="presParOf" srcId="{63AF37C4-FC98-45CC-87CD-5BC0881FEB4D}" destId="{F003DC0A-6DD6-4BF6-BDFF-4372DC75AA0A}" srcOrd="3" destOrd="0" presId="urn:microsoft.com/office/officeart/2005/8/layout/hList6"/>
    <dgm:cxn modelId="{E5B0C2B9-E2A6-4835-9BBA-1DA215E0B788}" type="presParOf" srcId="{63AF37C4-FC98-45CC-87CD-5BC0881FEB4D}" destId="{DADD199B-DBB8-4812-A9DC-018FD106667C}" srcOrd="4" destOrd="0" presId="urn:microsoft.com/office/officeart/2005/8/layout/hList6"/>
    <dgm:cxn modelId="{2A60DC55-4ABB-4EA6-9FC4-F2525B17F457}" type="presParOf" srcId="{63AF37C4-FC98-45CC-87CD-5BC0881FEB4D}" destId="{1EC103B2-AA5D-4E6A-94DB-5594374FE9A8}" srcOrd="5" destOrd="0" presId="urn:microsoft.com/office/officeart/2005/8/layout/hList6"/>
    <dgm:cxn modelId="{48012989-0FE6-4F35-AEA6-10B8BC6C15E1}" type="presParOf" srcId="{63AF37C4-FC98-45CC-87CD-5BC0881FEB4D}" destId="{229FF1BC-F236-423A-979B-AD0B6AAE0AD0}" srcOrd="6" destOrd="0" presId="urn:microsoft.com/office/officeart/2005/8/layout/hList6"/>
    <dgm:cxn modelId="{9E1CA0EC-3F62-40CD-8762-6387A7D30321}" type="presParOf" srcId="{63AF37C4-FC98-45CC-87CD-5BC0881FEB4D}" destId="{12300945-87F9-41FF-AEA4-EC053B07F25C}" srcOrd="7" destOrd="0" presId="urn:microsoft.com/office/officeart/2005/8/layout/hList6"/>
    <dgm:cxn modelId="{437CF825-26CB-4BE7-892F-5705C7BB1F12}" type="presParOf" srcId="{63AF37C4-FC98-45CC-87CD-5BC0881FEB4D}" destId="{5CCAEB90-A3F9-4A61-B006-8FCC690F0BA3}" srcOrd="8" destOrd="0" presId="urn:microsoft.com/office/officeart/2005/8/layout/hList6"/>
  </dgm:cxnLst>
  <dgm:bg/>
  <dgm:whole>
    <a:ln w="38100">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3E533-1027-4CE1-B7BB-D3E4AF1F42C1}">
      <dsp:nvSpPr>
        <dsp:cNvPr id="0" name=""/>
        <dsp:cNvSpPr/>
      </dsp:nvSpPr>
      <dsp:spPr>
        <a:xfrm rot="16200000">
          <a:off x="-1865875" y="1871584"/>
          <a:ext cx="5746458" cy="2003289"/>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711200">
            <a:lnSpc>
              <a:spcPct val="90000"/>
            </a:lnSpc>
            <a:spcBef>
              <a:spcPct val="0"/>
            </a:spcBef>
            <a:spcAft>
              <a:spcPct val="35000"/>
            </a:spcAft>
            <a:buNone/>
          </a:pPr>
          <a:r>
            <a:rPr lang="en-US" sz="1600" b="1" u="sng" kern="1200">
              <a:solidFill>
                <a:schemeClr val="tx1"/>
              </a:solidFill>
              <a:latin typeface="Arial" panose="020B0604020202020204" pitchFamily="34" charset="0"/>
              <a:cs typeface="Arial" panose="020B0604020202020204" pitchFamily="34" charset="0"/>
            </a:rPr>
            <a:t>High School &amp; Life Outcomes</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Graduation Rate-1</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Dropout Rate-2</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Post Secondary Transition- 13</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Post School Outcomes-14</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State Systemic Improvement Plan (SSIP)-17</a:t>
          </a:r>
          <a:br>
            <a:rPr lang="en-US" sz="1400" kern="1200">
              <a:solidFill>
                <a:schemeClr val="tx1"/>
              </a:solidFill>
              <a:latin typeface="Arial" panose="020B0604020202020204" pitchFamily="34" charset="0"/>
              <a:cs typeface="Arial" panose="020B0604020202020204" pitchFamily="34" charset="0"/>
            </a:rPr>
          </a:br>
          <a:br>
            <a:rPr lang="en-US" sz="1400" kern="1200">
              <a:solidFill>
                <a:schemeClr val="tx1"/>
              </a:solidFill>
              <a:latin typeface="Arial" panose="020B0604020202020204" pitchFamily="34" charset="0"/>
              <a:cs typeface="Arial" panose="020B0604020202020204" pitchFamily="34" charset="0"/>
            </a:rPr>
          </a:br>
          <a:br>
            <a:rPr lang="en-US" sz="1400" kern="1200">
              <a:solidFill>
                <a:schemeClr val="tx1"/>
              </a:solidFill>
              <a:latin typeface="Arial" panose="020B0604020202020204" pitchFamily="34" charset="0"/>
              <a:cs typeface="Arial" panose="020B0604020202020204" pitchFamily="34" charset="0"/>
            </a:rPr>
          </a:br>
          <a:r>
            <a:rPr lang="en-US" sz="1400" b="1" u="sng" kern="1200">
              <a:solidFill>
                <a:schemeClr val="tx1"/>
              </a:solidFill>
              <a:latin typeface="Arial" panose="020B0604020202020204" pitchFamily="34" charset="0"/>
              <a:cs typeface="Arial" panose="020B0604020202020204" pitchFamily="34" charset="0"/>
            </a:rPr>
            <a:t>Facilitators</a:t>
          </a:r>
          <a:r>
            <a:rPr lang="en-US" sz="1400" b="1" kern="1200">
              <a:solidFill>
                <a:schemeClr val="tx1"/>
              </a:solidFill>
              <a:latin typeface="Arial" panose="020B0604020202020204" pitchFamily="34" charset="0"/>
              <a:cs typeface="Arial" panose="020B0604020202020204" pitchFamily="34" charset="0"/>
            </a:rPr>
            <a:t>: Ann Cross, Wina Lowe</a:t>
          </a:r>
        </a:p>
      </dsp:txBody>
      <dsp:txXfrm rot="5400000">
        <a:off x="5709" y="1149292"/>
        <a:ext cx="2003289" cy="3447874"/>
      </dsp:txXfrm>
    </dsp:sp>
    <dsp:sp modelId="{A36FB18F-1DD5-4BC7-B26A-80F2094171BC}">
      <dsp:nvSpPr>
        <dsp:cNvPr id="0" name=""/>
        <dsp:cNvSpPr/>
      </dsp:nvSpPr>
      <dsp:spPr>
        <a:xfrm rot="16200000">
          <a:off x="287660" y="1871584"/>
          <a:ext cx="5746458" cy="2003289"/>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711200">
            <a:lnSpc>
              <a:spcPct val="90000"/>
            </a:lnSpc>
            <a:spcBef>
              <a:spcPct val="0"/>
            </a:spcBef>
            <a:spcAft>
              <a:spcPct val="35000"/>
            </a:spcAft>
            <a:buNone/>
          </a:pPr>
          <a:r>
            <a:rPr lang="en-US" sz="1600" b="1" u="sng" kern="1200">
              <a:solidFill>
                <a:schemeClr val="tx1"/>
              </a:solidFill>
              <a:latin typeface="Arial" panose="020B0604020202020204" pitchFamily="34" charset="0"/>
              <a:cs typeface="Arial" panose="020B0604020202020204" pitchFamily="34" charset="0"/>
            </a:rPr>
            <a:t>Disproportionality</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Significant Discrepancy-4</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Disproportionate Representation (All Disabilities)- 9</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Disproportionate Representation (Specific Disabilities)-10</a:t>
          </a: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1" u="sng" kern="1200">
              <a:solidFill>
                <a:schemeClr val="tx1"/>
              </a:solidFill>
              <a:latin typeface="Arial" panose="020B0604020202020204" pitchFamily="34" charset="0"/>
              <a:cs typeface="Arial" panose="020B0604020202020204" pitchFamily="34" charset="0"/>
            </a:rPr>
            <a:t>Facilitators</a:t>
          </a:r>
          <a:r>
            <a:rPr lang="en-US" sz="1400" b="1" kern="1200">
              <a:solidFill>
                <a:schemeClr val="tx1"/>
              </a:solidFill>
              <a:latin typeface="Arial" panose="020B0604020202020204" pitchFamily="34" charset="0"/>
              <a:cs typeface="Arial" panose="020B0604020202020204" pitchFamily="34" charset="0"/>
            </a:rPr>
            <a:t>:  Felicia Peavy, Vickie Cleveland, Linda Castellanos</a:t>
          </a:r>
        </a:p>
      </dsp:txBody>
      <dsp:txXfrm rot="5400000">
        <a:off x="2159244" y="1149292"/>
        <a:ext cx="2003289" cy="3447874"/>
      </dsp:txXfrm>
    </dsp:sp>
    <dsp:sp modelId="{DADD199B-DBB8-4812-A9DC-018FD106667C}">
      <dsp:nvSpPr>
        <dsp:cNvPr id="0" name=""/>
        <dsp:cNvSpPr/>
      </dsp:nvSpPr>
      <dsp:spPr>
        <a:xfrm rot="16200000">
          <a:off x="2441196" y="1871584"/>
          <a:ext cx="5746458" cy="2003289"/>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u="sng" kern="1200">
              <a:solidFill>
                <a:schemeClr val="tx1"/>
              </a:solidFill>
              <a:latin typeface="Arial" panose="020B0604020202020204" pitchFamily="34" charset="0"/>
              <a:cs typeface="Arial" panose="020B0604020202020204" pitchFamily="34" charset="0"/>
            </a:rPr>
            <a:t>Environment &amp; Timelines</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School Age Environments-5</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Early Childhood Environments-6</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Child Find/Initial Evaluation-11</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Part C to B Transition-12</a:t>
          </a: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1" u="sng" kern="1200">
              <a:solidFill>
                <a:schemeClr val="tx1"/>
              </a:solidFill>
              <a:latin typeface="Arial" panose="020B0604020202020204" pitchFamily="34" charset="0"/>
              <a:cs typeface="Arial" panose="020B0604020202020204" pitchFamily="34" charset="0"/>
            </a:rPr>
            <a:t>Facilitators:</a:t>
          </a:r>
          <a:r>
            <a:rPr lang="en-US" sz="1400" b="1" u="none" kern="1200">
              <a:solidFill>
                <a:schemeClr val="tx1"/>
              </a:solidFill>
              <a:latin typeface="Arial" panose="020B0604020202020204" pitchFamily="34" charset="0"/>
              <a:cs typeface="Arial" panose="020B0604020202020204" pitchFamily="34" charset="0"/>
            </a:rPr>
            <a:t>  Amber McCollum, Phoebie Atkins</a:t>
          </a:r>
          <a:endParaRPr lang="en-US" sz="1400" b="1" u="sng"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dsp:txBody>
      <dsp:txXfrm rot="5400000">
        <a:off x="4312780" y="1149292"/>
        <a:ext cx="2003289" cy="3447874"/>
      </dsp:txXfrm>
    </dsp:sp>
    <dsp:sp modelId="{229FF1BC-F236-423A-979B-AD0B6AAE0AD0}">
      <dsp:nvSpPr>
        <dsp:cNvPr id="0" name=""/>
        <dsp:cNvSpPr/>
      </dsp:nvSpPr>
      <dsp:spPr>
        <a:xfrm rot="16200000">
          <a:off x="4594732" y="1871584"/>
          <a:ext cx="5746458" cy="2003289"/>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u="sng" kern="1200">
              <a:solidFill>
                <a:schemeClr val="tx1"/>
              </a:solidFill>
              <a:latin typeface="Arial" panose="020B0604020202020204" pitchFamily="34" charset="0"/>
              <a:cs typeface="Arial" panose="020B0604020202020204" pitchFamily="34" charset="0"/>
            </a:rPr>
            <a:t>Preschool, Parent Involvement &amp; Legal</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Preschool Outcomes-7</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Parent Involvement/Survey-8</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Resolution Sessions-15</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Mediation-16</a:t>
          </a: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1" u="sng" kern="1200">
              <a:solidFill>
                <a:schemeClr val="tx1"/>
              </a:solidFill>
              <a:latin typeface="Arial" panose="020B0604020202020204" pitchFamily="34" charset="0"/>
              <a:cs typeface="Arial" panose="020B0604020202020204" pitchFamily="34" charset="0"/>
            </a:rPr>
            <a:t>Facilitators:</a:t>
          </a:r>
          <a:r>
            <a:rPr lang="en-US" sz="1400" b="1" u="none" kern="1200">
              <a:solidFill>
                <a:schemeClr val="tx1"/>
              </a:solidFill>
              <a:latin typeface="Arial" panose="020B0604020202020204" pitchFamily="34" charset="0"/>
              <a:cs typeface="Arial" panose="020B0604020202020204" pitchFamily="34" charset="0"/>
            </a:rPr>
            <a:t> Jamila Pollard, Kachelle White, Scott Smith</a:t>
          </a:r>
          <a:endParaRPr lang="en-US" sz="1400" b="1" u="sng" kern="1200">
            <a:solidFill>
              <a:schemeClr val="tx1"/>
            </a:solidFill>
            <a:latin typeface="Arial" panose="020B0604020202020204" pitchFamily="34" charset="0"/>
            <a:cs typeface="Arial" panose="020B0604020202020204" pitchFamily="34" charset="0"/>
          </a:endParaRPr>
        </a:p>
      </dsp:txBody>
      <dsp:txXfrm rot="5400000">
        <a:off x="6466316" y="1149292"/>
        <a:ext cx="2003289" cy="3447874"/>
      </dsp:txXfrm>
    </dsp:sp>
    <dsp:sp modelId="{5CCAEB90-A3F9-4A61-B006-8FCC690F0BA3}">
      <dsp:nvSpPr>
        <dsp:cNvPr id="0" name=""/>
        <dsp:cNvSpPr/>
      </dsp:nvSpPr>
      <dsp:spPr>
        <a:xfrm rot="16200000">
          <a:off x="6748268" y="1871584"/>
          <a:ext cx="5746458" cy="2003289"/>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u="sng" kern="1200">
              <a:solidFill>
                <a:schemeClr val="tx1"/>
              </a:solidFill>
              <a:latin typeface="Arial" panose="020B0604020202020204" pitchFamily="34" charset="0"/>
              <a:cs typeface="Arial" panose="020B0604020202020204" pitchFamily="34" charset="0"/>
            </a:rPr>
            <a:t>Assessment</a:t>
          </a:r>
        </a:p>
        <a:p>
          <a:pPr marL="114300" lvl="1" indent="-114300" algn="l" defTabSz="622300">
            <a:lnSpc>
              <a:spcPct val="90000"/>
            </a:lnSpc>
            <a:spcBef>
              <a:spcPct val="0"/>
            </a:spcBef>
            <a:spcAft>
              <a:spcPct val="15000"/>
            </a:spcAft>
            <a:buChar char="•"/>
          </a:pPr>
          <a:r>
            <a:rPr lang="en-US" sz="1400" kern="1200">
              <a:solidFill>
                <a:schemeClr val="tx1"/>
              </a:solidFill>
              <a:latin typeface="Arial" panose="020B0604020202020204" pitchFamily="34" charset="0"/>
              <a:cs typeface="Arial" panose="020B0604020202020204" pitchFamily="34" charset="0"/>
            </a:rPr>
            <a:t>Assessment-3</a:t>
          </a: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1" u="sng" kern="1200">
              <a:solidFill>
                <a:schemeClr val="tx1"/>
              </a:solidFill>
              <a:latin typeface="Arial" panose="020B0604020202020204" pitchFamily="34" charset="0"/>
              <a:cs typeface="Arial" panose="020B0604020202020204" pitchFamily="34" charset="0"/>
            </a:rPr>
            <a:t>Facilitators:</a:t>
          </a:r>
          <a:r>
            <a:rPr lang="en-US" sz="1400" b="1" u="none" kern="1200">
              <a:solidFill>
                <a:schemeClr val="tx1"/>
              </a:solidFill>
              <a:latin typeface="Arial" panose="020B0604020202020204" pitchFamily="34" charset="0"/>
              <a:cs typeface="Arial" panose="020B0604020202020204" pitchFamily="34" charset="0"/>
            </a:rPr>
            <a:t>  Lynn Holland, Karen Suddeth, Carson Cochran</a:t>
          </a:r>
          <a:endParaRPr lang="en-US" sz="1400" b="1" u="sng" kern="1200">
            <a:solidFill>
              <a:schemeClr val="tx1"/>
            </a:solidFill>
            <a:latin typeface="Arial" panose="020B0604020202020204" pitchFamily="34" charset="0"/>
            <a:cs typeface="Arial" panose="020B0604020202020204" pitchFamily="34" charset="0"/>
          </a:endParaRPr>
        </a:p>
      </dsp:txBody>
      <dsp:txXfrm rot="5400000">
        <a:off x="8619852" y="1149292"/>
        <a:ext cx="2003289" cy="344787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848BD-BAA0-4CEF-ADDA-89CBC6806B6B}" type="datetimeFigureOut">
              <a:rPr lang="en-US" smtClean="0"/>
              <a:t>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271AC-7249-4823-98FC-235FEB8E4935}" type="slidenum">
              <a:rPr lang="en-US" smtClean="0"/>
              <a:t>‹#›</a:t>
            </a:fld>
            <a:endParaRPr lang="en-US"/>
          </a:p>
        </p:txBody>
      </p:sp>
    </p:spTree>
    <p:extLst>
      <p:ext uri="{BB962C8B-B14F-4D97-AF65-F5344CB8AC3E}">
        <p14:creationId xmlns:p14="http://schemas.microsoft.com/office/powerpoint/2010/main" val="307280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orms.office.com/Pages/ResponsePage.aspx?id=g1ylGkMDy069Ob1_Q4dr13vfjXEJiElKnQIWH_IA2oxUNkROT1Y3MEZXS0dNUk1ON1pKSVJDV0pNNy4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a:p>
            <a:r>
              <a:rPr lang="en-US">
                <a:cs typeface="Calibri"/>
              </a:rPr>
              <a:t>Linda</a:t>
            </a:r>
          </a:p>
          <a:p>
            <a:r>
              <a:rPr lang="en-US">
                <a:cs typeface="Calibri"/>
              </a:rPr>
              <a:t>Today we will be discussing the changes to the SPP/APR that begin with the submission of the 2020-2021 school year report in February 2022.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3FC91-FA2B-456B-99FB-4FD3347F5C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87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mechanisms for the process must also be more highly documented with opportunity for public commentary of targets, data analysis improvement strategies, evaluating progress. The public must also be made aware of the results of the process.</a:t>
            </a:r>
          </a:p>
        </p:txBody>
      </p:sp>
      <p:sp>
        <p:nvSpPr>
          <p:cNvPr id="4" name="Slide Number Placeholder 3"/>
          <p:cNvSpPr>
            <a:spLocks noGrp="1"/>
          </p:cNvSpPr>
          <p:nvPr>
            <p:ph type="sldNum" sz="quarter" idx="5"/>
          </p:nvPr>
        </p:nvSpPr>
        <p:spPr/>
        <p:txBody>
          <a:bodyPr/>
          <a:lstStyle/>
          <a:p>
            <a:fld id="{B1A271AC-7249-4823-98FC-235FEB8E4935}" type="slidenum">
              <a:rPr lang="en-US" smtClean="0"/>
              <a:t>12</a:t>
            </a:fld>
            <a:endParaRPr lang="en-US"/>
          </a:p>
        </p:txBody>
      </p:sp>
    </p:spTree>
    <p:extLst>
      <p:ext uri="{BB962C8B-B14F-4D97-AF65-F5344CB8AC3E}">
        <p14:creationId xmlns:p14="http://schemas.microsoft.com/office/powerpoint/2010/main" val="380608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section, we will discuss the specifics about when new Baselines are set and some possible methods for setting targets as we move forward. </a:t>
            </a:r>
          </a:p>
        </p:txBody>
      </p:sp>
      <p:sp>
        <p:nvSpPr>
          <p:cNvPr id="4" name="Slide Number Placeholder 3"/>
          <p:cNvSpPr>
            <a:spLocks noGrp="1"/>
          </p:cNvSpPr>
          <p:nvPr>
            <p:ph type="sldNum" sz="quarter" idx="5"/>
          </p:nvPr>
        </p:nvSpPr>
        <p:spPr/>
        <p:txBody>
          <a:bodyPr/>
          <a:lstStyle/>
          <a:p>
            <a:fld id="{B1A271AC-7249-4823-98FC-235FEB8E4935}" type="slidenum">
              <a:rPr lang="en-US" smtClean="0"/>
              <a:t>13</a:t>
            </a:fld>
            <a:endParaRPr lang="en-US"/>
          </a:p>
        </p:txBody>
      </p:sp>
    </p:spTree>
    <p:extLst>
      <p:ext uri="{BB962C8B-B14F-4D97-AF65-F5344CB8AC3E}">
        <p14:creationId xmlns:p14="http://schemas.microsoft.com/office/powerpoint/2010/main" val="272537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chart above from IDC shows all Indicators on the SPP/APR. It shows the relative status on the Indicators. Circled in red are Indicators that will require a new Target. Indicators in a blue box had a new baseline set in last year’s SPP/APR submission.  We will be discussing both baselines and targets, but this provides the broad overview of the Indicators for the 2020-2025 package. </a:t>
            </a:r>
          </a:p>
          <a:p>
            <a:endParaRPr lang="en-US"/>
          </a:p>
          <a:p>
            <a:r>
              <a:rPr lang="en-US"/>
              <a:t>As you can see, many of the Indicators have no changes at all. However, several require changes due to new components or changes in measurement. These are circled in red. There are also 3 Indicators which had changes last year 5, 6, and 8. Five and 6 were changed to reflect the move of 5 year old students in K in the School Age Count.  The change dramatically decreased the numbers in Indicator 6 as well as the environments (i.e., more younger children in more restrictive placements and fewer children over all).  Indicator 8 also required a new baseline because the calculation began to include the category Agree as indicating satisfaction with involvement. In the past it was only Strongly Agree and Very Strongly Agree.</a:t>
            </a:r>
            <a:endParaRPr lang="en-US">
              <a:cs typeface="Calibri"/>
            </a:endParaRPr>
          </a:p>
        </p:txBody>
      </p:sp>
      <p:sp>
        <p:nvSpPr>
          <p:cNvPr id="4" name="Slide Number Placeholder 3"/>
          <p:cNvSpPr>
            <a:spLocks noGrp="1"/>
          </p:cNvSpPr>
          <p:nvPr>
            <p:ph type="sldNum" sz="quarter" idx="5"/>
          </p:nvPr>
        </p:nvSpPr>
        <p:spPr/>
        <p:txBody>
          <a:bodyPr/>
          <a:lstStyle/>
          <a:p>
            <a:fld id="{B1A271AC-7249-4823-98FC-235FEB8E4935}" type="slidenum">
              <a:rPr lang="en-US" smtClean="0"/>
              <a:t>14</a:t>
            </a:fld>
            <a:endParaRPr lang="en-US"/>
          </a:p>
        </p:txBody>
      </p:sp>
    </p:spTree>
    <p:extLst>
      <p:ext uri="{BB962C8B-B14F-4D97-AF65-F5344CB8AC3E}">
        <p14:creationId xmlns:p14="http://schemas.microsoft.com/office/powerpoint/2010/main" val="413231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examine the distinction between the Compliance and Results indicators as shown on the slide. Individuals need to understand this to realize targets will not be required for all Indicators. For the DSESS staff, this is likely already known, but as the SAP and other stakeholders are involved, they may not understand. </a:t>
            </a:r>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t>Compliance Indicators have a mandatory target that is set at 0% or 100%.</a:t>
            </a:r>
          </a:p>
          <a:p>
            <a:endParaRPr lang="en-US"/>
          </a:p>
          <a:p>
            <a:pPr marL="914400" lvl="1" indent="-457200">
              <a:buFont typeface="Arial" panose="020B0604020202020204" pitchFamily="34" charset="0"/>
              <a:buChar char="•"/>
            </a:pPr>
            <a:r>
              <a:rPr lang="en-US" sz="2400" b="1">
                <a:solidFill>
                  <a:schemeClr val="accent3">
                    <a:lumMod val="50000"/>
                  </a:schemeClr>
                </a:solidFill>
                <a:latin typeface="Arial" panose="020B0604020202020204" pitchFamily="34" charset="0"/>
                <a:cs typeface="Arial" panose="020B0604020202020204" pitchFamily="34" charset="0"/>
              </a:rPr>
              <a:t>4b, 9, 10, 11, 12, and 13</a:t>
            </a:r>
          </a:p>
          <a:p>
            <a:endParaRPr lang="en-US"/>
          </a:p>
          <a:p>
            <a:pPr marL="457200" indent="-457200">
              <a:buFont typeface="Arial" panose="020B0604020202020204" pitchFamily="34" charset="0"/>
              <a:buChar char="•"/>
            </a:pPr>
            <a:r>
              <a:rPr lang="en-US"/>
              <a:t>Results Indicators </a:t>
            </a:r>
            <a:r>
              <a:rPr lang="en-US">
                <a:highlight>
                  <a:srgbClr val="FFFF00"/>
                </a:highlight>
              </a:rPr>
              <a:t>require targets</a:t>
            </a:r>
            <a:r>
              <a:rPr lang="en-US"/>
              <a:t> that must show an increase over baseline, be rigorous, and set with the advice of stakeholders.</a:t>
            </a:r>
          </a:p>
          <a:p>
            <a:endParaRPr lang="en-US"/>
          </a:p>
          <a:p>
            <a:pPr marL="914400" lvl="1" indent="-457200">
              <a:buFont typeface="Arial" panose="020B0604020202020204" pitchFamily="34" charset="0"/>
              <a:buChar char="•"/>
            </a:pPr>
            <a:r>
              <a:rPr lang="en-US" sz="2400" b="1">
                <a:solidFill>
                  <a:schemeClr val="accent3">
                    <a:lumMod val="50000"/>
                  </a:schemeClr>
                </a:solidFill>
                <a:latin typeface="Arial" panose="020B0604020202020204" pitchFamily="34" charset="0"/>
                <a:cs typeface="Arial" panose="020B0604020202020204" pitchFamily="34" charset="0"/>
              </a:rPr>
              <a:t>1, 2, 3, 4a, 5, 6, 7, 8, 14, 15, 16, and 17</a:t>
            </a:r>
          </a:p>
          <a:p>
            <a:endParaRPr lang="en-US"/>
          </a:p>
        </p:txBody>
      </p:sp>
      <p:sp>
        <p:nvSpPr>
          <p:cNvPr id="4" name="Slide Number Placeholder 3"/>
          <p:cNvSpPr>
            <a:spLocks noGrp="1"/>
          </p:cNvSpPr>
          <p:nvPr>
            <p:ph type="sldNum" sz="quarter" idx="5"/>
          </p:nvPr>
        </p:nvSpPr>
        <p:spPr/>
        <p:txBody>
          <a:bodyPr/>
          <a:lstStyle/>
          <a:p>
            <a:fld id="{B1A271AC-7249-4823-98FC-235FEB8E4935}" type="slidenum">
              <a:rPr lang="en-US" smtClean="0"/>
              <a:t>15</a:t>
            </a:fld>
            <a:endParaRPr lang="en-US"/>
          </a:p>
        </p:txBody>
      </p:sp>
    </p:spTree>
    <p:extLst>
      <p:ext uri="{BB962C8B-B14F-4D97-AF65-F5344CB8AC3E}">
        <p14:creationId xmlns:p14="http://schemas.microsoft.com/office/powerpoint/2010/main" val="2925329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examining when new baselines and targets are set the following must be considered:</a:t>
            </a:r>
          </a:p>
          <a:p>
            <a:pPr marL="457200" indent="-457200">
              <a:buFont typeface="Arial" panose="020B0604020202020204" pitchFamily="34" charset="0"/>
              <a:buChar char="•"/>
            </a:pPr>
            <a:r>
              <a:rPr lang="en-US"/>
              <a:t>When there is a new component added to an Indicator </a:t>
            </a:r>
            <a:r>
              <a:rPr lang="en-US" b="1" u="sng"/>
              <a:t>or</a:t>
            </a:r>
            <a:endParaRPr lang="en-US" b="1" u="sng">
              <a:cs typeface="Calibri"/>
            </a:endParaRPr>
          </a:p>
          <a:p>
            <a:pPr marL="457200" indent="-457200">
              <a:buFont typeface="Arial" panose="020B0604020202020204" pitchFamily="34" charset="0"/>
              <a:buChar char="•"/>
            </a:pPr>
            <a:r>
              <a:rPr lang="en-US"/>
              <a:t>Changes in the formula, method, or group being measured in the Indicator</a:t>
            </a:r>
            <a:endParaRPr lang="en-US">
              <a:cs typeface="Calibri"/>
            </a:endParaRPr>
          </a:p>
          <a:p>
            <a:pPr marL="457200" indent="-457200">
              <a:buFont typeface="Arial" panose="020B0604020202020204" pitchFamily="34" charset="0"/>
              <a:buChar char="•"/>
            </a:pPr>
            <a:r>
              <a:rPr lang="en-US" b="1" u="sng"/>
              <a:t>Not</a:t>
            </a:r>
            <a:r>
              <a:rPr lang="en-US"/>
              <a:t> just because of a new SPP/APR package (i.e., SPP/APR 2020-2025) if there are no new components or measurement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B1A271AC-7249-4823-98FC-235FEB8E4935}" type="slidenum">
              <a:rPr lang="en-US" smtClean="0"/>
              <a:t>16</a:t>
            </a:fld>
            <a:endParaRPr lang="en-US"/>
          </a:p>
        </p:txBody>
      </p:sp>
    </p:spTree>
    <p:extLst>
      <p:ext uri="{BB962C8B-B14F-4D97-AF65-F5344CB8AC3E}">
        <p14:creationId xmlns:p14="http://schemas.microsoft.com/office/powerpoint/2010/main" val="1628023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particularly focused on any Indicators that may be significantly impacted by COVID and some considerations in setting targets. Let me provide an example. For Indicator 1 Graduation Rate, there are two factors that are impacting the data: 1) a new formula- leading to a much higher rate of graduation, 2) COVID in the first year of data, which may have elevated the data even higher.  If Georgia wanted to do so, it could use a prior year (not 2020) recalculated using the new formula to be the baseline.  Instead of using 79%, Georgia could use the 2017 rate of 68.88%  or 2018 rate of 70%. This is only a consideration.</a:t>
            </a:r>
          </a:p>
        </p:txBody>
      </p:sp>
      <p:sp>
        <p:nvSpPr>
          <p:cNvPr id="4" name="Slide Number Placeholder 3"/>
          <p:cNvSpPr>
            <a:spLocks noGrp="1"/>
          </p:cNvSpPr>
          <p:nvPr>
            <p:ph type="sldNum" sz="quarter" idx="5"/>
          </p:nvPr>
        </p:nvSpPr>
        <p:spPr/>
        <p:txBody>
          <a:bodyPr/>
          <a:lstStyle/>
          <a:p>
            <a:fld id="{B1A271AC-7249-4823-98FC-235FEB8E4935}" type="slidenum">
              <a:rPr lang="en-US" smtClean="0"/>
              <a:t>17</a:t>
            </a:fld>
            <a:endParaRPr lang="en-US"/>
          </a:p>
        </p:txBody>
      </p:sp>
    </p:spTree>
    <p:extLst>
      <p:ext uri="{BB962C8B-B14F-4D97-AF65-F5344CB8AC3E}">
        <p14:creationId xmlns:p14="http://schemas.microsoft.com/office/powerpoint/2010/main" val="3756102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a:t>
            </a:r>
          </a:p>
        </p:txBody>
      </p:sp>
      <p:sp>
        <p:nvSpPr>
          <p:cNvPr id="4" name="Slide Number Placeholder 3"/>
          <p:cNvSpPr>
            <a:spLocks noGrp="1"/>
          </p:cNvSpPr>
          <p:nvPr>
            <p:ph type="sldNum" sz="quarter" idx="5"/>
          </p:nvPr>
        </p:nvSpPr>
        <p:spPr/>
        <p:txBody>
          <a:bodyPr/>
          <a:lstStyle/>
          <a:p>
            <a:fld id="{B1A271AC-7249-4823-98FC-235FEB8E4935}" type="slidenum">
              <a:rPr lang="en-US" smtClean="0"/>
              <a:t>18</a:t>
            </a:fld>
            <a:endParaRPr lang="en-US"/>
          </a:p>
        </p:txBody>
      </p:sp>
      <p:pic>
        <p:nvPicPr>
          <p:cNvPr id="5" name="Picture 4">
            <a:extLst>
              <a:ext uri="{FF2B5EF4-FFF2-40B4-BE49-F238E27FC236}">
                <a16:creationId xmlns:a16="http://schemas.microsoft.com/office/drawing/2014/main" id="{0140388C-0F3F-4A46-A471-41141F88F2BE}"/>
              </a:ext>
            </a:extLst>
          </p:cNvPr>
          <p:cNvPicPr>
            <a:picLocks noChangeAspect="1"/>
          </p:cNvPicPr>
          <p:nvPr/>
        </p:nvPicPr>
        <p:blipFill>
          <a:blip r:embed="rId3"/>
          <a:stretch>
            <a:fillRect/>
          </a:stretch>
        </p:blipFill>
        <p:spPr>
          <a:xfrm>
            <a:off x="1301262" y="4489937"/>
            <a:ext cx="4255476" cy="3235571"/>
          </a:xfrm>
          <a:prstGeom prst="rect">
            <a:avLst/>
          </a:prstGeom>
        </p:spPr>
      </p:pic>
    </p:spTree>
    <p:extLst>
      <p:ext uri="{BB962C8B-B14F-4D97-AF65-F5344CB8AC3E}">
        <p14:creationId xmlns:p14="http://schemas.microsoft.com/office/powerpoint/2010/main" val="1896668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do an examination of the data. We will view general trends and briefly discuss any with changes or significant variability. We will only view and discuss. After that, we will review some methods for target setting as we move forward.</a:t>
            </a:r>
          </a:p>
        </p:txBody>
      </p:sp>
      <p:sp>
        <p:nvSpPr>
          <p:cNvPr id="4" name="Slide Number Placeholder 3"/>
          <p:cNvSpPr>
            <a:spLocks noGrp="1"/>
          </p:cNvSpPr>
          <p:nvPr>
            <p:ph type="sldNum" sz="quarter" idx="5"/>
          </p:nvPr>
        </p:nvSpPr>
        <p:spPr/>
        <p:txBody>
          <a:bodyPr/>
          <a:lstStyle/>
          <a:p>
            <a:fld id="{B1A271AC-7249-4823-98FC-235FEB8E4935}" type="slidenum">
              <a:rPr lang="en-US" smtClean="0"/>
              <a:t>19</a:t>
            </a:fld>
            <a:endParaRPr lang="en-US"/>
          </a:p>
        </p:txBody>
      </p:sp>
    </p:spTree>
    <p:extLst>
      <p:ext uri="{BB962C8B-B14F-4D97-AF65-F5344CB8AC3E}">
        <p14:creationId xmlns:p14="http://schemas.microsoft.com/office/powerpoint/2010/main" val="485319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Indicator 1 of the SPP/APR has a significant change based upon the calculation and data source.  The calculation for the SPP/APR through FFY2019 submitted in February 2021 was the Adjusted Cohort Rate which is the same rate used for ESSA for Title I accountability. The data source was comprised of students in grades 9 through 12. The updated calculation for the SPP/APR contains students age 14-21 regardless of grade. There are also other differences between the data sources and calculation elements that will be explored as we move forward.</a:t>
            </a:r>
          </a:p>
          <a:p>
            <a:endParaRPr lang="en-US" dirty="0"/>
          </a:p>
          <a:p>
            <a:r>
              <a:rPr lang="en-US" dirty="0"/>
              <a:t>The data source for Indicators 1 and 2 is the same moving forward. It is the Ed Facts/Eden File 009 for both.  Prior calculations were completely different and yielded percentages that were not aligned for these 2 indictors. It was possible to have an 80% graduation rate and a 4% dropout rate.  The new denominator contains all students with disabilities age 14-21 exiting special education as graduates, dropouts, or students who received a certificate. The number of </a:t>
            </a:r>
            <a:r>
              <a:rPr lang="en-US" dirty="0" err="1"/>
              <a:t>exiters</a:t>
            </a:r>
            <a:r>
              <a:rPr lang="en-US" dirty="0"/>
              <a:t> leaving with a certificate is generally small. Using the new  formula, an LEA or State with a  graduation rate of 80% will also have  dropout rate of just under 20%.</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3B3FC91-FA2B-456B-99FB-4FD3347F5CEB}" type="slidenum">
              <a:rPr lang="en-US" smtClean="0"/>
              <a:t>20</a:t>
            </a:fld>
            <a:endParaRPr lang="en-US"/>
          </a:p>
        </p:txBody>
      </p:sp>
    </p:spTree>
    <p:extLst>
      <p:ext uri="{BB962C8B-B14F-4D97-AF65-F5344CB8AC3E}">
        <p14:creationId xmlns:p14="http://schemas.microsoft.com/office/powerpoint/2010/main" val="2638752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graduation rate for students with disabilities has dramatically increased across the past few years.</a:t>
            </a:r>
          </a:p>
          <a:p>
            <a:r>
              <a:rPr lang="en-US"/>
              <a:t> What are your thoughts? What impact do you think COVID has had on the 2020 rate?</a:t>
            </a:r>
          </a:p>
        </p:txBody>
      </p:sp>
      <p:sp>
        <p:nvSpPr>
          <p:cNvPr id="4" name="Slide Number Placeholder 3"/>
          <p:cNvSpPr>
            <a:spLocks noGrp="1"/>
          </p:cNvSpPr>
          <p:nvPr>
            <p:ph type="sldNum" sz="quarter" idx="5"/>
          </p:nvPr>
        </p:nvSpPr>
        <p:spPr/>
        <p:txBody>
          <a:bodyPr/>
          <a:lstStyle/>
          <a:p>
            <a:fld id="{B1A271AC-7249-4823-98FC-235FEB8E4935}" type="slidenum">
              <a:rPr lang="en-US" smtClean="0"/>
              <a:t>21</a:t>
            </a:fld>
            <a:endParaRPr lang="en-US"/>
          </a:p>
        </p:txBody>
      </p:sp>
    </p:spTree>
    <p:extLst>
      <p:ext uri="{BB962C8B-B14F-4D97-AF65-F5344CB8AC3E}">
        <p14:creationId xmlns:p14="http://schemas.microsoft.com/office/powerpoint/2010/main" val="236082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a:t>The goals of the work session are to:</a:t>
            </a:r>
          </a:p>
          <a:p>
            <a:pPr marL="342900" indent="-342900">
              <a:buFont typeface="Arial" panose="020B0604020202020204" pitchFamily="34" charset="0"/>
              <a:buChar char="•"/>
            </a:pPr>
            <a:endParaRPr lang="en-US" sz="1200" b="1"/>
          </a:p>
          <a:p>
            <a:pPr marL="342900" indent="-342900">
              <a:buFont typeface="Arial" panose="020B0604020202020204" pitchFamily="34" charset="0"/>
              <a:buChar char="•"/>
              <a:defRPr/>
            </a:pPr>
            <a:r>
              <a:rPr lang="en-US" sz="1200" b="1"/>
              <a:t>Sign in and Provide Your Role(s) </a:t>
            </a:r>
            <a:r>
              <a:rPr lang="en-US" sz="1200" b="1">
                <a:hlinkClick r:id="rId3"/>
              </a:rPr>
              <a:t>HS &amp; Life Outcomes Sign-In 9-2-2021</a:t>
            </a:r>
            <a:r>
              <a:rPr lang="en-US" sz="1200" b="1"/>
              <a:t> or</a:t>
            </a:r>
            <a:r>
              <a:rPr lang="en-US" b="1"/>
              <a:t> </a:t>
            </a:r>
            <a:r>
              <a:rPr lang="en-US" sz="1200" b="1"/>
              <a:t> QR code – </a:t>
            </a:r>
            <a:r>
              <a:rPr lang="en-US" sz="1200" b="1">
                <a:solidFill>
                  <a:srgbClr val="FF0000"/>
                </a:solidFill>
              </a:rPr>
              <a:t>Place the link in the chat or take roll or have them enter name and </a:t>
            </a:r>
            <a:r>
              <a:rPr lang="en-US" b="1">
                <a:solidFill>
                  <a:srgbClr val="FF0000"/>
                </a:solidFill>
              </a:rPr>
              <a:t>role</a:t>
            </a:r>
            <a:r>
              <a:rPr lang="en-US" sz="1200" b="1">
                <a:solidFill>
                  <a:srgbClr val="FF0000"/>
                </a:solidFill>
              </a:rPr>
              <a:t> in chat</a:t>
            </a:r>
            <a:endParaRPr lang="en-US" b="1">
              <a:solidFill>
                <a:srgbClr val="FF0000"/>
              </a:solidFill>
            </a:endParaRPr>
          </a:p>
          <a:p>
            <a:pPr marL="342900" indent="-342900">
              <a:buFont typeface="Arial" panose="020B0604020202020204" pitchFamily="34" charset="0"/>
              <a:buChar char="•"/>
            </a:pPr>
            <a:r>
              <a:rPr lang="en-US" sz="1200" b="1"/>
              <a:t>Review</a:t>
            </a:r>
            <a:r>
              <a:rPr lang="en-US" b="1"/>
              <a:t> </a:t>
            </a:r>
            <a:r>
              <a:rPr lang="en-US" sz="1200" b="1"/>
              <a:t> a process for SPP/APR development using Indicators grouped together in clusters.</a:t>
            </a:r>
            <a:br>
              <a:rPr lang="en-US" sz="1200" b="1">
                <a:cs typeface="+mn-lt"/>
              </a:rPr>
            </a:br>
            <a:endParaRPr lang="en-US" sz="1200" b="1"/>
          </a:p>
          <a:p>
            <a:pPr marL="342900" indent="-342900">
              <a:buFont typeface="Arial" panose="020B0604020202020204" pitchFamily="34" charset="0"/>
              <a:buChar char="•"/>
            </a:pPr>
            <a:r>
              <a:rPr lang="en-US" sz="1200" b="1"/>
              <a:t>Evaluate the trend data for Indicators 1, 2, 13, and 14 of the SPP/APR and identify which are Results Indicators requiring targets.</a:t>
            </a:r>
            <a:endParaRPr lang="en-US" sz="1200" b="1">
              <a:cs typeface="Calibri"/>
            </a:endParaRPr>
          </a:p>
          <a:p>
            <a:endParaRPr lang="en-US" sz="1200" b="1"/>
          </a:p>
          <a:p>
            <a:pPr marL="342900" indent="-342900">
              <a:buFont typeface="Arial" panose="020B0604020202020204" pitchFamily="34" charset="0"/>
              <a:buChar char="•"/>
            </a:pPr>
            <a:r>
              <a:rPr lang="en-US" sz="1200" b="1"/>
              <a:t>Examine processes for target setting.</a:t>
            </a:r>
            <a:endParaRPr lang="en-US" sz="1200" b="1">
              <a:cs typeface="Calibri"/>
            </a:endParaRPr>
          </a:p>
          <a:p>
            <a:pPr marL="342900" indent="-342900">
              <a:buFont typeface="Arial" panose="020B0604020202020204" pitchFamily="34" charset="0"/>
              <a:buChar char="•"/>
            </a:pPr>
            <a:endParaRPr lang="en-US" sz="1200" b="1"/>
          </a:p>
          <a:p>
            <a:pPr marL="342900" indent="-342900">
              <a:buFont typeface="Arial" panose="020B0604020202020204" pitchFamily="34" charset="0"/>
              <a:buChar char="•"/>
            </a:pPr>
            <a:r>
              <a:rPr lang="en-US" sz="1200" b="1"/>
              <a:t>Identify stakeholder requirements</a:t>
            </a:r>
            <a:endParaRPr lang="en-US" sz="1200" b="1">
              <a:cs typeface="Calibri"/>
            </a:endParaRPr>
          </a:p>
          <a:p>
            <a:endParaRPr lang="en-US" sz="1200" b="1"/>
          </a:p>
          <a:p>
            <a:pPr marL="342900" indent="-342900">
              <a:buFont typeface="Arial" panose="020B0604020202020204" pitchFamily="34" charset="0"/>
              <a:buChar char="•"/>
            </a:pPr>
            <a:r>
              <a:rPr lang="en-US" sz="1200" b="1"/>
              <a:t>Plan for feedback collection and finalizing targets.</a:t>
            </a:r>
            <a:r>
              <a:rPr lang="en-US" b="1"/>
              <a:t> </a:t>
            </a:r>
            <a:endParaRPr lang="en-US" sz="1200" b="1">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271AC-7249-4823-98FC-235FEB8E4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287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a:t>The previous SPP/APR had a very different calculation than the updated calculation. Specifically, the prior denominator contained all students with disabilities in grades 9-12 reflecting all SWDs who COULD have dropped out. The new denominator is the same as the new graduation denominator  and contains all students with disabilities exiting special education age 14-21 as graduates, dropouts, or students who received a certificate. </a:t>
            </a:r>
          </a:p>
        </p:txBody>
      </p:sp>
      <p:sp>
        <p:nvSpPr>
          <p:cNvPr id="4" name="Slide Number Placeholder 3"/>
          <p:cNvSpPr>
            <a:spLocks noGrp="1"/>
          </p:cNvSpPr>
          <p:nvPr>
            <p:ph type="sldNum" sz="quarter" idx="5"/>
          </p:nvPr>
        </p:nvSpPr>
        <p:spPr/>
        <p:txBody>
          <a:bodyPr/>
          <a:lstStyle/>
          <a:p>
            <a:fld id="{43B3FC91-FA2B-456B-99FB-4FD3347F5CEB}" type="slidenum">
              <a:rPr lang="en-US" smtClean="0"/>
              <a:t>22</a:t>
            </a:fld>
            <a:endParaRPr lang="en-US"/>
          </a:p>
        </p:txBody>
      </p:sp>
    </p:spTree>
    <p:extLst>
      <p:ext uri="{BB962C8B-B14F-4D97-AF65-F5344CB8AC3E}">
        <p14:creationId xmlns:p14="http://schemas.microsoft.com/office/powerpoint/2010/main" val="815061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Georgia has met its dropout rate target for 6 out of 7 years. The rate has remained below 6% using the old formula. The red bar reflects the recalculation of that year using the new </a:t>
            </a:r>
            <a:r>
              <a:rPr lang="en-US" err="1"/>
              <a:t>exiters</a:t>
            </a:r>
            <a:r>
              <a:rPr lang="en-US"/>
              <a:t> dropout rate. </a:t>
            </a:r>
          </a:p>
        </p:txBody>
      </p:sp>
      <p:sp>
        <p:nvSpPr>
          <p:cNvPr id="4" name="Slide Number Placeholder 3"/>
          <p:cNvSpPr>
            <a:spLocks noGrp="1"/>
          </p:cNvSpPr>
          <p:nvPr>
            <p:ph type="sldNum" sz="quarter" idx="5"/>
          </p:nvPr>
        </p:nvSpPr>
        <p:spPr/>
        <p:txBody>
          <a:bodyPr/>
          <a:lstStyle/>
          <a:p>
            <a:fld id="{B1A271AC-7249-4823-98FC-235FEB8E4935}" type="slidenum">
              <a:rPr lang="en-US" smtClean="0"/>
              <a:t>23</a:t>
            </a:fld>
            <a:endParaRPr lang="en-US"/>
          </a:p>
        </p:txBody>
      </p:sp>
    </p:spTree>
    <p:extLst>
      <p:ext uri="{BB962C8B-B14F-4D97-AF65-F5344CB8AC3E}">
        <p14:creationId xmlns:p14="http://schemas.microsoft.com/office/powerpoint/2010/main" val="2386695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4" name="Slide Number Placeholder 3"/>
          <p:cNvSpPr>
            <a:spLocks noGrp="1"/>
          </p:cNvSpPr>
          <p:nvPr>
            <p:ph type="sldNum" sz="quarter" idx="5"/>
          </p:nvPr>
        </p:nvSpPr>
        <p:spPr/>
        <p:txBody>
          <a:bodyPr/>
          <a:lstStyle/>
          <a:p>
            <a:fld id="{43B3FC91-FA2B-456B-99FB-4FD3347F5CEB}" type="slidenum">
              <a:rPr lang="en-US" smtClean="0"/>
              <a:t>24</a:t>
            </a:fld>
            <a:endParaRPr lang="en-US"/>
          </a:p>
        </p:txBody>
      </p:sp>
      <p:sp>
        <p:nvSpPr>
          <p:cNvPr id="6" name="Notes Placeholder 5">
            <a:extLst>
              <a:ext uri="{FF2B5EF4-FFF2-40B4-BE49-F238E27FC236}">
                <a16:creationId xmlns:a16="http://schemas.microsoft.com/office/drawing/2014/main" id="{265CD33E-C2BD-42D9-AD50-21024945BACC}"/>
              </a:ext>
            </a:extLst>
          </p:cNvPr>
          <p:cNvSpPr>
            <a:spLocks noGrp="1"/>
          </p:cNvSpPr>
          <p:nvPr>
            <p:ph type="body" sz="quarter" idx="3"/>
          </p:nvPr>
        </p:nvSpPr>
        <p:spPr/>
        <p:txBody>
          <a:bodyPr/>
          <a:lstStyle/>
          <a:p>
            <a:r>
              <a:rPr lang="en-US"/>
              <a:t>There is no change in the Indicator 14 definition nor any changes in calculation.  There are changes in representativeness requirements that are like those in Indicator 8.</a:t>
            </a:r>
          </a:p>
        </p:txBody>
      </p:sp>
    </p:spTree>
    <p:extLst>
      <p:ext uri="{BB962C8B-B14F-4D97-AF65-F5344CB8AC3E}">
        <p14:creationId xmlns:p14="http://schemas.microsoft.com/office/powerpoint/2010/main" val="1802845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 data indicates that Georgia has consistently remained near the set targets for post school outcomes or surpassed them, except for higher education/college enrollment. Georgia has remained slightly below the target in the past 4 years.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271AC-7249-4823-98FC-235FEB8E4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439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Trend data indicates that Georgia has consistently surpassed targets for the Higher Education &amp; Competitively Employed part of the Indicator.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271AC-7249-4823-98FC-235FEB8E4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148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Georgia has also met or surpassed the target for Enrolled in Higher Education, Competitively Employed, and Post School Training or Other Employment.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271AC-7249-4823-98FC-235FEB8E4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117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Summary of the Process:</a:t>
            </a:r>
          </a:p>
          <a:p>
            <a:r>
              <a:rPr lang="en-US" sz="1200" b="1"/>
              <a:t>September 2021- November 2021</a:t>
            </a:r>
            <a:r>
              <a:rPr lang="en-US" sz="1200"/>
              <a:t> stakeholders provided with current data on Indicators and  feedback gathered to provide advisement on the targets for the SPP/APR 2025 </a:t>
            </a:r>
          </a:p>
          <a:p>
            <a:r>
              <a:rPr lang="en-US" sz="1200" b="1"/>
              <a:t>November 2021 </a:t>
            </a:r>
            <a:r>
              <a:rPr lang="en-US" sz="1200"/>
              <a:t>specific targets set for each Indicator for the SPP/APR 2020-2025 </a:t>
            </a:r>
          </a:p>
          <a:p>
            <a:r>
              <a:rPr lang="en-US" sz="1200" b="1"/>
              <a:t>November 2021 (late)</a:t>
            </a:r>
            <a:r>
              <a:rPr lang="en-US" sz="1200"/>
              <a:t> public opportunity to comment on targets</a:t>
            </a:r>
          </a:p>
          <a:p>
            <a:r>
              <a:rPr lang="en-US" sz="1200" b="1"/>
              <a:t>December 2021 </a:t>
            </a:r>
            <a:r>
              <a:rPr lang="en-US" sz="1200"/>
              <a:t>updates provided to participating stakeholders of the targets established and any updated data provided</a:t>
            </a:r>
          </a:p>
          <a:p>
            <a:r>
              <a:rPr lang="en-US" sz="1200" b="1"/>
              <a:t>December 2021 (late) </a:t>
            </a:r>
            <a:r>
              <a:rPr lang="en-US" sz="1200"/>
              <a:t>SPP/APR template published  by OSEP and available for entry on EMAPS</a:t>
            </a:r>
          </a:p>
          <a:p>
            <a:r>
              <a:rPr lang="en-US" sz="1200" b="1"/>
              <a:t>December 2021-January 10, 2022</a:t>
            </a:r>
            <a:r>
              <a:rPr lang="en-US" sz="1200"/>
              <a:t>- Development of SPP Narrative and Editing with DSESS Program Managers, Part B Data Managers, and other relevant staff</a:t>
            </a:r>
          </a:p>
          <a:p>
            <a:r>
              <a:rPr lang="en-US" sz="1200" b="1"/>
              <a:t>January 15, 2022- </a:t>
            </a:r>
            <a:r>
              <a:rPr lang="en-US" sz="1200"/>
              <a:t>SPP/APR provided to the Director of DSESS for review and submission to OSEP by Feb. 1, 2022</a:t>
            </a:r>
          </a:p>
          <a:p>
            <a:endParaRPr lang="en-US"/>
          </a:p>
        </p:txBody>
      </p:sp>
      <p:sp>
        <p:nvSpPr>
          <p:cNvPr id="4" name="Slide Number Placeholder 3"/>
          <p:cNvSpPr>
            <a:spLocks noGrp="1"/>
          </p:cNvSpPr>
          <p:nvPr>
            <p:ph type="sldNum" sz="quarter" idx="5"/>
          </p:nvPr>
        </p:nvSpPr>
        <p:spPr/>
        <p:txBody>
          <a:bodyPr/>
          <a:lstStyle/>
          <a:p>
            <a:fld id="{B1A271AC-7249-4823-98FC-235FEB8E4935}" type="slidenum">
              <a:rPr lang="en-US" smtClean="0"/>
              <a:t>31</a:t>
            </a:fld>
            <a:endParaRPr lang="en-US"/>
          </a:p>
        </p:txBody>
      </p:sp>
    </p:spTree>
    <p:extLst>
      <p:ext uri="{BB962C8B-B14F-4D97-AF65-F5344CB8AC3E}">
        <p14:creationId xmlns:p14="http://schemas.microsoft.com/office/powerpoint/2010/main" val="2128615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Summary of the Process:</a:t>
            </a:r>
          </a:p>
          <a:p>
            <a:r>
              <a:rPr lang="en-US" sz="1200" b="1"/>
              <a:t>September 2021- November 2021</a:t>
            </a:r>
            <a:r>
              <a:rPr lang="en-US" sz="1200"/>
              <a:t> stakeholders provided with current data on Indicators and  feedback gathered to provide advisement on the targets for the SPP/APR 2025 </a:t>
            </a:r>
          </a:p>
          <a:p>
            <a:r>
              <a:rPr lang="en-US" sz="1200" b="1"/>
              <a:t>November 2021 </a:t>
            </a:r>
            <a:r>
              <a:rPr lang="en-US" sz="1200"/>
              <a:t>specific targets set for each Indicator for the SPP/APR 2020-2025 </a:t>
            </a:r>
          </a:p>
          <a:p>
            <a:r>
              <a:rPr lang="en-US" sz="1200" b="1"/>
              <a:t>November 2021 (late)</a:t>
            </a:r>
            <a:r>
              <a:rPr lang="en-US" sz="1200"/>
              <a:t> public opportunity to comment on targets</a:t>
            </a:r>
          </a:p>
          <a:p>
            <a:r>
              <a:rPr lang="en-US" sz="1200" b="1"/>
              <a:t>December 2021 </a:t>
            </a:r>
            <a:r>
              <a:rPr lang="en-US" sz="1200"/>
              <a:t>updates provided to participating stakeholders of the targets established and any updated data provided</a:t>
            </a:r>
          </a:p>
          <a:p>
            <a:r>
              <a:rPr lang="en-US" sz="1200" b="1"/>
              <a:t>December 2021 (late) </a:t>
            </a:r>
            <a:r>
              <a:rPr lang="en-US" sz="1200"/>
              <a:t>SPP/APR template published  by OSEP and available for entry on EMAPS</a:t>
            </a:r>
          </a:p>
          <a:p>
            <a:r>
              <a:rPr lang="en-US" sz="1200" b="1"/>
              <a:t>December 2021-January 10, 2022</a:t>
            </a:r>
            <a:r>
              <a:rPr lang="en-US" sz="1200"/>
              <a:t>- Development of SPP Narrative and Editing with DSESS Program Managers, Part B Data Managers, and other relevant staff</a:t>
            </a:r>
          </a:p>
          <a:p>
            <a:r>
              <a:rPr lang="en-US" sz="1200" b="1"/>
              <a:t>January 15, 2022- </a:t>
            </a:r>
            <a:r>
              <a:rPr lang="en-US" sz="1200"/>
              <a:t>SPP/APR provided to the Director of DSESS for review and submission to OSEP by Feb. 1, 2022</a:t>
            </a:r>
          </a:p>
          <a:p>
            <a:endParaRPr lang="en-US"/>
          </a:p>
        </p:txBody>
      </p:sp>
      <p:sp>
        <p:nvSpPr>
          <p:cNvPr id="4" name="Slide Number Placeholder 3"/>
          <p:cNvSpPr>
            <a:spLocks noGrp="1"/>
          </p:cNvSpPr>
          <p:nvPr>
            <p:ph type="sldNum" sz="quarter" idx="5"/>
          </p:nvPr>
        </p:nvSpPr>
        <p:spPr/>
        <p:txBody>
          <a:bodyPr/>
          <a:lstStyle/>
          <a:p>
            <a:fld id="{B1A271AC-7249-4823-98FC-235FEB8E4935}" type="slidenum">
              <a:rPr lang="en-US" smtClean="0"/>
              <a:t>32</a:t>
            </a:fld>
            <a:endParaRPr lang="en-US"/>
          </a:p>
        </p:txBody>
      </p:sp>
    </p:spTree>
    <p:extLst>
      <p:ext uri="{BB962C8B-B14F-4D97-AF65-F5344CB8AC3E}">
        <p14:creationId xmlns:p14="http://schemas.microsoft.com/office/powerpoint/2010/main" val="3368887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Thanks so much for all you do!</a:t>
            </a:r>
          </a:p>
        </p:txBody>
      </p:sp>
      <p:sp>
        <p:nvSpPr>
          <p:cNvPr id="4" name="Slide Number Placeholder 3"/>
          <p:cNvSpPr>
            <a:spLocks noGrp="1"/>
          </p:cNvSpPr>
          <p:nvPr>
            <p:ph type="sldNum" sz="quarter" idx="5"/>
          </p:nvPr>
        </p:nvSpPr>
        <p:spPr/>
        <p:txBody>
          <a:bodyPr/>
          <a:lstStyle/>
          <a:p>
            <a:fld id="{B1A271AC-7249-4823-98FC-235FEB8E4935}" type="slidenum">
              <a:rPr lang="en-US" smtClean="0"/>
              <a:t>33</a:t>
            </a:fld>
            <a:endParaRPr lang="en-US"/>
          </a:p>
        </p:txBody>
      </p:sp>
    </p:spTree>
    <p:extLst>
      <p:ext uri="{BB962C8B-B14F-4D97-AF65-F5344CB8AC3E}">
        <p14:creationId xmlns:p14="http://schemas.microsoft.com/office/powerpoint/2010/main" val="353311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u="sng"/>
              <a:t>Most Indicators use data from the most recently completed full school year (SPP/APR due Feb. 2022 will be based upon SY 2020-2021)</a:t>
            </a:r>
            <a:r>
              <a:rPr lang="en-US" sz="1400"/>
              <a:t>:  Indicators 3, 5, 6, 7, 8, 9, 10, 11, 12, 13, 14, 15, and 16 will be from school year 2020-2021.</a:t>
            </a:r>
            <a:br>
              <a:rPr lang="en-US" sz="1400"/>
            </a:br>
            <a:endParaRPr lang="en-US" sz="1400"/>
          </a:p>
          <a:p>
            <a:pPr marL="342900" indent="-342900">
              <a:buFont typeface="Wingdings" panose="05000000000000000000" pitchFamily="2" charset="2"/>
              <a:buChar char="Ø"/>
            </a:pPr>
            <a:r>
              <a:rPr lang="en-US" sz="1200"/>
              <a:t>Indicator 3 (</a:t>
            </a:r>
            <a:r>
              <a:rPr lang="en-US" sz="1200">
                <a:solidFill>
                  <a:schemeClr val="accent3">
                    <a:lumMod val="50000"/>
                  </a:schemeClr>
                </a:solidFill>
              </a:rPr>
              <a:t>Assessment)</a:t>
            </a:r>
          </a:p>
          <a:p>
            <a:pPr marL="342900" indent="-342900">
              <a:buFont typeface="Wingdings" panose="05000000000000000000" pitchFamily="2" charset="2"/>
              <a:buChar char="Ø"/>
            </a:pPr>
            <a:r>
              <a:rPr lang="en-US" sz="1200"/>
              <a:t>Indicator 5 (</a:t>
            </a:r>
            <a:r>
              <a:rPr lang="en-US" sz="1200">
                <a:solidFill>
                  <a:schemeClr val="accent3">
                    <a:lumMod val="50000"/>
                  </a:schemeClr>
                </a:solidFill>
              </a:rPr>
              <a:t>School Age Settings</a:t>
            </a:r>
            <a:r>
              <a:rPr lang="en-US" sz="1200"/>
              <a:t>) </a:t>
            </a:r>
          </a:p>
          <a:p>
            <a:pPr marL="342900" indent="-342900">
              <a:buFont typeface="Wingdings" panose="05000000000000000000" pitchFamily="2" charset="2"/>
              <a:buChar char="Ø"/>
            </a:pPr>
            <a:r>
              <a:rPr lang="en-US" sz="1200"/>
              <a:t>Indicator 6 (</a:t>
            </a:r>
            <a:r>
              <a:rPr lang="en-US" sz="1200">
                <a:solidFill>
                  <a:schemeClr val="accent3">
                    <a:lumMod val="50000"/>
                  </a:schemeClr>
                </a:solidFill>
              </a:rPr>
              <a:t>Early Childhood Settings</a:t>
            </a:r>
            <a:r>
              <a:rPr lang="en-US" sz="1200"/>
              <a:t>)</a:t>
            </a:r>
          </a:p>
          <a:p>
            <a:pPr marL="342900" indent="-342900">
              <a:buFont typeface="Wingdings" panose="05000000000000000000" pitchFamily="2" charset="2"/>
              <a:buChar char="Ø"/>
            </a:pPr>
            <a:r>
              <a:rPr lang="en-US" sz="1200"/>
              <a:t>Indicator 7 (</a:t>
            </a:r>
            <a:r>
              <a:rPr lang="en-US" sz="1200">
                <a:solidFill>
                  <a:schemeClr val="accent3">
                    <a:lumMod val="50000"/>
                  </a:schemeClr>
                </a:solidFill>
              </a:rPr>
              <a:t>Preschool Outcomes</a:t>
            </a:r>
            <a:r>
              <a:rPr lang="en-US" sz="1200"/>
              <a:t>) </a:t>
            </a:r>
          </a:p>
          <a:p>
            <a:pPr marL="342900" indent="-342900">
              <a:buFont typeface="Wingdings" panose="05000000000000000000" pitchFamily="2" charset="2"/>
              <a:buChar char="Ø"/>
            </a:pPr>
            <a:r>
              <a:rPr lang="en-US" sz="1200"/>
              <a:t>Indicator 8 (</a:t>
            </a:r>
            <a:r>
              <a:rPr lang="en-US" sz="1200">
                <a:solidFill>
                  <a:schemeClr val="accent3">
                    <a:lumMod val="50000"/>
                  </a:schemeClr>
                </a:solidFill>
              </a:rPr>
              <a:t>Parent Involvement</a:t>
            </a:r>
            <a:r>
              <a:rPr lang="en-US" sz="1200"/>
              <a:t>) </a:t>
            </a:r>
          </a:p>
          <a:p>
            <a:pPr marL="342900" indent="-342900">
              <a:buFont typeface="Wingdings" panose="05000000000000000000" pitchFamily="2" charset="2"/>
              <a:buChar char="Ø"/>
            </a:pPr>
            <a:r>
              <a:rPr lang="en-US" sz="1200"/>
              <a:t>Indicator 9 &amp; 10 (</a:t>
            </a:r>
            <a:r>
              <a:rPr lang="en-US" sz="1200">
                <a:solidFill>
                  <a:schemeClr val="accent3">
                    <a:lumMod val="50000"/>
                  </a:schemeClr>
                </a:solidFill>
              </a:rPr>
              <a:t>Disproportionate Representation</a:t>
            </a:r>
            <a:r>
              <a:rPr lang="en-US" sz="1200"/>
              <a:t>) </a:t>
            </a:r>
          </a:p>
          <a:p>
            <a:pPr marL="342900" indent="-342900">
              <a:buFont typeface="Wingdings" panose="05000000000000000000" pitchFamily="2" charset="2"/>
              <a:buChar char="Ø"/>
            </a:pPr>
            <a:r>
              <a:rPr lang="en-US" sz="1200"/>
              <a:t>Indicator 11 (</a:t>
            </a:r>
            <a:r>
              <a:rPr lang="en-US" sz="1200">
                <a:solidFill>
                  <a:schemeClr val="accent3">
                    <a:lumMod val="50000"/>
                  </a:schemeClr>
                </a:solidFill>
              </a:rPr>
              <a:t>Child Find</a:t>
            </a:r>
            <a:r>
              <a:rPr lang="en-US" sz="1200"/>
              <a:t>) </a:t>
            </a:r>
          </a:p>
          <a:p>
            <a:pPr marL="342900" indent="-342900">
              <a:buFont typeface="Wingdings" panose="05000000000000000000" pitchFamily="2" charset="2"/>
              <a:buChar char="Ø"/>
            </a:pPr>
            <a:r>
              <a:rPr lang="en-US" sz="1200"/>
              <a:t>Indicator 12 (</a:t>
            </a:r>
            <a:r>
              <a:rPr lang="en-US" sz="1200">
                <a:solidFill>
                  <a:schemeClr val="accent3">
                    <a:lumMod val="50000"/>
                  </a:schemeClr>
                </a:solidFill>
              </a:rPr>
              <a:t>Part C to B Transition</a:t>
            </a:r>
            <a:r>
              <a:rPr lang="en-US" sz="1200"/>
              <a:t>) </a:t>
            </a:r>
          </a:p>
          <a:p>
            <a:pPr marL="342900" indent="-342900">
              <a:buFont typeface="Wingdings" panose="05000000000000000000" pitchFamily="2" charset="2"/>
              <a:buChar char="Ø"/>
            </a:pPr>
            <a:r>
              <a:rPr lang="en-US" sz="1200"/>
              <a:t>Indicator 13 (</a:t>
            </a:r>
            <a:r>
              <a:rPr lang="en-US" sz="1200">
                <a:solidFill>
                  <a:schemeClr val="accent3">
                    <a:lumMod val="50000"/>
                  </a:schemeClr>
                </a:solidFill>
              </a:rPr>
              <a:t>Secondary Transition with IEP Goals</a:t>
            </a:r>
            <a:r>
              <a:rPr lang="en-US" sz="1200"/>
              <a:t>) </a:t>
            </a:r>
          </a:p>
          <a:p>
            <a:pPr marL="342900" indent="-342900">
              <a:buFont typeface="Wingdings" panose="05000000000000000000" pitchFamily="2" charset="2"/>
              <a:buChar char="Ø"/>
            </a:pPr>
            <a:r>
              <a:rPr lang="en-US" sz="1200"/>
              <a:t>Indicator 14 (</a:t>
            </a:r>
            <a:r>
              <a:rPr lang="en-US" sz="1200">
                <a:solidFill>
                  <a:schemeClr val="accent3">
                    <a:lumMod val="50000"/>
                  </a:schemeClr>
                </a:solidFill>
              </a:rPr>
              <a:t>Secondary Transition</a:t>
            </a:r>
            <a:r>
              <a:rPr lang="en-US" sz="1200"/>
              <a:t>)</a:t>
            </a:r>
          </a:p>
          <a:p>
            <a:pPr marL="342900" indent="-342900">
              <a:buFont typeface="Wingdings" panose="05000000000000000000" pitchFamily="2" charset="2"/>
              <a:buChar char="Ø"/>
            </a:pPr>
            <a:r>
              <a:rPr lang="en-US" sz="1200"/>
              <a:t>Indicator 15 (</a:t>
            </a:r>
            <a:r>
              <a:rPr lang="en-US" sz="1200">
                <a:solidFill>
                  <a:schemeClr val="accent3">
                    <a:lumMod val="50000"/>
                  </a:schemeClr>
                </a:solidFill>
              </a:rPr>
              <a:t>Hearing Requests Resolved</a:t>
            </a:r>
            <a:r>
              <a:rPr lang="en-US" sz="1200"/>
              <a:t>) </a:t>
            </a:r>
          </a:p>
          <a:p>
            <a:pPr marL="342900" indent="-342900">
              <a:buFont typeface="Wingdings" panose="05000000000000000000" pitchFamily="2" charset="2"/>
              <a:buChar char="Ø"/>
            </a:pPr>
            <a:r>
              <a:rPr lang="en-US" sz="1200"/>
              <a:t>Indicator 16 (</a:t>
            </a:r>
            <a:r>
              <a:rPr lang="en-US" sz="1200">
                <a:solidFill>
                  <a:schemeClr val="accent3">
                    <a:lumMod val="50000"/>
                  </a:schemeClr>
                </a:solidFill>
              </a:rPr>
              <a:t>Mediation Agreement</a:t>
            </a:r>
            <a:r>
              <a:rPr lang="en-US" sz="1200"/>
              <a:t>) </a:t>
            </a:r>
            <a:endParaRPr lang="en-US" sz="1200" u="sng"/>
          </a:p>
          <a:p>
            <a:endParaRPr lang="en-US"/>
          </a:p>
        </p:txBody>
      </p:sp>
      <p:sp>
        <p:nvSpPr>
          <p:cNvPr id="4" name="Slide Number Placeholder 3"/>
          <p:cNvSpPr>
            <a:spLocks noGrp="1"/>
          </p:cNvSpPr>
          <p:nvPr>
            <p:ph type="sldNum" sz="quarter" idx="5"/>
          </p:nvPr>
        </p:nvSpPr>
        <p:spPr/>
        <p:txBody>
          <a:bodyPr/>
          <a:lstStyle/>
          <a:p>
            <a:fld id="{B1A271AC-7249-4823-98FC-235FEB8E4935}" type="slidenum">
              <a:rPr lang="en-US" smtClean="0"/>
              <a:t>5</a:t>
            </a:fld>
            <a:endParaRPr lang="en-US"/>
          </a:p>
        </p:txBody>
      </p:sp>
    </p:spTree>
    <p:extLst>
      <p:ext uri="{BB962C8B-B14F-4D97-AF65-F5344CB8AC3E}">
        <p14:creationId xmlns:p14="http://schemas.microsoft.com/office/powerpoint/2010/main" val="266649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a:t>Three Indicators use lagging data from a year prior to the most recently completed full school year (</a:t>
            </a:r>
            <a:r>
              <a:rPr lang="en-US" sz="1200" u="sng"/>
              <a:t>SPP/APR due Feb. 2022 is based upon SY 2019-2020</a:t>
            </a:r>
            <a:r>
              <a:rPr lang="en-US" u="sng"/>
              <a:t>)</a:t>
            </a:r>
            <a:r>
              <a:rPr lang="en-US"/>
              <a:t>:</a:t>
            </a:r>
          </a:p>
          <a:p>
            <a:endParaRPr lang="en-US"/>
          </a:p>
          <a:p>
            <a:pPr marL="457200" indent="-457200">
              <a:buFont typeface="Wingdings" panose="05000000000000000000" pitchFamily="2" charset="2"/>
              <a:buChar char="q"/>
            </a:pPr>
            <a:r>
              <a:rPr lang="en-US" sz="1200"/>
              <a:t>Indicator 1 (</a:t>
            </a:r>
            <a:r>
              <a:rPr lang="en-US" sz="1200">
                <a:solidFill>
                  <a:schemeClr val="accent3">
                    <a:lumMod val="50000"/>
                  </a:schemeClr>
                </a:solidFill>
              </a:rPr>
              <a:t>Graduation Rate</a:t>
            </a:r>
            <a:r>
              <a:rPr lang="en-US" sz="1200"/>
              <a:t>) </a:t>
            </a:r>
            <a:br>
              <a:rPr lang="en-US" sz="1000"/>
            </a:br>
            <a:endParaRPr lang="en-US" sz="1200"/>
          </a:p>
          <a:p>
            <a:pPr marL="457200" indent="-457200">
              <a:buFont typeface="Wingdings" panose="05000000000000000000" pitchFamily="2" charset="2"/>
              <a:buChar char="q"/>
            </a:pPr>
            <a:r>
              <a:rPr lang="en-US" sz="1200"/>
              <a:t>Indicator 2 (</a:t>
            </a:r>
            <a:r>
              <a:rPr lang="en-US" sz="1200">
                <a:solidFill>
                  <a:schemeClr val="accent3">
                    <a:lumMod val="50000"/>
                  </a:schemeClr>
                </a:solidFill>
              </a:rPr>
              <a:t>Dropout Rate</a:t>
            </a:r>
            <a:r>
              <a:rPr lang="en-US" sz="1200"/>
              <a:t>) </a:t>
            </a:r>
            <a:br>
              <a:rPr lang="en-US" sz="1000"/>
            </a:br>
            <a:endParaRPr lang="en-US" sz="1200"/>
          </a:p>
          <a:p>
            <a:pPr marL="457200" indent="-457200">
              <a:buFont typeface="Wingdings" panose="05000000000000000000" pitchFamily="2" charset="2"/>
              <a:buChar char="q"/>
            </a:pPr>
            <a:r>
              <a:rPr lang="en-US" sz="1200"/>
              <a:t>Indicator 4 (Disproportionate </a:t>
            </a:r>
            <a:r>
              <a:rPr lang="en-US" sz="1200">
                <a:solidFill>
                  <a:schemeClr val="accent3">
                    <a:lumMod val="50000"/>
                  </a:schemeClr>
                </a:solidFill>
              </a:rPr>
              <a:t>Suspension/Expulsion</a:t>
            </a:r>
            <a:r>
              <a:rPr lang="en-US" sz="1200"/>
              <a:t>)</a:t>
            </a:r>
            <a:endParaRPr lang="en-US"/>
          </a:p>
          <a:p>
            <a:endParaRPr lang="en-US"/>
          </a:p>
        </p:txBody>
      </p:sp>
      <p:sp>
        <p:nvSpPr>
          <p:cNvPr id="4" name="Slide Number Placeholder 3"/>
          <p:cNvSpPr>
            <a:spLocks noGrp="1"/>
          </p:cNvSpPr>
          <p:nvPr>
            <p:ph type="sldNum" sz="quarter" idx="5"/>
          </p:nvPr>
        </p:nvSpPr>
        <p:spPr/>
        <p:txBody>
          <a:bodyPr/>
          <a:lstStyle/>
          <a:p>
            <a:fld id="{B1A271AC-7249-4823-98FC-235FEB8E4935}" type="slidenum">
              <a:rPr lang="en-US" smtClean="0"/>
              <a:t>6</a:t>
            </a:fld>
            <a:endParaRPr lang="en-US"/>
          </a:p>
        </p:txBody>
      </p:sp>
    </p:spTree>
    <p:extLst>
      <p:ext uri="{BB962C8B-B14F-4D97-AF65-F5344CB8AC3E}">
        <p14:creationId xmlns:p14="http://schemas.microsoft.com/office/powerpoint/2010/main" val="413924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graphic provides the Indicator Cluster groupings that the DSESS staff signed up to support. The facilitators for the clusters are listed above as well. The purpose of clustering the Indicators is to provide a reasonable and logistically possible method for stakeholders to provide input. In other states a similar type of framework has been used. In addition to DSESS staff participating in the process, there will also be SAP members as well as other individuals and groups that are needed to provide feedback. </a:t>
            </a:r>
          </a:p>
          <a:p>
            <a:endParaRPr lang="en-US"/>
          </a:p>
        </p:txBody>
      </p:sp>
      <p:sp>
        <p:nvSpPr>
          <p:cNvPr id="4" name="Slide Number Placeholder 3"/>
          <p:cNvSpPr>
            <a:spLocks noGrp="1"/>
          </p:cNvSpPr>
          <p:nvPr>
            <p:ph type="sldNum" sz="quarter" idx="5"/>
          </p:nvPr>
        </p:nvSpPr>
        <p:spPr/>
        <p:txBody>
          <a:bodyPr/>
          <a:lstStyle/>
          <a:p>
            <a:fld id="{B1A271AC-7249-4823-98FC-235FEB8E4935}" type="slidenum">
              <a:rPr lang="en-US" smtClean="0"/>
              <a:t>7</a:t>
            </a:fld>
            <a:endParaRPr lang="en-US"/>
          </a:p>
        </p:txBody>
      </p:sp>
    </p:spTree>
    <p:extLst>
      <p:ext uri="{BB962C8B-B14F-4D97-AF65-F5344CB8AC3E}">
        <p14:creationId xmlns:p14="http://schemas.microsoft.com/office/powerpoint/2010/main" val="71796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2020-2025 process for the SPP/ is provided on this slide and the next two slides.</a:t>
            </a:r>
          </a:p>
          <a:p>
            <a:pPr lvl="1"/>
            <a:r>
              <a:rPr lang="en-US" sz="1200" b="1" dirty="0"/>
              <a:t>February 2021</a:t>
            </a:r>
            <a:r>
              <a:rPr lang="en-US" sz="1200" dirty="0"/>
              <a:t> Development of an EXCEL Template of SPP/APR 2020-2025 Requirements and Data with Targeted Questions for all Indicators by Part B Data Managers shared with Zelphine Smith-Dixon and Kachelle White.</a:t>
            </a:r>
          </a:p>
          <a:p>
            <a:pPr lvl="1"/>
            <a:r>
              <a:rPr lang="en-US" sz="1200" b="1" dirty="0"/>
              <a:t>May 6, 2021</a:t>
            </a:r>
            <a:r>
              <a:rPr lang="en-US" sz="1200" dirty="0"/>
              <a:t>, SAP meeting- members chose an Indicator Cluster for which to provide feedback and set targets</a:t>
            </a:r>
          </a:p>
          <a:p>
            <a:pPr lvl="1"/>
            <a:r>
              <a:rPr lang="en-US" sz="1200" b="1" dirty="0"/>
              <a:t>June 2, 2021</a:t>
            </a:r>
            <a:r>
              <a:rPr lang="en-US" sz="1200" dirty="0"/>
              <a:t>, Meeting with Part B Data Managers, Zelphine Smith-Dixon and Kachelle White regarding SPP/APR 2020-2025</a:t>
            </a:r>
          </a:p>
          <a:p>
            <a:pPr lvl="1"/>
            <a:r>
              <a:rPr lang="en-US" sz="1200" b="1" dirty="0"/>
              <a:t>August 4, 2021</a:t>
            </a:r>
            <a:r>
              <a:rPr lang="en-US" sz="1200" dirty="0"/>
              <a:t>, GLRS and District Liaisons (DLs) Presentation</a:t>
            </a:r>
          </a:p>
          <a:p>
            <a:pPr lvl="1"/>
            <a:r>
              <a:rPr lang="en-US" sz="1200" b="1" dirty="0"/>
              <a:t>August 10, 2021</a:t>
            </a:r>
            <a:r>
              <a:rPr lang="en-US" sz="1200" dirty="0"/>
              <a:t>, DSESS staff Presentation</a:t>
            </a:r>
          </a:p>
          <a:p>
            <a:pPr lvl="1"/>
            <a:r>
              <a:rPr lang="en-US" sz="1200" b="1" dirty="0"/>
              <a:t>August 11, 2021</a:t>
            </a:r>
            <a:r>
              <a:rPr lang="en-US" sz="1200" dirty="0"/>
              <a:t>, DSESS SPP/APR Group Facilitator share information </a:t>
            </a:r>
          </a:p>
          <a:p>
            <a:pPr lvl="1"/>
            <a:r>
              <a:rPr lang="en-US" sz="1200" b="1" dirty="0"/>
              <a:t>August 18, 2021</a:t>
            </a:r>
            <a:r>
              <a:rPr lang="en-US" sz="1200" dirty="0"/>
              <a:t>, SSIP (Indicators 1 &amp; 2) Presentation</a:t>
            </a:r>
          </a:p>
          <a:p>
            <a:endParaRPr lang="en-US" dirty="0"/>
          </a:p>
        </p:txBody>
      </p:sp>
      <p:sp>
        <p:nvSpPr>
          <p:cNvPr id="4" name="Slide Number Placeholder 3"/>
          <p:cNvSpPr>
            <a:spLocks noGrp="1"/>
          </p:cNvSpPr>
          <p:nvPr>
            <p:ph type="sldNum" sz="quarter" idx="5"/>
          </p:nvPr>
        </p:nvSpPr>
        <p:spPr/>
        <p:txBody>
          <a:bodyPr/>
          <a:lstStyle/>
          <a:p>
            <a:fld id="{B1A271AC-7249-4823-98FC-235FEB8E4935}" type="slidenum">
              <a:rPr lang="en-US" smtClean="0"/>
              <a:t>8</a:t>
            </a:fld>
            <a:endParaRPr lang="en-US"/>
          </a:p>
        </p:txBody>
      </p:sp>
    </p:spTree>
    <p:extLst>
      <p:ext uri="{BB962C8B-B14F-4D97-AF65-F5344CB8AC3E}">
        <p14:creationId xmlns:p14="http://schemas.microsoft.com/office/powerpoint/2010/main" val="356568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60450"/>
            <a:ext cx="5486400" cy="3086100"/>
          </a:xfrm>
        </p:spPr>
      </p:sp>
      <p:sp>
        <p:nvSpPr>
          <p:cNvPr id="3" name="Notes Placeholder 2"/>
          <p:cNvSpPr>
            <a:spLocks noGrp="1"/>
          </p:cNvSpPr>
          <p:nvPr>
            <p:ph type="body" idx="1"/>
          </p:nvPr>
        </p:nvSpPr>
        <p:spPr/>
        <p:txBody>
          <a:bodyPr/>
          <a:lstStyle/>
          <a:p>
            <a:r>
              <a:rPr lang="en-US" sz="1200" b="1"/>
              <a:t>September 2021- November 2021</a:t>
            </a:r>
            <a:r>
              <a:rPr lang="en-US" sz="1200"/>
              <a:t> stakeholders provided with current data on Indicators and  feedback gathered to provide advisement on the targets for the SPP/APR 2025 </a:t>
            </a:r>
          </a:p>
          <a:p>
            <a:r>
              <a:rPr lang="en-US" sz="1200" b="1"/>
              <a:t>November 2021 </a:t>
            </a:r>
            <a:r>
              <a:rPr lang="en-US" sz="1200"/>
              <a:t>specific targets set for each Indicator for the SPP/APR 2020-2025 </a:t>
            </a:r>
          </a:p>
          <a:p>
            <a:r>
              <a:rPr lang="en-US" sz="1200" b="1"/>
              <a:t>November 2021 </a:t>
            </a:r>
            <a:r>
              <a:rPr lang="en-US" sz="1200"/>
              <a:t>public access to the targets and an oppo</a:t>
            </a:r>
            <a:r>
              <a:rPr lang="en-US"/>
              <a:t>rtunity to comment</a:t>
            </a:r>
            <a:endParaRPr lang="en-US" sz="1200" b="1"/>
          </a:p>
          <a:p>
            <a:r>
              <a:rPr lang="en-US" sz="1200" b="1"/>
              <a:t>December 2021 </a:t>
            </a:r>
            <a:r>
              <a:rPr lang="en-US" sz="1200"/>
              <a:t>updates provided to participating stakeholders of the targets established and any updated data provided</a:t>
            </a:r>
          </a:p>
          <a:p>
            <a:r>
              <a:rPr lang="en-US" sz="1200" b="1"/>
              <a:t>December 2021 (late) </a:t>
            </a:r>
            <a:r>
              <a:rPr lang="en-US" sz="1200"/>
              <a:t>SPP/APR template published  by OSEP and available for entry on EMAPS</a:t>
            </a:r>
          </a:p>
          <a:p>
            <a:r>
              <a:rPr lang="en-US" sz="1200" b="1"/>
              <a:t>December 2021-January 10, 2022</a:t>
            </a:r>
            <a:r>
              <a:rPr lang="en-US" sz="1200"/>
              <a:t>- Development of SPP Narrative and Editing with DSESS Program Managers, Part B Data Managers, and other relevant staff</a:t>
            </a:r>
          </a:p>
          <a:p>
            <a:r>
              <a:rPr lang="en-US" sz="1200" b="1"/>
              <a:t>January 15, 2022- </a:t>
            </a:r>
            <a:r>
              <a:rPr lang="en-US" sz="1200"/>
              <a:t>SPP/APR provided to the Director of DSESS for review and submission to OSEP by Feb. 1, 2022</a:t>
            </a:r>
          </a:p>
          <a:p>
            <a:endParaRPr lang="en-US"/>
          </a:p>
        </p:txBody>
      </p:sp>
      <p:sp>
        <p:nvSpPr>
          <p:cNvPr id="4" name="Slide Number Placeholder 3"/>
          <p:cNvSpPr>
            <a:spLocks noGrp="1"/>
          </p:cNvSpPr>
          <p:nvPr>
            <p:ph type="sldNum" sz="quarter" idx="5"/>
          </p:nvPr>
        </p:nvSpPr>
        <p:spPr/>
        <p:txBody>
          <a:bodyPr/>
          <a:lstStyle/>
          <a:p>
            <a:fld id="{B1A271AC-7249-4823-98FC-235FEB8E4935}" type="slidenum">
              <a:rPr lang="en-US" smtClean="0"/>
              <a:t>9</a:t>
            </a:fld>
            <a:endParaRPr lang="en-US"/>
          </a:p>
        </p:txBody>
      </p:sp>
    </p:spTree>
    <p:extLst>
      <p:ext uri="{BB962C8B-B14F-4D97-AF65-F5344CB8AC3E}">
        <p14:creationId xmlns:p14="http://schemas.microsoft.com/office/powerpoint/2010/main" val="103209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section, we will discuss the heightened requirements for additional stakeholder input and generate some possible ideas for increase feedback from a diverse group of stakeholders.</a:t>
            </a:r>
          </a:p>
        </p:txBody>
      </p:sp>
      <p:sp>
        <p:nvSpPr>
          <p:cNvPr id="4" name="Slide Number Placeholder 3"/>
          <p:cNvSpPr>
            <a:spLocks noGrp="1"/>
          </p:cNvSpPr>
          <p:nvPr>
            <p:ph type="sldNum" sz="quarter" idx="5"/>
          </p:nvPr>
        </p:nvSpPr>
        <p:spPr/>
        <p:txBody>
          <a:bodyPr/>
          <a:lstStyle/>
          <a:p>
            <a:fld id="{B1A271AC-7249-4823-98FC-235FEB8E4935}" type="slidenum">
              <a:rPr lang="en-US" smtClean="0"/>
              <a:t>10</a:t>
            </a:fld>
            <a:endParaRPr lang="en-US"/>
          </a:p>
        </p:txBody>
      </p:sp>
    </p:spTree>
    <p:extLst>
      <p:ext uri="{BB962C8B-B14F-4D97-AF65-F5344CB8AC3E}">
        <p14:creationId xmlns:p14="http://schemas.microsoft.com/office/powerpoint/2010/main" val="188879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Stakeholder Feedback Requirements are dramatically enhanced in the new SPP/APR. This slide and the next are excerpts from an IDC one pager regarding requirement. As indicated in the items in this slide and the next slide, parent input must be more pervasive and documented. There must be activities to increase input from diverse groups of parents.</a:t>
            </a:r>
          </a:p>
        </p:txBody>
      </p:sp>
      <p:sp>
        <p:nvSpPr>
          <p:cNvPr id="4" name="Slide Number Placeholder 3"/>
          <p:cNvSpPr>
            <a:spLocks noGrp="1"/>
          </p:cNvSpPr>
          <p:nvPr>
            <p:ph type="sldNum" sz="quarter" idx="5"/>
          </p:nvPr>
        </p:nvSpPr>
        <p:spPr/>
        <p:txBody>
          <a:bodyPr/>
          <a:lstStyle/>
          <a:p>
            <a:fld id="{B1A271AC-7249-4823-98FC-235FEB8E4935}" type="slidenum">
              <a:rPr lang="en-US" smtClean="0"/>
              <a:t>11</a:t>
            </a:fld>
            <a:endParaRPr lang="en-US"/>
          </a:p>
        </p:txBody>
      </p:sp>
    </p:spTree>
    <p:extLst>
      <p:ext uri="{BB962C8B-B14F-4D97-AF65-F5344CB8AC3E}">
        <p14:creationId xmlns:p14="http://schemas.microsoft.com/office/powerpoint/2010/main" val="3578335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962828" y="1601470"/>
            <a:ext cx="10266341" cy="1068070"/>
          </a:xfrm>
          <a:prstGeom prst="rect">
            <a:avLst/>
          </a:prstGeom>
        </p:spPr>
        <p:txBody>
          <a:bodyPr wrap="square" lIns="0" tIns="0" rIns="0" bIns="0">
            <a:spAutoFit/>
          </a:bodyPr>
          <a:lstStyle>
            <a:lvl1pPr>
              <a:defRPr sz="3600" b="1" i="0">
                <a:solidFill>
                  <a:srgbClr val="44873D"/>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25400">
              <a:lnSpc>
                <a:spcPts val="1240"/>
              </a:lnSpc>
            </a:pPr>
            <a:fld id="{81D60167-4931-47E6-BA6A-407CBD079E47}" type="slidenum">
              <a:rPr dirty="0"/>
              <a:pPr marL="25400">
                <a:lnSpc>
                  <a:spcPts val="1240"/>
                </a:lnSpc>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44873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25400">
              <a:lnSpc>
                <a:spcPts val="1240"/>
              </a:lnSpc>
            </a:pPr>
            <a:fld id="{81D60167-4931-47E6-BA6A-407CBD079E47}" type="slidenum">
              <a:rPr dirty="0"/>
              <a:pPr marL="25400">
                <a:lnSpc>
                  <a:spcPts val="1240"/>
                </a:lnSpc>
              </a:pPr>
              <a:t>‹#›</a:t>
            </a:fld>
            <a:endParaRPr/>
          </a:p>
        </p:txBody>
      </p:sp>
    </p:spTree>
    <p:extLst>
      <p:ext uri="{BB962C8B-B14F-4D97-AF65-F5344CB8AC3E}">
        <p14:creationId xmlns:p14="http://schemas.microsoft.com/office/powerpoint/2010/main" val="248313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44873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9/28/2021</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25400">
              <a:lnSpc>
                <a:spcPts val="1240"/>
              </a:lnSpc>
            </a:pPr>
            <a:fld id="{81D60167-4931-47E6-BA6A-407CBD079E47}" type="slidenum">
              <a:rPr dirty="0"/>
              <a:pPr marL="25400">
                <a:lnSpc>
                  <a:spcPts val="1240"/>
                </a:lnSpc>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44873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25400">
              <a:lnSpc>
                <a:spcPts val="1240"/>
              </a:lnSpc>
            </a:pPr>
            <a:fld id="{81D60167-4931-47E6-BA6A-407CBD079E47}" type="slidenum">
              <a:rPr dirty="0"/>
              <a:pPr marL="25400">
                <a:lnSpc>
                  <a:spcPts val="1240"/>
                </a:lnSpc>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1159933" y="365127"/>
            <a:ext cx="10515600" cy="1325563"/>
          </a:xfrm>
        </p:spPr>
        <p:txBody>
          <a:bodyPr anchor="ctr"/>
          <a:lstStyle/>
          <a:p>
            <a:r>
              <a:rPr lang="en-US"/>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1159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6493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82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1159933" y="365127"/>
            <a:ext cx="10515600" cy="1325563"/>
          </a:xfrm>
        </p:spPr>
        <p:txBody>
          <a:bodyPr anchor="ctr"/>
          <a:lstStyle/>
          <a:p>
            <a:r>
              <a:rPr lang="en-US"/>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1159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6493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733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10268289" y="6023260"/>
            <a:ext cx="1485499" cy="610526"/>
          </a:xfrm>
          <a:prstGeom prst="rect">
            <a:avLst/>
          </a:prstGeom>
        </p:spPr>
      </p:pic>
      <p:sp>
        <p:nvSpPr>
          <p:cNvPr id="2" name="Title 1"/>
          <p:cNvSpPr>
            <a:spLocks noGrp="1"/>
          </p:cNvSpPr>
          <p:nvPr>
            <p:ph type="title"/>
          </p:nvPr>
        </p:nvSpPr>
        <p:spPr>
          <a:xfrm>
            <a:off x="1193800" y="365127"/>
            <a:ext cx="10515600" cy="1325563"/>
          </a:xfrm>
        </p:spPr>
        <p:txBody>
          <a:bodyPr anchor="ctr"/>
          <a:lstStyle/>
          <a:p>
            <a:r>
              <a:rPr lang="en-US"/>
              <a:t>Click to edit Master title style</a:t>
            </a:r>
          </a:p>
        </p:txBody>
      </p:sp>
      <p:sp>
        <p:nvSpPr>
          <p:cNvPr id="3" name="Content Placeholder 2"/>
          <p:cNvSpPr>
            <a:spLocks noGrp="1"/>
          </p:cNvSpPr>
          <p:nvPr>
            <p:ph idx="1"/>
          </p:nvPr>
        </p:nvSpPr>
        <p:spPr>
          <a:xfrm>
            <a:off x="1193800" y="1825626"/>
            <a:ext cx="105156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890184"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890184" y="6306082"/>
            <a:ext cx="8921704"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399091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1" name="TextBox 10">
            <a:extLst>
              <a:ext uri="{FF2B5EF4-FFF2-40B4-BE49-F238E27FC236}">
                <a16:creationId xmlns:a16="http://schemas.microsoft.com/office/drawing/2014/main" id="{885A6D3C-BA49-7C43-904D-DF8DA9A6AE0E}"/>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980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10268289" y="6023260"/>
            <a:ext cx="1485499" cy="610526"/>
          </a:xfrm>
          <a:prstGeom prst="rect">
            <a:avLst/>
          </a:prstGeom>
        </p:spPr>
      </p:pic>
      <p:sp>
        <p:nvSpPr>
          <p:cNvPr id="2" name="Title 1"/>
          <p:cNvSpPr>
            <a:spLocks noGrp="1"/>
          </p:cNvSpPr>
          <p:nvPr>
            <p:ph type="title"/>
          </p:nvPr>
        </p:nvSpPr>
        <p:spPr>
          <a:xfrm>
            <a:off x="1193800" y="365127"/>
            <a:ext cx="10515600" cy="1325563"/>
          </a:xfrm>
        </p:spPr>
        <p:txBody>
          <a:bodyPr anchor="ctr"/>
          <a:lstStyle/>
          <a:p>
            <a:r>
              <a:rPr lang="en-US"/>
              <a:t>Click to edit Master title style</a:t>
            </a:r>
          </a:p>
        </p:txBody>
      </p:sp>
      <p:sp>
        <p:nvSpPr>
          <p:cNvPr id="3" name="Content Placeholder 2"/>
          <p:cNvSpPr>
            <a:spLocks noGrp="1"/>
          </p:cNvSpPr>
          <p:nvPr>
            <p:ph idx="1"/>
          </p:nvPr>
        </p:nvSpPr>
        <p:spPr>
          <a:xfrm>
            <a:off x="1193800" y="1825626"/>
            <a:ext cx="105156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890184"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890184" y="6306082"/>
            <a:ext cx="8921704"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extBox 12">
            <a:extLst>
              <a:ext uri="{FF2B5EF4-FFF2-40B4-BE49-F238E27FC236}">
                <a16:creationId xmlns:a16="http://schemas.microsoft.com/office/drawing/2014/main" id="{57C0B68F-1689-214B-AE14-B1073B4BD33F}"/>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4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86446-024C-49FC-B9BA-E94B29312080}"/>
              </a:ext>
            </a:extLst>
          </p:cNvPr>
          <p:cNvSpPr>
            <a:spLocks noGrp="1"/>
          </p:cNvSpPr>
          <p:nvPr>
            <p:ph type="dt" sz="half" idx="10"/>
          </p:nvPr>
        </p:nvSpPr>
        <p:spPr/>
        <p:txBody>
          <a:bodyPr/>
          <a:lstStyle/>
          <a:p>
            <a:fld id="{8CF615F3-446D-46E2-B567-4AC1D0D2D672}" type="datetimeFigureOut">
              <a:rPr lang="en-US" smtClean="0"/>
              <a:t>9/28/2021</a:t>
            </a:fld>
            <a:endParaRPr lang="en-US"/>
          </a:p>
        </p:txBody>
      </p:sp>
      <p:sp>
        <p:nvSpPr>
          <p:cNvPr id="3" name="Footer Placeholder 2">
            <a:extLst>
              <a:ext uri="{FF2B5EF4-FFF2-40B4-BE49-F238E27FC236}">
                <a16:creationId xmlns:a16="http://schemas.microsoft.com/office/drawing/2014/main" id="{90019508-66B9-4A7A-BD92-6CEB60096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309621-57CF-4D7D-86D6-6DDAB048D3E4}"/>
              </a:ext>
            </a:extLst>
          </p:cNvPr>
          <p:cNvSpPr>
            <a:spLocks noGrp="1"/>
          </p:cNvSpPr>
          <p:nvPr>
            <p:ph type="sldNum" sz="quarter" idx="12"/>
          </p:nvPr>
        </p:nvSpPr>
        <p:spPr/>
        <p:txBody>
          <a:bodyPr/>
          <a:lstStyle/>
          <a:p>
            <a:fld id="{DD8EEDD1-A175-4372-AF23-98AE41946917}" type="slidenum">
              <a:rPr lang="en-US" smtClean="0"/>
              <a:t>‹#›</a:t>
            </a:fld>
            <a:endParaRPr lang="en-US"/>
          </a:p>
        </p:txBody>
      </p:sp>
    </p:spTree>
    <p:extLst>
      <p:ext uri="{BB962C8B-B14F-4D97-AF65-F5344CB8AC3E}">
        <p14:creationId xmlns:p14="http://schemas.microsoft.com/office/powerpoint/2010/main" val="308317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267695" y="6022848"/>
            <a:ext cx="1485392" cy="611123"/>
          </a:xfrm>
          <a:prstGeom prst="rect">
            <a:avLst/>
          </a:prstGeom>
          <a:blipFill>
            <a:blip r:embed="rId6" cstate="print"/>
            <a:stretch>
              <a:fillRect/>
            </a:stretch>
          </a:blipFill>
        </p:spPr>
        <p:txBody>
          <a:bodyPr wrap="square" lIns="0" tIns="0" rIns="0" bIns="0" rtlCol="0"/>
          <a:lstStyle/>
          <a:p>
            <a:endParaRPr sz="1800"/>
          </a:p>
        </p:txBody>
      </p:sp>
      <p:sp>
        <p:nvSpPr>
          <p:cNvPr id="17" name="bk object 17"/>
          <p:cNvSpPr/>
          <p:nvPr/>
        </p:nvSpPr>
        <p:spPr>
          <a:xfrm>
            <a:off x="0" y="1"/>
            <a:ext cx="890016" cy="6857997"/>
          </a:xfrm>
          <a:prstGeom prst="rect">
            <a:avLst/>
          </a:prstGeom>
          <a:blipFill>
            <a:blip r:embed="rId7"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1328656" y="112599"/>
            <a:ext cx="9534685" cy="1562735"/>
          </a:xfrm>
          <a:prstGeom prst="rect">
            <a:avLst/>
          </a:prstGeom>
        </p:spPr>
        <p:txBody>
          <a:bodyPr wrap="square" lIns="0" tIns="0" rIns="0" bIns="0">
            <a:spAutoFit/>
          </a:bodyPr>
          <a:lstStyle>
            <a:lvl1pPr>
              <a:defRPr sz="3600" b="1" i="0">
                <a:solidFill>
                  <a:srgbClr val="44873D"/>
                </a:solidFill>
                <a:latin typeface="Arial"/>
                <a:cs typeface="Arial"/>
              </a:defRPr>
            </a:lvl1pPr>
          </a:lstStyle>
          <a:p>
            <a:endParaRPr/>
          </a:p>
        </p:txBody>
      </p:sp>
      <p:sp>
        <p:nvSpPr>
          <p:cNvPr id="3" name="Holder 3"/>
          <p:cNvSpPr>
            <a:spLocks noGrp="1"/>
          </p:cNvSpPr>
          <p:nvPr>
            <p:ph type="body" idx="1"/>
          </p:nvPr>
        </p:nvSpPr>
        <p:spPr>
          <a:xfrm>
            <a:off x="1465208" y="1453291"/>
            <a:ext cx="9944945" cy="4471670"/>
          </a:xfrm>
          <a:prstGeom prst="rect">
            <a:avLst/>
          </a:prstGeom>
        </p:spPr>
        <p:txBody>
          <a:bodyPr wrap="square" lIns="0" tIns="0" rIns="0" bIns="0">
            <a:spAutoFit/>
          </a:bodyPr>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9/28/2021</a:t>
            </a:fld>
            <a:endParaRPr lang="en-US"/>
          </a:p>
        </p:txBody>
      </p:sp>
      <p:sp>
        <p:nvSpPr>
          <p:cNvPr id="6" name="Holder 6"/>
          <p:cNvSpPr>
            <a:spLocks noGrp="1"/>
          </p:cNvSpPr>
          <p:nvPr>
            <p:ph type="sldNum" sz="quarter" idx="7"/>
          </p:nvPr>
        </p:nvSpPr>
        <p:spPr>
          <a:xfrm>
            <a:off x="10990579" y="6464909"/>
            <a:ext cx="275167" cy="156068"/>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25400">
              <a:lnSpc>
                <a:spcPts val="1240"/>
              </a:lnSpc>
            </a:pPr>
            <a:fld id="{81D60167-4931-47E6-BA6A-407CBD079E47}" type="slidenum">
              <a:rPr dirty="0"/>
              <a:pPr marL="25400">
                <a:lnSpc>
                  <a:spcPts val="1240"/>
                </a:lnSpc>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717"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9/28/2021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855436152"/>
      </p:ext>
    </p:extLst>
  </p:cSld>
  <p:clrMap bg1="lt1" tx1="dk1" bg2="lt2" tx2="dk2" accent1="accent1" accent2="accent2" accent3="accent3" accent4="accent4" accent5="accent5" accent6="accent6" hlink="hlink" folHlink="folHlink"/>
  <p:sldLayoutIdLst>
    <p:sldLayoutId id="2147483703" r:id="rId1"/>
    <p:sldLayoutId id="2147483695" r:id="rId2"/>
    <p:sldLayoutId id="2147483682" r:id="rId3"/>
    <p:sldLayoutId id="2147483675" r:id="rId4"/>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5A6ED3-4547-474C-8CF5-E0D20C10A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CA20B9-E603-4F4A-B35B-807247C4A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5B467-D7D4-4999-B3F2-335C09935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615F3-446D-46E2-B567-4AC1D0D2D672}" type="datetimeFigureOut">
              <a:rPr lang="en-US" smtClean="0"/>
              <a:t>9/28/2021</a:t>
            </a:fld>
            <a:endParaRPr lang="en-US"/>
          </a:p>
        </p:txBody>
      </p:sp>
      <p:sp>
        <p:nvSpPr>
          <p:cNvPr id="5" name="Footer Placeholder 4">
            <a:extLst>
              <a:ext uri="{FF2B5EF4-FFF2-40B4-BE49-F238E27FC236}">
                <a16:creationId xmlns:a16="http://schemas.microsoft.com/office/drawing/2014/main" id="{1B29D9C7-2E0B-4510-9416-55DF73870D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161F18-4CF9-44BC-AFF1-D9E9FBD2FC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EEDD1-A175-4372-AF23-98AE41946917}" type="slidenum">
              <a:rPr lang="en-US" smtClean="0"/>
              <a:t>‹#›</a:t>
            </a:fld>
            <a:endParaRPr lang="en-US"/>
          </a:p>
        </p:txBody>
      </p:sp>
    </p:spTree>
    <p:extLst>
      <p:ext uri="{BB962C8B-B14F-4D97-AF65-F5344CB8AC3E}">
        <p14:creationId xmlns:p14="http://schemas.microsoft.com/office/powerpoint/2010/main" val="3467030834"/>
      </p:ext>
    </p:extLst>
  </p:cSld>
  <p:clrMap bg1="lt1" tx1="dk1" bg2="lt2" tx2="dk2" accent1="accent1" accent2="accent2" accent3="accent3" accent4="accent4" accent5="accent5" accent6="accent6" hlink="hlink" folHlink="folHlink"/>
  <p:sldLayoutIdLst>
    <p:sldLayoutId id="2147483655"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quote.org/wiki/Education" TargetMode="External"/><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hyperlink" Target="http://educare-zone.blogspot.com/2014/01/integrating-technology-in-special.htm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flickr.com/photos/worldbank/4248399523" TargetMode="External"/><Relationship Id="rId11" Type="http://schemas.openxmlformats.org/officeDocument/2006/relationships/image" Target="../media/image7.jpeg"/><Relationship Id="rId5" Type="http://schemas.openxmlformats.org/officeDocument/2006/relationships/image" Target="../media/image5.jpeg"/><Relationship Id="rId10" Type="http://schemas.openxmlformats.org/officeDocument/2006/relationships/hyperlink" Target="https://creativecommons.org/licenses/by-nc-nd/3.0/" TargetMode="External"/><Relationship Id="rId4" Type="http://schemas.openxmlformats.org/officeDocument/2006/relationships/image" Target="../media/image1.jpg"/><Relationship Id="rId9"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ideadata.org/sites/default/files/media/documents/2021-06/baselines%20and%20targets.pdf" TargetMode="External"/><Relationship Id="rId4" Type="http://schemas.openxmlformats.org/officeDocument/2006/relationships/hyperlink" Target="https://youtu.be/HG_tNpSi20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HG_tNpSi20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ideadata.org/sites/default/files/media/documents/2021-06/baselines%20and%20targets.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HG_tNpSi20A"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3.emf"/><Relationship Id="rId4" Type="http://schemas.openxmlformats.org/officeDocument/2006/relationships/hyperlink" Target="https://ideadata.org/sites/default/files/media/documents/2021-06/baselines%20and%20targets.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forms.office.com/r/vpYMgWBfWD"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mailto:dkemp@doe.k12.ga.us"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padmasrecipes.blogspot.com/2009/08/dosa-corner-secondfinal-round-up.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654341" cy="68579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a:extLst>
              <a:ext uri="{C183D7F6-B498-43B3-948B-1728B52AA6E4}">
                <adec:decorative xmlns:adec="http://schemas.microsoft.com/office/drawing/2017/decorative" val="1"/>
              </a:ext>
            </a:extLst>
          </p:cNvPr>
          <p:cNvSpPr/>
          <p:nvPr/>
        </p:nvSpPr>
        <p:spPr>
          <a:xfrm>
            <a:off x="9035795" y="5919215"/>
            <a:ext cx="1303020" cy="71475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a:extLst>
              <a:ext uri="{C183D7F6-B498-43B3-948B-1728B52AA6E4}">
                <adec:decorative xmlns:adec="http://schemas.microsoft.com/office/drawing/2017/decorative" val="1"/>
              </a:ext>
            </a:extLst>
          </p:cNvPr>
          <p:cNvSpPr/>
          <p:nvPr/>
        </p:nvSpPr>
        <p:spPr>
          <a:xfrm>
            <a:off x="2191513" y="6332982"/>
            <a:ext cx="3058795" cy="0"/>
          </a:xfrm>
          <a:custGeom>
            <a:avLst/>
            <a:gdLst/>
            <a:ahLst/>
            <a:cxnLst/>
            <a:rect l="l" t="t" r="r" b="b"/>
            <a:pathLst>
              <a:path w="3058795">
                <a:moveTo>
                  <a:pt x="0" y="0"/>
                </a:moveTo>
                <a:lnTo>
                  <a:pt x="3058667" y="0"/>
                </a:lnTo>
              </a:path>
            </a:pathLst>
          </a:custGeom>
          <a:ln w="53340">
            <a:solidFill>
              <a:srgbClr val="00633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a:extLst>
              <a:ext uri="{C183D7F6-B498-43B3-948B-1728B52AA6E4}">
                <adec:decorative xmlns:adec="http://schemas.microsoft.com/office/drawing/2017/decorative" val="1"/>
              </a:ext>
            </a:extLst>
          </p:cNvPr>
          <p:cNvSpPr/>
          <p:nvPr/>
        </p:nvSpPr>
        <p:spPr>
          <a:xfrm>
            <a:off x="5250180" y="6332982"/>
            <a:ext cx="1748155" cy="0"/>
          </a:xfrm>
          <a:custGeom>
            <a:avLst/>
            <a:gdLst/>
            <a:ahLst/>
            <a:cxnLst/>
            <a:rect l="l" t="t" r="r" b="b"/>
            <a:pathLst>
              <a:path w="1748154">
                <a:moveTo>
                  <a:pt x="0" y="0"/>
                </a:moveTo>
                <a:lnTo>
                  <a:pt x="1748027" y="0"/>
                </a:lnTo>
              </a:path>
            </a:pathLst>
          </a:custGeom>
          <a:ln w="53340">
            <a:solidFill>
              <a:srgbClr val="007D6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C183D7F6-B498-43B3-948B-1728B52AA6E4}">
                <adec:decorative xmlns:adec="http://schemas.microsoft.com/office/drawing/2017/decorative" val="1"/>
              </a:ext>
            </a:extLst>
          </p:cNvPr>
          <p:cNvSpPr/>
          <p:nvPr/>
        </p:nvSpPr>
        <p:spPr>
          <a:xfrm>
            <a:off x="6998208" y="6332982"/>
            <a:ext cx="1112520" cy="0"/>
          </a:xfrm>
          <a:custGeom>
            <a:avLst/>
            <a:gdLst/>
            <a:ahLst/>
            <a:cxnLst/>
            <a:rect l="l" t="t" r="r" b="b"/>
            <a:pathLst>
              <a:path w="1112520">
                <a:moveTo>
                  <a:pt x="0" y="0"/>
                </a:moveTo>
                <a:lnTo>
                  <a:pt x="1112519" y="0"/>
                </a:lnTo>
              </a:path>
            </a:pathLst>
          </a:custGeom>
          <a:ln w="53340">
            <a:solidFill>
              <a:srgbClr val="00A9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a:extLst>
              <a:ext uri="{C183D7F6-B498-43B3-948B-1728B52AA6E4}">
                <adec:decorative xmlns:adec="http://schemas.microsoft.com/office/drawing/2017/decorative" val="1"/>
              </a:ext>
            </a:extLst>
          </p:cNvPr>
          <p:cNvSpPr/>
          <p:nvPr/>
        </p:nvSpPr>
        <p:spPr>
          <a:xfrm>
            <a:off x="8110729" y="6332982"/>
            <a:ext cx="772795" cy="0"/>
          </a:xfrm>
          <a:custGeom>
            <a:avLst/>
            <a:gdLst/>
            <a:ahLst/>
            <a:cxnLst/>
            <a:rect l="l" t="t" r="r" b="b"/>
            <a:pathLst>
              <a:path w="772795">
                <a:moveTo>
                  <a:pt x="0" y="0"/>
                </a:moveTo>
                <a:lnTo>
                  <a:pt x="772668" y="0"/>
                </a:lnTo>
              </a:path>
            </a:pathLst>
          </a:custGeom>
          <a:ln w="53340">
            <a:solidFill>
              <a:srgbClr val="1185C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2270556" y="6424981"/>
            <a:ext cx="6630670"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1" i="1" u="none" strike="noStrike" kern="1200" cap="none" spc="0" normalizeH="0" baseline="0" noProof="0" dirty="0">
                <a:ln>
                  <a:noFill/>
                </a:ln>
                <a:solidFill>
                  <a:srgbClr val="767070"/>
                </a:solidFill>
                <a:effectLst/>
                <a:uLnTx/>
                <a:uFillTx/>
                <a:latin typeface="Calibri"/>
                <a:ea typeface="+mn-ea"/>
                <a:cs typeface="Calibri"/>
              </a:rPr>
              <a:t>Richard Woods, </a:t>
            </a:r>
            <a:r>
              <a:rPr kumimoji="0" sz="1100" b="1" i="1" u="none" strike="noStrike" kern="1200" cap="none" spc="-5" normalizeH="0" baseline="0" noProof="0" dirty="0">
                <a:ln>
                  <a:noFill/>
                </a:ln>
                <a:solidFill>
                  <a:srgbClr val="767070"/>
                </a:solidFill>
                <a:effectLst/>
                <a:uLnTx/>
                <a:uFillTx/>
                <a:latin typeface="Calibri"/>
                <a:ea typeface="+mn-ea"/>
                <a:cs typeface="Calibri"/>
              </a:rPr>
              <a:t>Georgia’s </a:t>
            </a:r>
            <a:r>
              <a:rPr kumimoji="0" sz="1100" b="1" i="1" u="none" strike="noStrike" kern="1200" cap="none" spc="0" normalizeH="0" baseline="0" noProof="0" dirty="0">
                <a:ln>
                  <a:noFill/>
                </a:ln>
                <a:solidFill>
                  <a:srgbClr val="767070"/>
                </a:solidFill>
                <a:effectLst/>
                <a:uLnTx/>
                <a:uFillTx/>
                <a:latin typeface="Calibri"/>
                <a:ea typeface="+mn-ea"/>
                <a:cs typeface="Calibri"/>
              </a:rPr>
              <a:t>School </a:t>
            </a:r>
            <a:r>
              <a:rPr kumimoji="0" sz="1100" b="1" i="1" u="none" strike="noStrike" kern="1200" cap="none" spc="-5" normalizeH="0" baseline="0" noProof="0" dirty="0">
                <a:ln>
                  <a:noFill/>
                </a:ln>
                <a:solidFill>
                  <a:srgbClr val="767070"/>
                </a:solidFill>
                <a:effectLst/>
                <a:uLnTx/>
                <a:uFillTx/>
                <a:latin typeface="Calibri"/>
                <a:ea typeface="+mn-ea"/>
                <a:cs typeface="Calibri"/>
              </a:rPr>
              <a:t>Superintendent </a:t>
            </a:r>
            <a:r>
              <a:rPr kumimoji="0" sz="1100" b="1" i="0" u="none" strike="noStrike" kern="1200" cap="none" spc="0" normalizeH="0" baseline="0" noProof="0" dirty="0">
                <a:ln>
                  <a:noFill/>
                </a:ln>
                <a:solidFill>
                  <a:srgbClr val="1185C9"/>
                </a:solidFill>
                <a:effectLst/>
                <a:uLnTx/>
                <a:uFillTx/>
                <a:latin typeface="Calibri"/>
                <a:ea typeface="+mn-ea"/>
                <a:cs typeface="Calibri"/>
              </a:rPr>
              <a:t>| </a:t>
            </a:r>
            <a:r>
              <a:rPr kumimoji="0" sz="1100" b="1" i="0" u="none" strike="noStrike" kern="1200" cap="none" spc="-5" normalizeH="0" baseline="0" noProof="0" dirty="0">
                <a:ln>
                  <a:noFill/>
                </a:ln>
                <a:solidFill>
                  <a:srgbClr val="767070"/>
                </a:solidFill>
                <a:effectLst/>
                <a:uLnTx/>
                <a:uFillTx/>
                <a:latin typeface="Calibri"/>
                <a:ea typeface="+mn-ea"/>
                <a:cs typeface="Calibri"/>
              </a:rPr>
              <a:t>Georgia Department of Education </a:t>
            </a:r>
            <a:r>
              <a:rPr kumimoji="0" sz="1100" b="1" i="0" u="none" strike="noStrike" kern="1200" cap="none" spc="0" normalizeH="0" baseline="0" noProof="0" dirty="0">
                <a:ln>
                  <a:noFill/>
                </a:ln>
                <a:solidFill>
                  <a:srgbClr val="1185C9"/>
                </a:solidFill>
                <a:effectLst/>
                <a:uLnTx/>
                <a:uFillTx/>
                <a:latin typeface="Calibri"/>
                <a:ea typeface="+mn-ea"/>
                <a:cs typeface="Calibri"/>
              </a:rPr>
              <a:t>| </a:t>
            </a:r>
            <a:r>
              <a:rPr kumimoji="0" sz="1100" b="1" i="1" u="none" strike="noStrike" kern="1200" cap="none" spc="0" normalizeH="0" baseline="0" noProof="0" dirty="0">
                <a:ln>
                  <a:noFill/>
                </a:ln>
                <a:solidFill>
                  <a:srgbClr val="767070"/>
                </a:solidFill>
                <a:effectLst/>
                <a:uLnTx/>
                <a:uFillTx/>
                <a:latin typeface="Calibri"/>
                <a:ea typeface="+mn-ea"/>
                <a:cs typeface="Calibri"/>
              </a:rPr>
              <a:t>Educating </a:t>
            </a:r>
            <a:r>
              <a:rPr kumimoji="0" sz="1100" b="1" i="1" u="none" strike="noStrike" kern="1200" cap="none" spc="-5" normalizeH="0" baseline="0" noProof="0" dirty="0">
                <a:ln>
                  <a:noFill/>
                </a:ln>
                <a:solidFill>
                  <a:srgbClr val="767070"/>
                </a:solidFill>
                <a:effectLst/>
                <a:uLnTx/>
                <a:uFillTx/>
                <a:latin typeface="Calibri"/>
                <a:ea typeface="+mn-ea"/>
                <a:cs typeface="Calibri"/>
              </a:rPr>
              <a:t>Georgia’s</a:t>
            </a:r>
            <a:r>
              <a:rPr kumimoji="0" sz="1100" b="1" i="1" u="none" strike="noStrike" kern="1200" cap="none" spc="-110" normalizeH="0" baseline="0" noProof="0" dirty="0">
                <a:ln>
                  <a:noFill/>
                </a:ln>
                <a:solidFill>
                  <a:srgbClr val="767070"/>
                </a:solidFill>
                <a:effectLst/>
                <a:uLnTx/>
                <a:uFillTx/>
                <a:latin typeface="Calibri"/>
                <a:ea typeface="+mn-ea"/>
                <a:cs typeface="Calibri"/>
              </a:rPr>
              <a:t> </a:t>
            </a:r>
            <a:r>
              <a:rPr kumimoji="0" sz="1100" b="1" i="1" u="none" strike="noStrike" kern="1200" cap="none" spc="0" normalizeH="0" baseline="0" noProof="0" dirty="0">
                <a:ln>
                  <a:noFill/>
                </a:ln>
                <a:solidFill>
                  <a:srgbClr val="767070"/>
                </a:solidFill>
                <a:effectLst/>
                <a:uLnTx/>
                <a:uFillTx/>
                <a:latin typeface="Calibri"/>
                <a:ea typeface="+mn-ea"/>
                <a:cs typeface="Calibri"/>
              </a:rPr>
              <a:t>Future</a:t>
            </a:r>
            <a:endParaRPr kumimoji="0" sz="1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9" name="object 9"/>
          <p:cNvSpPr txBox="1">
            <a:spLocks noGrp="1"/>
          </p:cNvSpPr>
          <p:nvPr>
            <p:ph type="title"/>
          </p:nvPr>
        </p:nvSpPr>
        <p:spPr>
          <a:xfrm>
            <a:off x="654341" y="139446"/>
            <a:ext cx="11321635" cy="4296946"/>
          </a:xfrm>
          <a:prstGeom prst="rect">
            <a:avLst/>
          </a:prstGeom>
        </p:spPr>
        <p:txBody>
          <a:bodyPr vert="horz" wrap="square" lIns="0" tIns="85725" rIns="0" bIns="0" rtlCol="0">
            <a:spAutoFit/>
          </a:bodyPr>
          <a:lstStyle/>
          <a:p>
            <a:pPr marL="12065" marR="5080" indent="3175" algn="ctr">
              <a:lnSpc>
                <a:spcPct val="90000"/>
              </a:lnSpc>
              <a:spcBef>
                <a:spcPts val="675"/>
              </a:spcBef>
            </a:pPr>
            <a:r>
              <a:rPr lang="en-US" spc="-5" dirty="0">
                <a:latin typeface="Times New Roman" panose="02020603050405020304" pitchFamily="18" charset="0"/>
                <a:cs typeface="Times New Roman" panose="02020603050405020304" pitchFamily="18" charset="0"/>
              </a:rPr>
              <a:t>Authentic Stakeholder Engagement: </a:t>
            </a:r>
            <a:br>
              <a:rPr lang="en-US" spc="-5" dirty="0">
                <a:latin typeface="Times New Roman" panose="02020603050405020304" pitchFamily="18" charset="0"/>
                <a:cs typeface="Times New Roman" panose="02020603050405020304" pitchFamily="18" charset="0"/>
              </a:rPr>
            </a:br>
            <a:r>
              <a:rPr lang="en-US" spc="-5" dirty="0">
                <a:latin typeface="Times New Roman" panose="02020603050405020304" pitchFamily="18" charset="0"/>
                <a:cs typeface="Times New Roman" panose="02020603050405020304" pitchFamily="18" charset="0"/>
              </a:rPr>
              <a:t>A Key Component of the 2020-2025</a:t>
            </a:r>
            <a:br>
              <a:rPr lang="en-US" spc="-5" dirty="0">
                <a:latin typeface="Times New Roman" panose="02020603050405020304" pitchFamily="18" charset="0"/>
                <a:cs typeface="Times New Roman" panose="02020603050405020304" pitchFamily="18" charset="0"/>
              </a:rPr>
            </a:br>
            <a:r>
              <a:rPr lang="en-US" spc="-5" dirty="0">
                <a:latin typeface="Times New Roman" panose="02020603050405020304" pitchFamily="18" charset="0"/>
                <a:cs typeface="Times New Roman" panose="02020603050405020304" pitchFamily="18" charset="0"/>
              </a:rPr>
              <a:t>State Performance Plan (SPP)/</a:t>
            </a:r>
            <a:br>
              <a:rPr lang="en-US" spc="-5" dirty="0">
                <a:latin typeface="Times New Roman" panose="02020603050405020304" pitchFamily="18" charset="0"/>
                <a:cs typeface="Times New Roman" panose="02020603050405020304" pitchFamily="18" charset="0"/>
              </a:rPr>
            </a:br>
            <a:r>
              <a:rPr lang="en-US" spc="-5" dirty="0">
                <a:latin typeface="Times New Roman" panose="02020603050405020304" pitchFamily="18" charset="0"/>
                <a:cs typeface="Times New Roman" panose="02020603050405020304" pitchFamily="18" charset="0"/>
              </a:rPr>
              <a:t>Annual Performance Report (APR)</a:t>
            </a:r>
            <a:br>
              <a:rPr lang="en-US" spc="-5" dirty="0">
                <a:latin typeface="Times New Roman" panose="02020603050405020304" pitchFamily="18" charset="0"/>
                <a:cs typeface="Times New Roman" panose="02020603050405020304" pitchFamily="18" charset="0"/>
              </a:rPr>
            </a:br>
            <a:br>
              <a:rPr lang="en-US" sz="4000" spc="-5" dirty="0"/>
            </a:br>
            <a:br>
              <a:rPr lang="en-US" sz="4000" spc="-5" dirty="0"/>
            </a:br>
            <a:br>
              <a:rPr lang="en-US" sz="4000" spc="-5" dirty="0"/>
            </a:br>
            <a:endParaRPr sz="4000" dirty="0"/>
          </a:p>
        </p:txBody>
      </p:sp>
      <p:pic>
        <p:nvPicPr>
          <p:cNvPr id="18" name="Picture 17">
            <a:extLst>
              <a:ext uri="{FF2B5EF4-FFF2-40B4-BE49-F238E27FC236}">
                <a16:creationId xmlns:a16="http://schemas.microsoft.com/office/drawing/2014/main" id="{D83BACFE-5427-47AA-97BA-83899B42680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31798" y="2226425"/>
            <a:ext cx="2667786" cy="2535810"/>
          </a:xfrm>
          <a:prstGeom prst="rect">
            <a:avLst/>
          </a:prstGeom>
        </p:spPr>
      </p:pic>
      <p:pic>
        <p:nvPicPr>
          <p:cNvPr id="21" name="Picture 20">
            <a:extLst>
              <a:ext uri="{FF2B5EF4-FFF2-40B4-BE49-F238E27FC236}">
                <a16:creationId xmlns:a16="http://schemas.microsoft.com/office/drawing/2014/main" id="{3F728048-8B90-48ED-A97E-BDDB78DE829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799584" y="2224394"/>
            <a:ext cx="3321534" cy="2522934"/>
          </a:xfrm>
          <a:prstGeom prst="rect">
            <a:avLst/>
          </a:prstGeom>
        </p:spPr>
      </p:pic>
      <p:sp>
        <p:nvSpPr>
          <p:cNvPr id="22" name="TextBox 21">
            <a:extLst>
              <a:ext uri="{FF2B5EF4-FFF2-40B4-BE49-F238E27FC236}">
                <a16:creationId xmlns:a16="http://schemas.microsoft.com/office/drawing/2014/main" id="{4C0663B7-FA8D-4AE0-BB87-A8BFAEC31144}"/>
              </a:ext>
            </a:extLst>
          </p:cNvPr>
          <p:cNvSpPr txBox="1"/>
          <p:nvPr/>
        </p:nvSpPr>
        <p:spPr>
          <a:xfrm>
            <a:off x="7948488" y="4761791"/>
            <a:ext cx="3321534" cy="230832"/>
          </a:xfrm>
          <a:prstGeom prst="rect">
            <a:avLst/>
          </a:prstGeom>
          <a:noFill/>
        </p:spPr>
        <p:txBody>
          <a:bodyPr wrap="square" rtlCol="0">
            <a:spAutoFit/>
          </a:bodyPr>
          <a:lstStyle/>
          <a:p>
            <a:r>
              <a:rPr lang="en-US" sz="900">
                <a:hlinkClick r:id="rId8" tooltip="https://en.wikiquote.org/wiki/Education"/>
              </a:rPr>
              <a:t>This Photo</a:t>
            </a:r>
            <a:r>
              <a:rPr lang="en-US" sz="900"/>
              <a:t> by Unknown Author is licensed under </a:t>
            </a:r>
            <a:r>
              <a:rPr lang="en-US" sz="900">
                <a:hlinkClick r:id="rId9" tooltip="https://creativecommons.org/licenses/by-sa/3.0/"/>
              </a:rPr>
              <a:t>CC BY-SA</a:t>
            </a:r>
            <a:endParaRPr lang="en-US" sz="900"/>
          </a:p>
        </p:txBody>
      </p:sp>
      <p:sp>
        <p:nvSpPr>
          <p:cNvPr id="27" name="TextBox 26">
            <a:extLst>
              <a:ext uri="{FF2B5EF4-FFF2-40B4-BE49-F238E27FC236}">
                <a16:creationId xmlns:a16="http://schemas.microsoft.com/office/drawing/2014/main" id="{55708062-9781-4BE9-972C-9AE1DA1CA6C7}"/>
              </a:ext>
            </a:extLst>
          </p:cNvPr>
          <p:cNvSpPr txBox="1"/>
          <p:nvPr/>
        </p:nvSpPr>
        <p:spPr>
          <a:xfrm>
            <a:off x="5131798" y="4741783"/>
            <a:ext cx="2667786" cy="338554"/>
          </a:xfrm>
          <a:prstGeom prst="rect">
            <a:avLst/>
          </a:prstGeom>
          <a:noFill/>
        </p:spPr>
        <p:txBody>
          <a:bodyPr wrap="square">
            <a:spAutoFit/>
          </a:bodyPr>
          <a:lstStyle/>
          <a:p>
            <a:r>
              <a:rPr lang="en-US" sz="800">
                <a:hlinkClick r:id="rId6" tooltip="https://www.flickr.com/photos/worldbank/4248399523"/>
              </a:rPr>
              <a:t>This Photo</a:t>
            </a:r>
            <a:r>
              <a:rPr lang="en-US" sz="800"/>
              <a:t> by Unknown Author is licensed under </a:t>
            </a:r>
            <a:r>
              <a:rPr lang="en-US" sz="800">
                <a:hlinkClick r:id="rId10" tooltip="https://creativecommons.org/licenses/by-nc-nd/3.0/"/>
              </a:rPr>
              <a:t>CC BY-NC-ND</a:t>
            </a:r>
            <a:endParaRPr lang="en-US" sz="800"/>
          </a:p>
        </p:txBody>
      </p:sp>
      <p:pic>
        <p:nvPicPr>
          <p:cNvPr id="29" name="Picture 28">
            <a:extLst>
              <a:ext uri="{FF2B5EF4-FFF2-40B4-BE49-F238E27FC236}">
                <a16:creationId xmlns:a16="http://schemas.microsoft.com/office/drawing/2014/main" id="{54F47F3E-868B-4F35-A72A-4D0A1EF72C79}"/>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512455" y="2226425"/>
            <a:ext cx="3619343" cy="2535810"/>
          </a:xfrm>
          <a:prstGeom prst="rect">
            <a:avLst/>
          </a:prstGeom>
        </p:spPr>
      </p:pic>
      <p:sp>
        <p:nvSpPr>
          <p:cNvPr id="30" name="TextBox 29">
            <a:extLst>
              <a:ext uri="{FF2B5EF4-FFF2-40B4-BE49-F238E27FC236}">
                <a16:creationId xmlns:a16="http://schemas.microsoft.com/office/drawing/2014/main" id="{662EE4B3-12BA-433D-9513-E57692A72E81}"/>
              </a:ext>
            </a:extLst>
          </p:cNvPr>
          <p:cNvSpPr txBox="1"/>
          <p:nvPr/>
        </p:nvSpPr>
        <p:spPr>
          <a:xfrm>
            <a:off x="1525035" y="4813101"/>
            <a:ext cx="5715000" cy="230832"/>
          </a:xfrm>
          <a:prstGeom prst="rect">
            <a:avLst/>
          </a:prstGeom>
          <a:noFill/>
        </p:spPr>
        <p:txBody>
          <a:bodyPr wrap="square" rtlCol="0">
            <a:spAutoFit/>
          </a:bodyPr>
          <a:lstStyle/>
          <a:p>
            <a:r>
              <a:rPr lang="en-US" sz="900">
                <a:hlinkClick r:id="rId12" tooltip="http://educare-zone.blogspot.com/2014/01/integrating-technology-in-special.html"/>
              </a:rPr>
              <a:t>This Photo</a:t>
            </a:r>
            <a:r>
              <a:rPr lang="en-US" sz="900"/>
              <a:t> by Unknown Author is licensed under </a:t>
            </a:r>
            <a:r>
              <a:rPr lang="en-US" sz="900">
                <a:hlinkClick r:id="rId10" tooltip="https://creativecommons.org/licenses/by-nc-nd/3.0/"/>
              </a:rPr>
              <a:t>CC BY-NC-ND</a:t>
            </a:r>
            <a:endParaRPr lang="en-US" sz="900"/>
          </a:p>
        </p:txBody>
      </p:sp>
      <p:sp>
        <p:nvSpPr>
          <p:cNvPr id="10" name="TextBox 9">
            <a:extLst>
              <a:ext uri="{FF2B5EF4-FFF2-40B4-BE49-F238E27FC236}">
                <a16:creationId xmlns:a16="http://schemas.microsoft.com/office/drawing/2014/main" id="{93ACF250-B2AB-4698-BE10-473675762A95}"/>
              </a:ext>
            </a:extLst>
          </p:cNvPr>
          <p:cNvSpPr txBox="1"/>
          <p:nvPr/>
        </p:nvSpPr>
        <p:spPr>
          <a:xfrm>
            <a:off x="1517116" y="5137795"/>
            <a:ext cx="9596083" cy="1015663"/>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Division of Special Education Supports and Services, Data &amp; GO-IEP Unit</a:t>
            </a:r>
          </a:p>
          <a:p>
            <a:pPr algn="ctr"/>
            <a:r>
              <a:rPr lang="en-US" sz="2000">
                <a:latin typeface="Times New Roman" panose="02020603050405020304" pitchFamily="18" charset="0"/>
                <a:cs typeface="Times New Roman" panose="02020603050405020304" pitchFamily="18" charset="0"/>
              </a:rPr>
              <a:t>Dawn Kemp, Part B Data Manager</a:t>
            </a:r>
          </a:p>
          <a:p>
            <a:pPr algn="ctr"/>
            <a:r>
              <a:rPr lang="en-US" sz="2000">
                <a:latin typeface="Times New Roman" panose="02020603050405020304" pitchFamily="18" charset="0"/>
                <a:cs typeface="Times New Roman" panose="02020603050405020304" pitchFamily="18" charset="0"/>
              </a:rPr>
              <a:t>September 30, 2021</a:t>
            </a:r>
          </a:p>
        </p:txBody>
      </p:sp>
    </p:spTree>
    <p:extLst>
      <p:ext uri="{BB962C8B-B14F-4D97-AF65-F5344CB8AC3E}">
        <p14:creationId xmlns:p14="http://schemas.microsoft.com/office/powerpoint/2010/main" val="2016763895"/>
      </p:ext>
    </p:extLst>
  </p:cSld>
  <p:clrMapOvr>
    <a:masterClrMapping/>
  </p:clrMapOvr>
  <mc:AlternateContent xmlns:mc="http://schemas.openxmlformats.org/markup-compatibility/2006" xmlns:p14="http://schemas.microsoft.com/office/powerpoint/2010/main">
    <mc:Choice Requires="p14">
      <p:transition spd="slow" p14:dur="2000" advTm="13783"/>
    </mc:Choice>
    <mc:Fallback xmlns="">
      <p:transition spd="slow" advTm="137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1F27A6-38D6-4491-86E2-2B3ADF85FCF7}"/>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solidFill>
                  <a:schemeClr val="tx1"/>
                </a:solidFill>
                <a:latin typeface="+mj-lt"/>
                <a:ea typeface="+mj-ea"/>
                <a:cs typeface="+mj-cs"/>
              </a:rPr>
              <a:t>Stakeholder Input</a:t>
            </a:r>
          </a:p>
        </p:txBody>
      </p:sp>
      <p:pic>
        <p:nvPicPr>
          <p:cNvPr id="7" name="Picture 6" descr="Student at a graduation ceremony">
            <a:extLst>
              <a:ext uri="{FF2B5EF4-FFF2-40B4-BE49-F238E27FC236}">
                <a16:creationId xmlns:a16="http://schemas.microsoft.com/office/drawing/2014/main" id="{2604CB37-A67B-45CD-A834-011DAE120655}"/>
              </a:ext>
            </a:extLst>
          </p:cNvPr>
          <p:cNvPicPr>
            <a:picLocks noChangeAspect="1"/>
          </p:cNvPicPr>
          <p:nvPr/>
        </p:nvPicPr>
        <p:blipFill>
          <a:blip r:embed="rId3">
            <a:extLst>
              <a:ext uri="{28A0092B-C50C-407E-A947-70E740481C1C}">
                <a14:useLocalDpi xmlns:a14="http://schemas.microsoft.com/office/drawing/2010/main" val="0"/>
              </a:ext>
            </a:extLst>
          </a:blip>
          <a:srcRect l="15796" r="1579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91792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65FC-7428-49C2-9BE7-53D679BC8A28}"/>
              </a:ext>
            </a:extLst>
          </p:cNvPr>
          <p:cNvSpPr>
            <a:spLocks noGrp="1"/>
          </p:cNvSpPr>
          <p:nvPr>
            <p:ph type="title"/>
          </p:nvPr>
        </p:nvSpPr>
        <p:spPr>
          <a:xfrm>
            <a:off x="999242" y="112599"/>
            <a:ext cx="9864100" cy="430887"/>
          </a:xfrm>
        </p:spPr>
        <p:txBody>
          <a:bodyPr>
            <a:normAutofit fontScale="90000"/>
          </a:bodyPr>
          <a:lstStyle/>
          <a:p>
            <a:r>
              <a:rPr lang="en-US" sz="2800" dirty="0"/>
              <a:t>Stakeholder Feedback Requirements</a:t>
            </a:r>
            <a:r>
              <a:rPr lang="en-US" sz="2800" dirty="0">
                <a:solidFill>
                  <a:schemeClr val="bg1"/>
                </a:solidFill>
              </a:rPr>
              <a:t> #1 </a:t>
            </a:r>
          </a:p>
        </p:txBody>
      </p:sp>
      <p:pic>
        <p:nvPicPr>
          <p:cNvPr id="7" name="Picture 6" descr="feedback from stakeholders.">
            <a:extLst>
              <a:ext uri="{FF2B5EF4-FFF2-40B4-BE49-F238E27FC236}">
                <a16:creationId xmlns:a16="http://schemas.microsoft.com/office/drawing/2014/main" id="{DF4C5DE6-60DC-4A3C-AAAC-DFA854BD1042}"/>
              </a:ext>
            </a:extLst>
          </p:cNvPr>
          <p:cNvPicPr>
            <a:picLocks noChangeAspect="1"/>
          </p:cNvPicPr>
          <p:nvPr/>
        </p:nvPicPr>
        <p:blipFill rotWithShape="1">
          <a:blip r:embed="rId3"/>
          <a:srcRect b="38135"/>
          <a:stretch/>
        </p:blipFill>
        <p:spPr>
          <a:xfrm>
            <a:off x="1109779" y="763689"/>
            <a:ext cx="9972442" cy="3484414"/>
          </a:xfrm>
          <a:prstGeom prst="rect">
            <a:avLst/>
          </a:prstGeom>
        </p:spPr>
      </p:pic>
      <p:pic>
        <p:nvPicPr>
          <p:cNvPr id="8" name="Picture 7">
            <a:extLst>
              <a:ext uri="{FF2B5EF4-FFF2-40B4-BE49-F238E27FC236}">
                <a16:creationId xmlns:a16="http://schemas.microsoft.com/office/drawing/2014/main" id="{B9E0E39B-0791-4EAB-92A8-0B7801F1676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98004" y="89033"/>
            <a:ext cx="3136877" cy="555668"/>
          </a:xfrm>
          <a:prstGeom prst="rect">
            <a:avLst/>
          </a:prstGeom>
        </p:spPr>
      </p:pic>
      <p:pic>
        <p:nvPicPr>
          <p:cNvPr id="10" name="Picture 9">
            <a:extLst>
              <a:ext uri="{FF2B5EF4-FFF2-40B4-BE49-F238E27FC236}">
                <a16:creationId xmlns:a16="http://schemas.microsoft.com/office/drawing/2014/main" id="{824A44B4-1701-44F2-A77B-03BEE23FDE1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374137" y="4468306"/>
            <a:ext cx="9114310" cy="2187018"/>
          </a:xfrm>
          <a:prstGeom prst="rect">
            <a:avLst/>
          </a:prstGeom>
        </p:spPr>
      </p:pic>
    </p:spTree>
    <p:extLst>
      <p:ext uri="{BB962C8B-B14F-4D97-AF65-F5344CB8AC3E}">
        <p14:creationId xmlns:p14="http://schemas.microsoft.com/office/powerpoint/2010/main" val="37890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65FC-7428-49C2-9BE7-53D679BC8A28}"/>
              </a:ext>
            </a:extLst>
          </p:cNvPr>
          <p:cNvSpPr>
            <a:spLocks noGrp="1"/>
          </p:cNvSpPr>
          <p:nvPr>
            <p:ph type="title"/>
          </p:nvPr>
        </p:nvSpPr>
        <p:spPr>
          <a:xfrm>
            <a:off x="999242" y="112599"/>
            <a:ext cx="9864100" cy="430887"/>
          </a:xfrm>
        </p:spPr>
        <p:txBody>
          <a:bodyPr>
            <a:normAutofit fontScale="90000"/>
          </a:bodyPr>
          <a:lstStyle/>
          <a:p>
            <a:r>
              <a:rPr lang="en-US" sz="2800" dirty="0"/>
              <a:t>Stakeholder Feedback Requirements </a:t>
            </a:r>
            <a:r>
              <a:rPr lang="en-US" sz="2800" dirty="0">
                <a:solidFill>
                  <a:schemeClr val="bg1"/>
                </a:solidFill>
              </a:rPr>
              <a:t>#2 </a:t>
            </a:r>
          </a:p>
        </p:txBody>
      </p:sp>
      <p:pic>
        <p:nvPicPr>
          <p:cNvPr id="7" name="Picture 6">
            <a:extLst>
              <a:ext uri="{FF2B5EF4-FFF2-40B4-BE49-F238E27FC236}">
                <a16:creationId xmlns:a16="http://schemas.microsoft.com/office/drawing/2014/main" id="{DF4C5DE6-60DC-4A3C-AAAC-DFA854BD1042}"/>
              </a:ext>
              <a:ext uri="{C183D7F6-B498-43B3-948B-1728B52AA6E4}">
                <adec:decorative xmlns:adec="http://schemas.microsoft.com/office/drawing/2017/decorative" val="1"/>
              </a:ext>
            </a:extLst>
          </p:cNvPr>
          <p:cNvPicPr>
            <a:picLocks noChangeAspect="1"/>
          </p:cNvPicPr>
          <p:nvPr/>
        </p:nvPicPr>
        <p:blipFill rotWithShape="1">
          <a:blip r:embed="rId3"/>
          <a:srcRect t="60346"/>
          <a:stretch/>
        </p:blipFill>
        <p:spPr>
          <a:xfrm>
            <a:off x="999242" y="668267"/>
            <a:ext cx="9972442" cy="2760733"/>
          </a:xfrm>
          <a:prstGeom prst="rect">
            <a:avLst/>
          </a:prstGeom>
        </p:spPr>
      </p:pic>
      <p:pic>
        <p:nvPicPr>
          <p:cNvPr id="8" name="Picture 7">
            <a:extLst>
              <a:ext uri="{FF2B5EF4-FFF2-40B4-BE49-F238E27FC236}">
                <a16:creationId xmlns:a16="http://schemas.microsoft.com/office/drawing/2014/main" id="{B9E0E39B-0791-4EAB-92A8-0B7801F1676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98004" y="89033"/>
            <a:ext cx="3136877" cy="555668"/>
          </a:xfrm>
          <a:prstGeom prst="rect">
            <a:avLst/>
          </a:prstGeom>
        </p:spPr>
      </p:pic>
      <p:pic>
        <p:nvPicPr>
          <p:cNvPr id="10" name="Picture 9">
            <a:extLst>
              <a:ext uri="{FF2B5EF4-FFF2-40B4-BE49-F238E27FC236}">
                <a16:creationId xmlns:a16="http://schemas.microsoft.com/office/drawing/2014/main" id="{824A44B4-1701-44F2-A77B-03BEE23FDE1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98723" y="3902697"/>
            <a:ext cx="9114310" cy="2686639"/>
          </a:xfrm>
          <a:prstGeom prst="rect">
            <a:avLst/>
          </a:prstGeom>
        </p:spPr>
      </p:pic>
    </p:spTree>
    <p:extLst>
      <p:ext uri="{BB962C8B-B14F-4D97-AF65-F5344CB8AC3E}">
        <p14:creationId xmlns:p14="http://schemas.microsoft.com/office/powerpoint/2010/main" val="3351525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1F27A6-38D6-4491-86E2-2B3ADF85FCF7}"/>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solidFill>
                  <a:schemeClr val="tx1"/>
                </a:solidFill>
                <a:latin typeface="+mj-lt"/>
                <a:ea typeface="+mj-ea"/>
                <a:cs typeface="+mj-cs"/>
              </a:rPr>
              <a:t>Setting Baselines &amp; Targets </a:t>
            </a:r>
            <a:r>
              <a:rPr lang="en-US" sz="5400" dirty="0">
                <a:solidFill>
                  <a:schemeClr val="bg1"/>
                </a:solidFill>
                <a:latin typeface="+mj-lt"/>
                <a:ea typeface="+mj-ea"/>
                <a:cs typeface="+mj-cs"/>
              </a:rPr>
              <a:t>#1</a:t>
            </a:r>
          </a:p>
        </p:txBody>
      </p:sp>
      <p:pic>
        <p:nvPicPr>
          <p:cNvPr id="7" name="Picture 6" descr="Student at a graduation ceremony">
            <a:extLst>
              <a:ext uri="{FF2B5EF4-FFF2-40B4-BE49-F238E27FC236}">
                <a16:creationId xmlns:a16="http://schemas.microsoft.com/office/drawing/2014/main" id="{2604CB37-A67B-45CD-A834-011DAE120655}"/>
              </a:ext>
            </a:extLst>
          </p:cNvPr>
          <p:cNvPicPr>
            <a:picLocks noChangeAspect="1"/>
          </p:cNvPicPr>
          <p:nvPr/>
        </p:nvPicPr>
        <p:blipFill>
          <a:blip r:embed="rId3">
            <a:extLst>
              <a:ext uri="{28A0092B-C50C-407E-A947-70E740481C1C}">
                <a14:useLocalDpi xmlns:a14="http://schemas.microsoft.com/office/drawing/2010/main" val="0"/>
              </a:ext>
            </a:extLst>
          </a:blip>
          <a:srcRect l="15796" r="1579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2165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5D13-6497-4741-9717-8476A366566E}"/>
              </a:ext>
            </a:extLst>
          </p:cNvPr>
          <p:cNvSpPr>
            <a:spLocks noGrp="1"/>
          </p:cNvSpPr>
          <p:nvPr>
            <p:ph type="title"/>
          </p:nvPr>
        </p:nvSpPr>
        <p:spPr>
          <a:xfrm>
            <a:off x="1328656" y="112599"/>
            <a:ext cx="9534685" cy="430887"/>
          </a:xfrm>
        </p:spPr>
        <p:txBody>
          <a:bodyPr/>
          <a:lstStyle/>
          <a:p>
            <a:r>
              <a:rPr lang="en-US" sz="2800" dirty="0"/>
              <a:t>Setting Baselines &amp; Targets - Impacted Indicators </a:t>
            </a:r>
            <a:r>
              <a:rPr lang="en-US" sz="2800" dirty="0">
                <a:solidFill>
                  <a:schemeClr val="bg1"/>
                </a:solidFill>
              </a:rPr>
              <a:t>#2</a:t>
            </a:r>
          </a:p>
        </p:txBody>
      </p:sp>
      <p:pic>
        <p:nvPicPr>
          <p:cNvPr id="4" name="Picture 3" descr="Chart showing indicators that will require change">
            <a:extLst>
              <a:ext uri="{FF2B5EF4-FFF2-40B4-BE49-F238E27FC236}">
                <a16:creationId xmlns:a16="http://schemas.microsoft.com/office/drawing/2014/main" id="{EDAEB6F2-6120-4801-9999-94C74FE1B3B1}"/>
              </a:ext>
            </a:extLst>
          </p:cNvPr>
          <p:cNvPicPr>
            <a:picLocks noChangeAspect="1"/>
          </p:cNvPicPr>
          <p:nvPr/>
        </p:nvPicPr>
        <p:blipFill>
          <a:blip r:embed="rId3"/>
          <a:stretch>
            <a:fillRect/>
          </a:stretch>
        </p:blipFill>
        <p:spPr>
          <a:xfrm>
            <a:off x="1297756" y="654719"/>
            <a:ext cx="10529740" cy="3690035"/>
          </a:xfrm>
          <a:prstGeom prst="rect">
            <a:avLst/>
          </a:prstGeom>
        </p:spPr>
      </p:pic>
      <p:sp>
        <p:nvSpPr>
          <p:cNvPr id="5" name="Oval 4">
            <a:extLst>
              <a:ext uri="{FF2B5EF4-FFF2-40B4-BE49-F238E27FC236}">
                <a16:creationId xmlns:a16="http://schemas.microsoft.com/office/drawing/2014/main" id="{D741782A-448F-4BE5-95A8-A82441287BE7}"/>
              </a:ext>
              <a:ext uri="{C183D7F6-B498-43B3-948B-1728B52AA6E4}">
                <adec:decorative xmlns:adec="http://schemas.microsoft.com/office/drawing/2017/decorative" val="1"/>
              </a:ext>
            </a:extLst>
          </p:cNvPr>
          <p:cNvSpPr/>
          <p:nvPr/>
        </p:nvSpPr>
        <p:spPr>
          <a:xfrm>
            <a:off x="3648173" y="3250030"/>
            <a:ext cx="395926" cy="339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2115837-01D1-4B0F-BE34-0391AA197DA9}"/>
              </a:ext>
              <a:ext uri="{C183D7F6-B498-43B3-948B-1728B52AA6E4}">
                <adec:decorative xmlns:adec="http://schemas.microsoft.com/office/drawing/2017/decorative" val="1"/>
              </a:ext>
            </a:extLst>
          </p:cNvPr>
          <p:cNvSpPr/>
          <p:nvPr/>
        </p:nvSpPr>
        <p:spPr>
          <a:xfrm>
            <a:off x="4121085" y="3259457"/>
            <a:ext cx="395926" cy="339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006DE3-7080-4A52-9CCC-AA537513594F}"/>
              </a:ext>
              <a:ext uri="{C183D7F6-B498-43B3-948B-1728B52AA6E4}">
                <adec:decorative xmlns:adec="http://schemas.microsoft.com/office/drawing/2017/decorative" val="1"/>
              </a:ext>
            </a:extLst>
          </p:cNvPr>
          <p:cNvSpPr/>
          <p:nvPr/>
        </p:nvSpPr>
        <p:spPr>
          <a:xfrm>
            <a:off x="4592425" y="3747154"/>
            <a:ext cx="395926" cy="339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344F6C1-7AB2-4CA0-842C-28C9202E4927}"/>
              </a:ext>
              <a:ext uri="{C183D7F6-B498-43B3-948B-1728B52AA6E4}">
                <adec:decorative xmlns:adec="http://schemas.microsoft.com/office/drawing/2017/decorative" val="1"/>
              </a:ext>
            </a:extLst>
          </p:cNvPr>
          <p:cNvSpPr/>
          <p:nvPr/>
        </p:nvSpPr>
        <p:spPr>
          <a:xfrm>
            <a:off x="5970307" y="3747154"/>
            <a:ext cx="395926" cy="339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CDF4856-163D-4B27-9279-1163E8DE5AED}"/>
              </a:ext>
            </a:extLst>
          </p:cNvPr>
          <p:cNvSpPr txBox="1"/>
          <p:nvPr/>
        </p:nvSpPr>
        <p:spPr>
          <a:xfrm>
            <a:off x="1447013" y="4413310"/>
            <a:ext cx="10391481"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Indicators requiring a new baseline for the SPP/APR to be submitted in Feb. 2022 are circled in red.</a:t>
            </a:r>
          </a:p>
          <a:p>
            <a:r>
              <a:rPr lang="en-US">
                <a:latin typeface="Arial" panose="020B0604020202020204" pitchFamily="34" charset="0"/>
                <a:cs typeface="Arial" panose="020B0604020202020204" pitchFamily="34" charset="0"/>
              </a:rPr>
              <a:t>Indicators with new baselines in the SPP/APR submitted Feb 2021 are enclosed in a blue box </a:t>
            </a:r>
          </a:p>
        </p:txBody>
      </p:sp>
      <p:sp>
        <p:nvSpPr>
          <p:cNvPr id="11" name="Oval 10">
            <a:extLst>
              <a:ext uri="{FF2B5EF4-FFF2-40B4-BE49-F238E27FC236}">
                <a16:creationId xmlns:a16="http://schemas.microsoft.com/office/drawing/2014/main" id="{4B7EFDA4-22E0-4D71-9512-CC5A4B6F2AB7}"/>
              </a:ext>
              <a:ext uri="{C183D7F6-B498-43B3-948B-1728B52AA6E4}">
                <adec:decorative xmlns:adec="http://schemas.microsoft.com/office/drawing/2017/decorative" val="1"/>
              </a:ext>
            </a:extLst>
          </p:cNvPr>
          <p:cNvSpPr/>
          <p:nvPr/>
        </p:nvSpPr>
        <p:spPr>
          <a:xfrm>
            <a:off x="10196657" y="4407188"/>
            <a:ext cx="1539714"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D7A49C-A820-4319-A2CD-11AA0E25F987}"/>
              </a:ext>
              <a:ext uri="{C183D7F6-B498-43B3-948B-1728B52AA6E4}">
                <adec:decorative xmlns:adec="http://schemas.microsoft.com/office/drawing/2017/decorative" val="1"/>
              </a:ext>
            </a:extLst>
          </p:cNvPr>
          <p:cNvSpPr/>
          <p:nvPr/>
        </p:nvSpPr>
        <p:spPr>
          <a:xfrm>
            <a:off x="6909847" y="2842461"/>
            <a:ext cx="405352" cy="367645"/>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2A2160-93BB-4376-B5AF-34C865D2CEFA}"/>
              </a:ext>
              <a:ext uri="{C183D7F6-B498-43B3-948B-1728B52AA6E4}">
                <adec:decorative xmlns:adec="http://schemas.microsoft.com/office/drawing/2017/decorative" val="1"/>
              </a:ext>
            </a:extLst>
          </p:cNvPr>
          <p:cNvSpPr/>
          <p:nvPr/>
        </p:nvSpPr>
        <p:spPr>
          <a:xfrm>
            <a:off x="5582239" y="2203795"/>
            <a:ext cx="367646" cy="339085"/>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C7C4604-F260-4244-AC93-90B08904DF2D}"/>
              </a:ext>
              <a:ext uri="{C183D7F6-B498-43B3-948B-1728B52AA6E4}">
                <adec:decorative xmlns:adec="http://schemas.microsoft.com/office/drawing/2017/decorative" val="1"/>
              </a:ext>
            </a:extLst>
          </p:cNvPr>
          <p:cNvSpPr/>
          <p:nvPr/>
        </p:nvSpPr>
        <p:spPr>
          <a:xfrm>
            <a:off x="5954598" y="3747154"/>
            <a:ext cx="405352" cy="367645"/>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028E77-C75B-4C84-BA16-18366F4A6EF5}"/>
              </a:ext>
              <a:ext uri="{C183D7F6-B498-43B3-948B-1728B52AA6E4}">
                <adec:decorative xmlns:adec="http://schemas.microsoft.com/office/drawing/2017/decorative" val="1"/>
              </a:ext>
            </a:extLst>
          </p:cNvPr>
          <p:cNvSpPr/>
          <p:nvPr/>
        </p:nvSpPr>
        <p:spPr>
          <a:xfrm>
            <a:off x="8732884" y="4776520"/>
            <a:ext cx="2337847" cy="2328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95B836-4787-4CC8-9C70-419D5C26900B}"/>
              </a:ext>
            </a:extLst>
          </p:cNvPr>
          <p:cNvSpPr txBox="1"/>
          <p:nvPr/>
        </p:nvSpPr>
        <p:spPr>
          <a:xfrm>
            <a:off x="1447013" y="5549028"/>
            <a:ext cx="10124388" cy="738664"/>
          </a:xfrm>
          <a:prstGeom prst="rect">
            <a:avLst/>
          </a:prstGeom>
          <a:noFill/>
        </p:spPr>
        <p:txBody>
          <a:bodyPr wrap="square">
            <a:spAutoFit/>
          </a:bodyPr>
          <a:lstStyle/>
          <a:p>
            <a:r>
              <a:rPr lang="en-US" sz="1400"/>
              <a:t>IDC Monthly Webinar: Setting Baselines and Targets in a World of Questionable Data Quality March 25, 2021, PPT Slides/Webinar Recording </a:t>
            </a:r>
            <a:r>
              <a:rPr lang="en-US" sz="1400">
                <a:hlinkClick r:id="rId4"/>
              </a:rPr>
              <a:t>Setting Baselines &amp; Targets-Webinar</a:t>
            </a:r>
            <a:r>
              <a:rPr lang="en-US" sz="1400"/>
              <a:t> </a:t>
            </a:r>
            <a:r>
              <a:rPr lang="en-US" sz="1400">
                <a:hlinkClick r:id="rId5"/>
              </a:rPr>
              <a:t>Setting Baselines &amp; Targets- PPT</a:t>
            </a:r>
            <a:endParaRPr lang="en-US" sz="1400"/>
          </a:p>
          <a:p>
            <a:r>
              <a:rPr lang="en-US" sz="1400"/>
              <a:t>(PPT in Facilitator Resources Folder)</a:t>
            </a:r>
          </a:p>
        </p:txBody>
      </p:sp>
    </p:spTree>
    <p:extLst>
      <p:ext uri="{BB962C8B-B14F-4D97-AF65-F5344CB8AC3E}">
        <p14:creationId xmlns:p14="http://schemas.microsoft.com/office/powerpoint/2010/main" val="164839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A3AF-B212-4725-844A-F72967740F0E}"/>
              </a:ext>
            </a:extLst>
          </p:cNvPr>
          <p:cNvSpPr>
            <a:spLocks noGrp="1"/>
          </p:cNvSpPr>
          <p:nvPr>
            <p:ph type="title"/>
          </p:nvPr>
        </p:nvSpPr>
        <p:spPr>
          <a:xfrm>
            <a:off x="1328656" y="112599"/>
            <a:ext cx="9534685" cy="615553"/>
          </a:xfrm>
        </p:spPr>
        <p:txBody>
          <a:bodyPr/>
          <a:lstStyle/>
          <a:p>
            <a:r>
              <a:rPr lang="en-US" sz="4000" dirty="0"/>
              <a:t>Compliance &amp; Results Indicators</a:t>
            </a:r>
          </a:p>
        </p:txBody>
      </p:sp>
      <p:sp>
        <p:nvSpPr>
          <p:cNvPr id="3" name="Text Placeholder 2">
            <a:extLst>
              <a:ext uri="{FF2B5EF4-FFF2-40B4-BE49-F238E27FC236}">
                <a16:creationId xmlns:a16="http://schemas.microsoft.com/office/drawing/2014/main" id="{798B6837-BF4B-4A2C-8480-C6492436228D}"/>
              </a:ext>
            </a:extLst>
          </p:cNvPr>
          <p:cNvSpPr>
            <a:spLocks noGrp="1"/>
          </p:cNvSpPr>
          <p:nvPr>
            <p:ph type="body" idx="1"/>
          </p:nvPr>
        </p:nvSpPr>
        <p:spPr>
          <a:xfrm>
            <a:off x="1328656" y="849975"/>
            <a:ext cx="9944945" cy="4985980"/>
          </a:xfrm>
        </p:spPr>
        <p:txBody>
          <a:bodyPr wrap="square" lIns="0" tIns="0" rIns="0" bIns="0" anchor="t">
            <a:spAutoFit/>
          </a:bodyPr>
          <a:lstStyle/>
          <a:p>
            <a:endParaRPr lang="en-US"/>
          </a:p>
          <a:p>
            <a:pPr marL="457200" indent="-457200">
              <a:buFont typeface="Arial" panose="020B0604020202020204" pitchFamily="34" charset="0"/>
              <a:buChar char="•"/>
            </a:pPr>
            <a:r>
              <a:rPr lang="en-US"/>
              <a:t>Compliance Indicators have a mandatory target that is set at 0% or 100%.</a:t>
            </a:r>
          </a:p>
          <a:p>
            <a:endParaRPr lang="en-US"/>
          </a:p>
          <a:p>
            <a:pPr marL="914400" lvl="1" indent="-457200">
              <a:buFont typeface="Arial" panose="020B0604020202020204" pitchFamily="34" charset="0"/>
              <a:buChar char="•"/>
            </a:pPr>
            <a:r>
              <a:rPr lang="en-US" sz="2400" b="1">
                <a:solidFill>
                  <a:schemeClr val="accent3">
                    <a:lumMod val="50000"/>
                  </a:schemeClr>
                </a:solidFill>
                <a:latin typeface="Arial" panose="020B0604020202020204" pitchFamily="34" charset="0"/>
                <a:cs typeface="Arial" panose="020B0604020202020204" pitchFamily="34" charset="0"/>
              </a:rPr>
              <a:t>4b, 9, 10, 11, 12, and 13</a:t>
            </a:r>
          </a:p>
          <a:p>
            <a:endParaRPr lang="en-US"/>
          </a:p>
          <a:p>
            <a:pPr marL="457200" indent="-457200">
              <a:buFont typeface="Arial" panose="020B0604020202020204" pitchFamily="34" charset="0"/>
              <a:buChar char="•"/>
            </a:pPr>
            <a:r>
              <a:rPr lang="en-US"/>
              <a:t>Results Indicators </a:t>
            </a:r>
            <a:r>
              <a:rPr lang="en-US">
                <a:highlight>
                  <a:srgbClr val="FFFF00"/>
                </a:highlight>
              </a:rPr>
              <a:t>require targets</a:t>
            </a:r>
            <a:r>
              <a:rPr lang="en-US"/>
              <a:t> that must show an increase over baseline, be rigorous, and set with the advice of stakeholders.</a:t>
            </a:r>
          </a:p>
          <a:p>
            <a:endParaRPr lang="en-US"/>
          </a:p>
          <a:p>
            <a:pPr marL="914400" lvl="1" indent="-457200">
              <a:buFont typeface="Arial" panose="020B0604020202020204" pitchFamily="34" charset="0"/>
              <a:buChar char="•"/>
            </a:pPr>
            <a:r>
              <a:rPr lang="en-US" sz="2400" b="1">
                <a:solidFill>
                  <a:schemeClr val="accent3">
                    <a:lumMod val="50000"/>
                  </a:schemeClr>
                </a:solidFill>
                <a:highlight>
                  <a:srgbClr val="FFFF00"/>
                </a:highlight>
                <a:latin typeface="Arial"/>
                <a:cs typeface="Arial"/>
              </a:rPr>
              <a:t>1, 2, 3, 4a, 5, 6, 7, 8, 14, 15, 16, and 17</a:t>
            </a:r>
          </a:p>
        </p:txBody>
      </p:sp>
    </p:spTree>
    <p:extLst>
      <p:ext uri="{BB962C8B-B14F-4D97-AF65-F5344CB8AC3E}">
        <p14:creationId xmlns:p14="http://schemas.microsoft.com/office/powerpoint/2010/main" val="36738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81C3-141F-45A4-A92A-1E36461B6597}"/>
              </a:ext>
            </a:extLst>
          </p:cNvPr>
          <p:cNvSpPr>
            <a:spLocks noGrp="1"/>
          </p:cNvSpPr>
          <p:nvPr>
            <p:ph type="title"/>
          </p:nvPr>
        </p:nvSpPr>
        <p:spPr>
          <a:xfrm>
            <a:off x="1328656" y="112599"/>
            <a:ext cx="9534685" cy="553998"/>
          </a:xfrm>
        </p:spPr>
        <p:txBody>
          <a:bodyPr/>
          <a:lstStyle/>
          <a:p>
            <a:r>
              <a:rPr lang="en-US" dirty="0"/>
              <a:t>Setting Baselines &amp; Targets </a:t>
            </a:r>
            <a:r>
              <a:rPr lang="en-US" dirty="0">
                <a:solidFill>
                  <a:schemeClr val="bg1"/>
                </a:solidFill>
              </a:rPr>
              <a:t>#3</a:t>
            </a:r>
          </a:p>
        </p:txBody>
      </p:sp>
      <p:sp>
        <p:nvSpPr>
          <p:cNvPr id="3" name="Text Placeholder 2">
            <a:extLst>
              <a:ext uri="{FF2B5EF4-FFF2-40B4-BE49-F238E27FC236}">
                <a16:creationId xmlns:a16="http://schemas.microsoft.com/office/drawing/2014/main" id="{25507FDA-A090-4D04-ACC4-E0A8D1C6A8BE}"/>
              </a:ext>
            </a:extLst>
          </p:cNvPr>
          <p:cNvSpPr>
            <a:spLocks noGrp="1"/>
          </p:cNvSpPr>
          <p:nvPr>
            <p:ph type="body" idx="1"/>
          </p:nvPr>
        </p:nvSpPr>
        <p:spPr>
          <a:xfrm>
            <a:off x="1328656" y="868829"/>
            <a:ext cx="9944945" cy="5355312"/>
          </a:xfrm>
        </p:spPr>
        <p:txBody>
          <a:bodyPr/>
          <a:lstStyle/>
          <a:p>
            <a:pPr marL="457200" indent="-457200">
              <a:buFont typeface="Arial" panose="020B0604020202020204" pitchFamily="34" charset="0"/>
              <a:buChar char="•"/>
            </a:pPr>
            <a:r>
              <a:rPr lang="en-US"/>
              <a:t>When do you set new baselines and targets?</a:t>
            </a:r>
          </a:p>
          <a:p>
            <a:pPr marL="457200" indent="-457200">
              <a:buFont typeface="Arial" panose="020B0604020202020204" pitchFamily="34" charset="0"/>
              <a:buChar char="•"/>
            </a:pPr>
            <a:r>
              <a:rPr lang="en-US"/>
              <a:t>Only when there is a new component added to an Indicator </a:t>
            </a:r>
            <a:r>
              <a:rPr lang="en-US" b="1" u="sng"/>
              <a:t>or</a:t>
            </a:r>
          </a:p>
          <a:p>
            <a:pPr marL="457200" indent="-457200">
              <a:buFont typeface="Arial" panose="020B0604020202020204" pitchFamily="34" charset="0"/>
              <a:buChar char="•"/>
            </a:pPr>
            <a:r>
              <a:rPr lang="en-US"/>
              <a:t>Changes in the formula, method, or group being measured in the Indicator</a:t>
            </a:r>
          </a:p>
          <a:p>
            <a:pPr marL="457200" indent="-457200">
              <a:buFont typeface="Arial" panose="020B0604020202020204" pitchFamily="34" charset="0"/>
              <a:buChar char="•"/>
            </a:pPr>
            <a:r>
              <a:rPr lang="en-US" b="1" u="sng"/>
              <a:t>Not</a:t>
            </a:r>
            <a:r>
              <a:rPr lang="en-US"/>
              <a:t> just because of a new SPP/APR package (i.e., SPP/APR 2020-2025) if there are no new components or measurement </a:t>
            </a:r>
          </a:p>
          <a:p>
            <a:endParaRPr lang="en-US"/>
          </a:p>
          <a:p>
            <a:r>
              <a:rPr lang="en-US" sz="1600"/>
              <a:t>IDC Monthly Webinar: Setting Baselines and Targets in a World of Questionable Data Quality March 25, 2021, PPT Slides/Webinar Recording </a:t>
            </a:r>
            <a:r>
              <a:rPr lang="en-US" sz="1600">
                <a:hlinkClick r:id="rId3"/>
              </a:rPr>
              <a:t>Setting Baselines &amp; Targets-Webinar</a:t>
            </a:r>
            <a:r>
              <a:rPr lang="en-US" sz="1600"/>
              <a:t> </a:t>
            </a:r>
            <a:r>
              <a:rPr lang="en-US" sz="1600">
                <a:hlinkClick r:id="rId4"/>
              </a:rPr>
              <a:t>Setting Baselines &amp; Targets- PPT</a:t>
            </a:r>
            <a:endParaRPr lang="en-US" sz="1600"/>
          </a:p>
          <a:p>
            <a:r>
              <a:rPr lang="en-US" sz="1600"/>
              <a:t>(PPT in Facilitator Resources Folder)</a:t>
            </a:r>
          </a:p>
          <a:p>
            <a:endParaRPr lang="en-US"/>
          </a:p>
        </p:txBody>
      </p:sp>
    </p:spTree>
    <p:extLst>
      <p:ext uri="{BB962C8B-B14F-4D97-AF65-F5344CB8AC3E}">
        <p14:creationId xmlns:p14="http://schemas.microsoft.com/office/powerpoint/2010/main" val="305817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81C3-141F-45A4-A92A-1E36461B6597}"/>
              </a:ext>
            </a:extLst>
          </p:cNvPr>
          <p:cNvSpPr>
            <a:spLocks noGrp="1"/>
          </p:cNvSpPr>
          <p:nvPr>
            <p:ph type="title"/>
          </p:nvPr>
        </p:nvSpPr>
        <p:spPr>
          <a:xfrm>
            <a:off x="1358153" y="112599"/>
            <a:ext cx="9534685" cy="553998"/>
          </a:xfrm>
        </p:spPr>
        <p:txBody>
          <a:bodyPr/>
          <a:lstStyle/>
          <a:p>
            <a:r>
              <a:rPr lang="en-US" dirty="0"/>
              <a:t>Setting Baselines &amp; Targets</a:t>
            </a:r>
          </a:p>
        </p:txBody>
      </p:sp>
      <p:sp>
        <p:nvSpPr>
          <p:cNvPr id="3" name="Text Placeholder 2">
            <a:extLst>
              <a:ext uri="{FF2B5EF4-FFF2-40B4-BE49-F238E27FC236}">
                <a16:creationId xmlns:a16="http://schemas.microsoft.com/office/drawing/2014/main" id="{25507FDA-A090-4D04-ACC4-E0A8D1C6A8BE}"/>
              </a:ext>
            </a:extLst>
          </p:cNvPr>
          <p:cNvSpPr>
            <a:spLocks noGrp="1"/>
          </p:cNvSpPr>
          <p:nvPr>
            <p:ph type="body" idx="1"/>
          </p:nvPr>
        </p:nvSpPr>
        <p:spPr>
          <a:xfrm>
            <a:off x="1328656" y="4700530"/>
            <a:ext cx="9944945" cy="1661993"/>
          </a:xfrm>
        </p:spPr>
        <p:txBody>
          <a:bodyPr/>
          <a:lstStyle/>
          <a:p>
            <a:endParaRPr lang="en-US"/>
          </a:p>
          <a:p>
            <a:r>
              <a:rPr lang="en-US" sz="1600"/>
              <a:t>IDC Monthly Webinar: Setting Baselines and Targets in a World of Questionable Data Quality March 25, 2021, PPT Slides/Webinar Recording </a:t>
            </a:r>
            <a:r>
              <a:rPr lang="en-US" sz="1600">
                <a:hlinkClick r:id="rId3"/>
              </a:rPr>
              <a:t>Setting Baselines &amp; Targets-Webinar</a:t>
            </a:r>
            <a:r>
              <a:rPr lang="en-US" sz="1600"/>
              <a:t> </a:t>
            </a:r>
            <a:r>
              <a:rPr lang="en-US" sz="1600">
                <a:hlinkClick r:id="rId4"/>
              </a:rPr>
              <a:t>Setting Baselines &amp; Targets- PPT</a:t>
            </a:r>
            <a:endParaRPr lang="en-US" sz="1600"/>
          </a:p>
          <a:p>
            <a:r>
              <a:rPr lang="en-US" sz="1600"/>
              <a:t>(PPT in Facilitator Resources Folder)</a:t>
            </a:r>
          </a:p>
          <a:p>
            <a:endParaRPr lang="en-US"/>
          </a:p>
        </p:txBody>
      </p:sp>
      <p:pic>
        <p:nvPicPr>
          <p:cNvPr id="5" name="Picture 4" descr="Reasons for the change in baseline: covid impact on data quality, completeness and accuracy, baseline not representative, state and local programs have out of range data, data collection tools and/or methods changed, measurement requirements changed.">
            <a:extLst>
              <a:ext uri="{FF2B5EF4-FFF2-40B4-BE49-F238E27FC236}">
                <a16:creationId xmlns:a16="http://schemas.microsoft.com/office/drawing/2014/main" id="{8603305E-8E3D-4E35-9C13-266B1B3659A9}"/>
              </a:ext>
            </a:extLst>
          </p:cNvPr>
          <p:cNvPicPr>
            <a:picLocks noChangeAspect="1"/>
          </p:cNvPicPr>
          <p:nvPr/>
        </p:nvPicPr>
        <p:blipFill>
          <a:blip r:embed="rId5"/>
          <a:stretch>
            <a:fillRect/>
          </a:stretch>
        </p:blipFill>
        <p:spPr>
          <a:xfrm>
            <a:off x="1358151" y="639097"/>
            <a:ext cx="10426570" cy="4386967"/>
          </a:xfrm>
          <a:prstGeom prst="rect">
            <a:avLst/>
          </a:prstGeom>
        </p:spPr>
      </p:pic>
      <p:sp>
        <p:nvSpPr>
          <p:cNvPr id="6" name="Oval 5">
            <a:extLst>
              <a:ext uri="{FF2B5EF4-FFF2-40B4-BE49-F238E27FC236}">
                <a16:creationId xmlns:a16="http://schemas.microsoft.com/office/drawing/2014/main" id="{C7F5DB44-5A2E-40BF-8E63-4D5E9AC896B9}"/>
              </a:ext>
              <a:ext uri="{C183D7F6-B498-43B3-948B-1728B52AA6E4}">
                <adec:decorative xmlns:adec="http://schemas.microsoft.com/office/drawing/2017/decorative" val="1"/>
              </a:ext>
            </a:extLst>
          </p:cNvPr>
          <p:cNvSpPr/>
          <p:nvPr/>
        </p:nvSpPr>
        <p:spPr>
          <a:xfrm>
            <a:off x="1809946" y="1791093"/>
            <a:ext cx="9266549" cy="4807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68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A3AF-B212-4725-844A-F72967740F0E}"/>
              </a:ext>
            </a:extLst>
          </p:cNvPr>
          <p:cNvSpPr>
            <a:spLocks noGrp="1"/>
          </p:cNvSpPr>
          <p:nvPr>
            <p:ph type="title"/>
          </p:nvPr>
        </p:nvSpPr>
        <p:spPr>
          <a:xfrm>
            <a:off x="1328656" y="250251"/>
            <a:ext cx="10021216" cy="553998"/>
          </a:xfrm>
        </p:spPr>
        <p:txBody>
          <a:bodyPr/>
          <a:lstStyle/>
          <a:p>
            <a:r>
              <a:rPr lang="en-US" dirty="0"/>
              <a:t>Setting Targets</a:t>
            </a:r>
          </a:p>
        </p:txBody>
      </p:sp>
      <p:pic>
        <p:nvPicPr>
          <p:cNvPr id="5" name="Picture 4" descr="Different calculation methods: eyeball method, trend lines, growth or change fro year to year, increase by set percentage, start with the end goal, statistical validation">
            <a:extLst>
              <a:ext uri="{FF2B5EF4-FFF2-40B4-BE49-F238E27FC236}">
                <a16:creationId xmlns:a16="http://schemas.microsoft.com/office/drawing/2014/main" id="{63737E21-AD06-4ED4-9A6C-E3FD0C4A073D}"/>
              </a:ext>
            </a:extLst>
          </p:cNvPr>
          <p:cNvPicPr>
            <a:picLocks noChangeAspect="1"/>
          </p:cNvPicPr>
          <p:nvPr/>
        </p:nvPicPr>
        <p:blipFill>
          <a:blip r:embed="rId3"/>
          <a:stretch>
            <a:fillRect/>
          </a:stretch>
        </p:blipFill>
        <p:spPr>
          <a:xfrm>
            <a:off x="1454764" y="1102936"/>
            <a:ext cx="9395586" cy="3755619"/>
          </a:xfrm>
          <a:prstGeom prst="rect">
            <a:avLst/>
          </a:prstGeom>
        </p:spPr>
      </p:pic>
      <p:pic>
        <p:nvPicPr>
          <p:cNvPr id="4" name="Picture 3">
            <a:extLst>
              <a:ext uri="{FF2B5EF4-FFF2-40B4-BE49-F238E27FC236}">
                <a16:creationId xmlns:a16="http://schemas.microsoft.com/office/drawing/2014/main" id="{9836E4EB-06F9-43BF-8E6E-1AC817EDB7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11895" y="4761070"/>
            <a:ext cx="8466554" cy="1257409"/>
          </a:xfrm>
          <a:prstGeom prst="rect">
            <a:avLst/>
          </a:prstGeom>
        </p:spPr>
      </p:pic>
    </p:spTree>
    <p:extLst>
      <p:ext uri="{BB962C8B-B14F-4D97-AF65-F5344CB8AC3E}">
        <p14:creationId xmlns:p14="http://schemas.microsoft.com/office/powerpoint/2010/main" val="4011717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1F27A6-38D6-4491-86E2-2B3ADF85FCF7}"/>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r>
              <a:rPr lang="en-US" sz="5400" dirty="0">
                <a:solidFill>
                  <a:schemeClr val="tx1"/>
                </a:solidFill>
                <a:latin typeface="+mj-lt"/>
                <a:ea typeface="+mj-ea"/>
                <a:cs typeface="+mj-cs"/>
              </a:rPr>
              <a:t>INDICATOR DATA - High School &amp; Life Outcomes</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Student at a graduation ceremony">
            <a:extLst>
              <a:ext uri="{FF2B5EF4-FFF2-40B4-BE49-F238E27FC236}">
                <a16:creationId xmlns:a16="http://schemas.microsoft.com/office/drawing/2014/main" id="{2604CB37-A67B-45CD-A834-011DAE120655}"/>
              </a:ext>
            </a:extLst>
          </p:cNvPr>
          <p:cNvPicPr>
            <a:picLocks noChangeAspect="1"/>
          </p:cNvPicPr>
          <p:nvPr/>
        </p:nvPicPr>
        <p:blipFill>
          <a:blip r:embed="rId3">
            <a:extLst>
              <a:ext uri="{28A0092B-C50C-407E-A947-70E740481C1C}">
                <a14:useLocalDpi xmlns:a14="http://schemas.microsoft.com/office/drawing/2010/main" val="0"/>
              </a:ext>
            </a:extLst>
          </a:blip>
          <a:srcRect l="15796" r="1579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7102377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F05A-26BF-41EC-9F61-65B7A6A04F2E}"/>
              </a:ext>
            </a:extLst>
          </p:cNvPr>
          <p:cNvSpPr>
            <a:spLocks noGrp="1"/>
          </p:cNvSpPr>
          <p:nvPr>
            <p:ph type="title"/>
          </p:nvPr>
        </p:nvSpPr>
        <p:spPr>
          <a:xfrm>
            <a:off x="1328657" y="84842"/>
            <a:ext cx="9534685" cy="553998"/>
          </a:xfrm>
        </p:spPr>
        <p:txBody>
          <a:bodyPr/>
          <a:lstStyle/>
          <a:p>
            <a:r>
              <a:rPr lang="en-US" dirty="0"/>
              <a:t>Goals of the SPP/APR Feedback Session</a:t>
            </a:r>
          </a:p>
        </p:txBody>
      </p:sp>
      <p:sp>
        <p:nvSpPr>
          <p:cNvPr id="3" name="Text Placeholder 2">
            <a:extLst>
              <a:ext uri="{FF2B5EF4-FFF2-40B4-BE49-F238E27FC236}">
                <a16:creationId xmlns:a16="http://schemas.microsoft.com/office/drawing/2014/main" id="{2F4BD0E9-671C-49BC-855A-639BC1E31857}"/>
              </a:ext>
            </a:extLst>
          </p:cNvPr>
          <p:cNvSpPr>
            <a:spLocks noGrp="1"/>
          </p:cNvSpPr>
          <p:nvPr>
            <p:ph type="body" idx="1"/>
          </p:nvPr>
        </p:nvSpPr>
        <p:spPr>
          <a:xfrm>
            <a:off x="1170922" y="497438"/>
            <a:ext cx="10340348" cy="10002738"/>
          </a:xfrm>
        </p:spPr>
        <p:txBody>
          <a:bodyPr wrap="square" lIns="0" tIns="0" rIns="0" bIns="0" anchor="t">
            <a:spAutoFit/>
          </a:bodyPr>
          <a:lstStyle/>
          <a:p>
            <a:pPr marL="457200" indent="-457200">
              <a:buFont typeface="Arial" panose="020B0604020202020204" pitchFamily="34" charset="0"/>
              <a:buChar char="•"/>
            </a:pPr>
            <a:endParaRPr lang="en-US" sz="2400" b="1" dirty="0"/>
          </a:p>
          <a:p>
            <a:pPr marL="342900" indent="-342900">
              <a:buFont typeface="Arial" panose="020B0604020202020204" pitchFamily="34" charset="0"/>
              <a:buChar char="•"/>
            </a:pPr>
            <a:r>
              <a:rPr lang="en-US" sz="2000" b="1" dirty="0"/>
              <a:t>Sign in and Provide Your Role(s) </a:t>
            </a:r>
            <a:r>
              <a:rPr lang="en-US" sz="2000" b="1" dirty="0">
                <a:hlinkClick r:id="rId3"/>
              </a:rPr>
              <a:t>sign-in</a:t>
            </a:r>
            <a:endParaRPr lang="en-US" sz="2000" b="1" dirty="0"/>
          </a:p>
          <a:p>
            <a:endParaRPr lang="en-US" sz="2000" b="1" dirty="0"/>
          </a:p>
          <a:p>
            <a:pPr marL="342900" indent="-342900">
              <a:buFont typeface="Arial" panose="020B0604020202020204" pitchFamily="34" charset="0"/>
              <a:buChar char="•"/>
            </a:pPr>
            <a:r>
              <a:rPr lang="en-US" sz="2000" b="1" dirty="0"/>
              <a:t>Identify the key points of the SPP/APR.</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Review a process for SPP/APR development using Indicators grouped together in clusters.</a:t>
            </a:r>
          </a:p>
          <a:p>
            <a:endParaRPr lang="en-US" sz="2000" b="1" dirty="0"/>
          </a:p>
          <a:p>
            <a:pPr marL="342900" indent="-342900">
              <a:buFont typeface="Arial" panose="020B0604020202020204" pitchFamily="34" charset="0"/>
              <a:buChar char="•"/>
            </a:pPr>
            <a:r>
              <a:rPr lang="en-US" sz="2000" b="1" dirty="0"/>
              <a:t>Review stakeholder requirements.</a:t>
            </a:r>
          </a:p>
          <a:p>
            <a:endParaRPr lang="en-US" sz="2000" b="1" dirty="0"/>
          </a:p>
          <a:p>
            <a:pPr marL="342900" indent="-342900">
              <a:buFont typeface="Arial" panose="020B0604020202020204" pitchFamily="34" charset="0"/>
              <a:buChar char="•"/>
            </a:pPr>
            <a:r>
              <a:rPr lang="en-US" sz="2000" b="1" dirty="0"/>
              <a:t>Examine processes for target setting.</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Evaluate the trend data for the High School &amp; Life Outcomes Cluster of Indicators of the SPP/APR requiring targets.</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Opportunity for Parent Mentors to assist in Stakeholder Input Sessions with participants from their local school system.</a:t>
            </a:r>
          </a:p>
          <a:p>
            <a:endParaRPr lang="en-US" sz="2000" b="1" dirty="0"/>
          </a:p>
          <a:p>
            <a:pPr marL="342900" indent="-342900">
              <a:buFont typeface="Arial" panose="020B0604020202020204" pitchFamily="34" charset="0"/>
              <a:buChar char="•"/>
            </a:pPr>
            <a:r>
              <a:rPr lang="en-US" sz="2000" b="1" dirty="0"/>
              <a:t>Plan for feedback collection and finalizing targets.</a:t>
            </a:r>
          </a:p>
          <a:p>
            <a:pPr marL="342900" indent="-342900">
              <a:buFont typeface="Arial" panose="020B0604020202020204" pitchFamily="34" charset="0"/>
              <a:buChar char="•"/>
            </a:pPr>
            <a:endParaRPr lang="en-US" sz="2000" b="1" dirty="0"/>
          </a:p>
          <a:p>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endParaRPr lang="en-US" sz="2400" b="1" dirty="0"/>
          </a:p>
          <a:p>
            <a:endParaRPr lang="en-US" sz="2400" b="1" dirty="0"/>
          </a:p>
          <a:p>
            <a:pPr marL="457200" indent="-457200">
              <a:buFont typeface="Arial" panose="020B0604020202020204" pitchFamily="34" charset="0"/>
              <a:buChar char="•"/>
            </a:pPr>
            <a:endParaRPr lang="en-US" sz="2400" b="1" dirty="0"/>
          </a:p>
          <a:p>
            <a:r>
              <a:rPr lang="en-US" b="1" dirty="0"/>
              <a:t>  </a:t>
            </a:r>
          </a:p>
        </p:txBody>
      </p:sp>
    </p:spTree>
    <p:extLst>
      <p:ext uri="{BB962C8B-B14F-4D97-AF65-F5344CB8AC3E}">
        <p14:creationId xmlns:p14="http://schemas.microsoft.com/office/powerpoint/2010/main" val="2875005370"/>
      </p:ext>
    </p:extLst>
  </p:cSld>
  <p:clrMapOvr>
    <a:masterClrMapping/>
  </p:clrMapOvr>
  <mc:AlternateContent xmlns:mc="http://schemas.openxmlformats.org/markup-compatibility/2006" xmlns:p14="http://schemas.microsoft.com/office/powerpoint/2010/main">
    <mc:Choice Requires="p14">
      <p:transition spd="slow" p14:dur="2000" advTm="47997"/>
    </mc:Choice>
    <mc:Fallback xmlns="">
      <p:transition spd="slow" advTm="4799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2191513" y="6332982"/>
            <a:ext cx="3058795" cy="0"/>
          </a:xfrm>
          <a:custGeom>
            <a:avLst/>
            <a:gdLst/>
            <a:ahLst/>
            <a:cxnLst/>
            <a:rect l="l" t="t" r="r" b="b"/>
            <a:pathLst>
              <a:path w="3058795">
                <a:moveTo>
                  <a:pt x="0" y="0"/>
                </a:moveTo>
                <a:lnTo>
                  <a:pt x="3058667" y="0"/>
                </a:lnTo>
              </a:path>
            </a:pathLst>
          </a:custGeom>
          <a:ln w="53340">
            <a:solidFill>
              <a:srgbClr val="006336"/>
            </a:solidFill>
          </a:ln>
        </p:spPr>
        <p:txBody>
          <a:bodyPr wrap="square" lIns="0" tIns="0" rIns="0" bIns="0" rtlCol="0"/>
          <a:lstStyle/>
          <a:p>
            <a:endParaRPr sz="1800"/>
          </a:p>
        </p:txBody>
      </p:sp>
      <p:sp>
        <p:nvSpPr>
          <p:cNvPr id="3" name="object 3">
            <a:extLst>
              <a:ext uri="{C183D7F6-B498-43B3-948B-1728B52AA6E4}">
                <adec:decorative xmlns:adec="http://schemas.microsoft.com/office/drawing/2017/decorative" val="1"/>
              </a:ext>
            </a:extLst>
          </p:cNvPr>
          <p:cNvSpPr/>
          <p:nvPr/>
        </p:nvSpPr>
        <p:spPr>
          <a:xfrm>
            <a:off x="5250180" y="6332982"/>
            <a:ext cx="1748155" cy="0"/>
          </a:xfrm>
          <a:custGeom>
            <a:avLst/>
            <a:gdLst/>
            <a:ahLst/>
            <a:cxnLst/>
            <a:rect l="l" t="t" r="r" b="b"/>
            <a:pathLst>
              <a:path w="1748154">
                <a:moveTo>
                  <a:pt x="0" y="0"/>
                </a:moveTo>
                <a:lnTo>
                  <a:pt x="1748027" y="0"/>
                </a:lnTo>
              </a:path>
            </a:pathLst>
          </a:custGeom>
          <a:ln w="53340">
            <a:solidFill>
              <a:srgbClr val="007D67"/>
            </a:solidFill>
          </a:ln>
        </p:spPr>
        <p:txBody>
          <a:bodyPr wrap="square" lIns="0" tIns="0" rIns="0" bIns="0" rtlCol="0"/>
          <a:lstStyle/>
          <a:p>
            <a:endParaRPr sz="1800"/>
          </a:p>
        </p:txBody>
      </p:sp>
      <p:sp>
        <p:nvSpPr>
          <p:cNvPr id="4" name="object 4">
            <a:extLst>
              <a:ext uri="{C183D7F6-B498-43B3-948B-1728B52AA6E4}">
                <adec:decorative xmlns:adec="http://schemas.microsoft.com/office/drawing/2017/decorative" val="1"/>
              </a:ext>
            </a:extLst>
          </p:cNvPr>
          <p:cNvSpPr/>
          <p:nvPr/>
        </p:nvSpPr>
        <p:spPr>
          <a:xfrm>
            <a:off x="6998208" y="6332982"/>
            <a:ext cx="1112520" cy="0"/>
          </a:xfrm>
          <a:custGeom>
            <a:avLst/>
            <a:gdLst/>
            <a:ahLst/>
            <a:cxnLst/>
            <a:rect l="l" t="t" r="r" b="b"/>
            <a:pathLst>
              <a:path w="1112520">
                <a:moveTo>
                  <a:pt x="0" y="0"/>
                </a:moveTo>
                <a:lnTo>
                  <a:pt x="1112519" y="0"/>
                </a:lnTo>
              </a:path>
            </a:pathLst>
          </a:custGeom>
          <a:ln w="53340">
            <a:solidFill>
              <a:srgbClr val="00A9A0"/>
            </a:solidFill>
          </a:ln>
        </p:spPr>
        <p:txBody>
          <a:bodyPr wrap="square" lIns="0" tIns="0" rIns="0" bIns="0" rtlCol="0"/>
          <a:lstStyle/>
          <a:p>
            <a:endParaRPr sz="1800"/>
          </a:p>
        </p:txBody>
      </p:sp>
      <p:sp>
        <p:nvSpPr>
          <p:cNvPr id="5" name="object 5">
            <a:extLst>
              <a:ext uri="{C183D7F6-B498-43B3-948B-1728B52AA6E4}">
                <adec:decorative xmlns:adec="http://schemas.microsoft.com/office/drawing/2017/decorative" val="1"/>
              </a:ext>
            </a:extLst>
          </p:cNvPr>
          <p:cNvSpPr/>
          <p:nvPr/>
        </p:nvSpPr>
        <p:spPr>
          <a:xfrm>
            <a:off x="8110729" y="6332982"/>
            <a:ext cx="772795" cy="0"/>
          </a:xfrm>
          <a:custGeom>
            <a:avLst/>
            <a:gdLst/>
            <a:ahLst/>
            <a:cxnLst/>
            <a:rect l="l" t="t" r="r" b="b"/>
            <a:pathLst>
              <a:path w="772795">
                <a:moveTo>
                  <a:pt x="0" y="0"/>
                </a:moveTo>
                <a:lnTo>
                  <a:pt x="772668" y="0"/>
                </a:lnTo>
              </a:path>
            </a:pathLst>
          </a:custGeom>
          <a:ln w="53340">
            <a:solidFill>
              <a:srgbClr val="1185C9"/>
            </a:solidFill>
          </a:ln>
        </p:spPr>
        <p:txBody>
          <a:bodyPr wrap="square" lIns="0" tIns="0" rIns="0" bIns="0" rtlCol="0"/>
          <a:lstStyle/>
          <a:p>
            <a:endParaRPr sz="1800"/>
          </a:p>
        </p:txBody>
      </p:sp>
      <p:sp>
        <p:nvSpPr>
          <p:cNvPr id="6" name="object 6"/>
          <p:cNvSpPr txBox="1">
            <a:spLocks noGrp="1"/>
          </p:cNvSpPr>
          <p:nvPr>
            <p:ph type="title"/>
          </p:nvPr>
        </p:nvSpPr>
        <p:spPr>
          <a:xfrm>
            <a:off x="1099953" y="169689"/>
            <a:ext cx="8744705" cy="628377"/>
          </a:xfrm>
          <a:prstGeom prst="rect">
            <a:avLst/>
          </a:prstGeom>
        </p:spPr>
        <p:txBody>
          <a:bodyPr vert="horz" wrap="square" lIns="0" tIns="12700" rIns="0" bIns="0" rtlCol="0">
            <a:spAutoFit/>
          </a:bodyPr>
          <a:lstStyle/>
          <a:p>
            <a:pPr marL="12700">
              <a:lnSpc>
                <a:spcPct val="100000"/>
              </a:lnSpc>
              <a:spcBef>
                <a:spcPts val="100"/>
              </a:spcBef>
            </a:pPr>
            <a:r>
              <a:rPr lang="en-US" sz="4000" dirty="0"/>
              <a:t>SPP/APR INDICATOR 1</a:t>
            </a:r>
            <a:endParaRPr sz="4000" dirty="0"/>
          </a:p>
        </p:txBody>
      </p:sp>
      <p:sp>
        <p:nvSpPr>
          <p:cNvPr id="13" name="object 13"/>
          <p:cNvSpPr txBox="1"/>
          <p:nvPr/>
        </p:nvSpPr>
        <p:spPr>
          <a:xfrm>
            <a:off x="9844658" y="6464909"/>
            <a:ext cx="128270" cy="156068"/>
          </a:xfrm>
          <a:prstGeom prst="rect">
            <a:avLst/>
          </a:prstGeom>
        </p:spPr>
        <p:txBody>
          <a:bodyPr vert="horz" wrap="square" lIns="0" tIns="0" rIns="0" bIns="0" rtlCol="0">
            <a:spAutoFit/>
          </a:bodyPr>
          <a:lstStyle/>
          <a:p>
            <a:pPr marL="25400">
              <a:lnSpc>
                <a:spcPts val="1240"/>
              </a:lnSpc>
            </a:pPr>
            <a:fld id="{81D60167-4931-47E6-BA6A-407CBD079E47}" type="slidenum">
              <a:rPr sz="1200" dirty="0">
                <a:solidFill>
                  <a:srgbClr val="FFFFFF"/>
                </a:solidFill>
                <a:latin typeface="Calibri"/>
                <a:cs typeface="Calibri"/>
              </a:rPr>
              <a:pPr marL="25400">
                <a:lnSpc>
                  <a:spcPts val="1240"/>
                </a:lnSpc>
              </a:pPr>
              <a:t>20</a:t>
            </a:fld>
            <a:endParaRPr sz="1200">
              <a:latin typeface="Calibri"/>
              <a:cs typeface="Calibri"/>
            </a:endParaRPr>
          </a:p>
        </p:txBody>
      </p:sp>
      <p:sp>
        <p:nvSpPr>
          <p:cNvPr id="8" name="object 8">
            <a:extLst>
              <a:ext uri="{FF2B5EF4-FFF2-40B4-BE49-F238E27FC236}">
                <a16:creationId xmlns:a16="http://schemas.microsoft.com/office/drawing/2014/main" id="{3B3CCC2F-2E9B-408F-A4C2-EB6DE7F75A32}"/>
              </a:ext>
            </a:extLst>
          </p:cNvPr>
          <p:cNvSpPr txBox="1"/>
          <p:nvPr/>
        </p:nvSpPr>
        <p:spPr>
          <a:xfrm>
            <a:off x="2270556" y="6424981"/>
            <a:ext cx="6630670" cy="182101"/>
          </a:xfrm>
          <a:prstGeom prst="rect">
            <a:avLst/>
          </a:prstGeom>
        </p:spPr>
        <p:txBody>
          <a:bodyPr vert="horz" wrap="square" lIns="0" tIns="12700" rIns="0" bIns="0" rtlCol="0">
            <a:spAutoFit/>
          </a:bodyPr>
          <a:lstStyle/>
          <a:p>
            <a:pPr marL="12700">
              <a:lnSpc>
                <a:spcPct val="100000"/>
              </a:lnSpc>
              <a:spcBef>
                <a:spcPts val="100"/>
              </a:spcBef>
            </a:pPr>
            <a:r>
              <a:rPr sz="1100" b="1" i="1">
                <a:solidFill>
                  <a:srgbClr val="767070"/>
                </a:solidFill>
                <a:latin typeface="Calibri"/>
                <a:cs typeface="Calibri"/>
              </a:rPr>
              <a:t>Richard Woods, </a:t>
            </a:r>
            <a:r>
              <a:rPr sz="1100" b="1" i="1" spc="-5">
                <a:solidFill>
                  <a:srgbClr val="767070"/>
                </a:solidFill>
                <a:latin typeface="Calibri"/>
                <a:cs typeface="Calibri"/>
              </a:rPr>
              <a:t>Georgia’s </a:t>
            </a:r>
            <a:r>
              <a:rPr sz="1100" b="1" i="1">
                <a:solidFill>
                  <a:srgbClr val="767070"/>
                </a:solidFill>
                <a:latin typeface="Calibri"/>
                <a:cs typeface="Calibri"/>
              </a:rPr>
              <a:t>School </a:t>
            </a:r>
            <a:r>
              <a:rPr sz="1100" b="1" i="1" spc="-5">
                <a:solidFill>
                  <a:srgbClr val="767070"/>
                </a:solidFill>
                <a:latin typeface="Calibri"/>
                <a:cs typeface="Calibri"/>
              </a:rPr>
              <a:t>Superintendent </a:t>
            </a:r>
            <a:r>
              <a:rPr sz="1100" b="1">
                <a:solidFill>
                  <a:srgbClr val="1185C9"/>
                </a:solidFill>
                <a:latin typeface="Calibri"/>
                <a:cs typeface="Calibri"/>
              </a:rPr>
              <a:t>| </a:t>
            </a:r>
            <a:r>
              <a:rPr sz="1100" b="1" spc="-5">
                <a:solidFill>
                  <a:srgbClr val="767070"/>
                </a:solidFill>
                <a:latin typeface="Calibri"/>
                <a:cs typeface="Calibri"/>
              </a:rPr>
              <a:t>Georgia Department of Education </a:t>
            </a:r>
            <a:r>
              <a:rPr sz="1100" b="1">
                <a:solidFill>
                  <a:srgbClr val="1185C9"/>
                </a:solidFill>
                <a:latin typeface="Calibri"/>
                <a:cs typeface="Calibri"/>
              </a:rPr>
              <a:t>| </a:t>
            </a:r>
            <a:r>
              <a:rPr sz="1100" b="1" i="1">
                <a:solidFill>
                  <a:srgbClr val="767070"/>
                </a:solidFill>
                <a:latin typeface="Calibri"/>
                <a:cs typeface="Calibri"/>
              </a:rPr>
              <a:t>Educating </a:t>
            </a:r>
            <a:r>
              <a:rPr sz="1100" b="1" i="1" spc="-5">
                <a:solidFill>
                  <a:srgbClr val="767070"/>
                </a:solidFill>
                <a:latin typeface="Calibri"/>
                <a:cs typeface="Calibri"/>
              </a:rPr>
              <a:t>Georgia’s</a:t>
            </a:r>
            <a:r>
              <a:rPr sz="1100" b="1" i="1" spc="-110">
                <a:solidFill>
                  <a:srgbClr val="767070"/>
                </a:solidFill>
                <a:latin typeface="Calibri"/>
                <a:cs typeface="Calibri"/>
              </a:rPr>
              <a:t> </a:t>
            </a:r>
            <a:r>
              <a:rPr sz="1100" b="1" i="1">
                <a:solidFill>
                  <a:srgbClr val="767070"/>
                </a:solidFill>
                <a:latin typeface="Calibri"/>
                <a:cs typeface="Calibri"/>
              </a:rPr>
              <a:t>Future</a:t>
            </a:r>
            <a:endParaRPr sz="1100">
              <a:latin typeface="Calibri"/>
              <a:cs typeface="Calibri"/>
            </a:endParaRPr>
          </a:p>
        </p:txBody>
      </p:sp>
      <p:sp>
        <p:nvSpPr>
          <p:cNvPr id="11" name="TextBox 10">
            <a:extLst>
              <a:ext uri="{FF2B5EF4-FFF2-40B4-BE49-F238E27FC236}">
                <a16:creationId xmlns:a16="http://schemas.microsoft.com/office/drawing/2014/main" id="{9BFF0418-0489-421E-B5E1-F349BE23C58E}"/>
              </a:ext>
            </a:extLst>
          </p:cNvPr>
          <p:cNvSpPr txBox="1"/>
          <p:nvPr/>
        </p:nvSpPr>
        <p:spPr>
          <a:xfrm>
            <a:off x="1099953" y="1003359"/>
            <a:ext cx="10231066" cy="4708981"/>
          </a:xfrm>
          <a:prstGeom prst="rect">
            <a:avLst/>
          </a:prstGeom>
          <a:noFill/>
        </p:spPr>
        <p:txBody>
          <a:bodyPr wrap="square" lIns="91440" tIns="45720" rIns="91440" bIns="45720" anchor="t">
            <a:spAutoFit/>
          </a:bodyPr>
          <a:lstStyle/>
          <a:p>
            <a:pPr>
              <a:defRPr/>
            </a:pPr>
            <a:r>
              <a:rPr kumimoji="0" lang="en-US" sz="2400" b="1" i="0" u="sng" strike="noStrike" kern="1200" cap="none" spc="0" normalizeH="0" baseline="0" noProof="0" dirty="0">
                <a:ln>
                  <a:noFill/>
                </a:ln>
                <a:solidFill>
                  <a:srgbClr val="9BBB59"/>
                </a:solidFill>
                <a:effectLst/>
                <a:uLnTx/>
                <a:uFillTx/>
                <a:latin typeface="Arial"/>
                <a:cs typeface="Arial"/>
              </a:rPr>
              <a:t>Indicator 1:</a:t>
            </a:r>
            <a:r>
              <a:rPr kumimoji="0" lang="en-US" sz="2400" b="1" i="0" u="none" strike="noStrike" kern="1200" cap="none" spc="0" normalizeH="0" baseline="0" noProof="0" dirty="0">
                <a:ln>
                  <a:noFill/>
                </a:ln>
                <a:solidFill>
                  <a:srgbClr val="9BBB59"/>
                </a:solidFill>
                <a:effectLst/>
                <a:uLnTx/>
                <a:uFillTx/>
                <a:latin typeface="Arial"/>
                <a:cs typeface="Arial"/>
              </a:rPr>
              <a:t> Graduation</a:t>
            </a:r>
            <a:r>
              <a:rPr lang="en-US" sz="2400" b="1" dirty="0">
                <a:solidFill>
                  <a:srgbClr val="9BBB59"/>
                </a:solidFill>
                <a:latin typeface="Arial"/>
                <a:cs typeface="Arial"/>
              </a:rPr>
              <a:t> </a:t>
            </a:r>
            <a:endParaRPr kumimoji="0" lang="en-US" sz="2400" b="1" i="0" u="none" strike="noStrike" kern="1200" cap="none" spc="0" normalizeH="0" baseline="0" noProof="0" dirty="0">
              <a:ln>
                <a:noFill/>
              </a:ln>
              <a:solidFill>
                <a:srgbClr val="9BBB59">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Percent of youth with Individualized Education Programs (IEPs) graduating from high school with a regular high school diploma. (20 U.S.C. 1416 (a)(3)(A))</a:t>
            </a:r>
            <a:endParaRPr lang="en-US"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defRPr/>
            </a:pPr>
            <a:r>
              <a:rPr kumimoji="0" lang="en-US" sz="2400" b="1" i="0" u="sng" strike="noStrike" kern="1200" cap="none" spc="0" normalizeH="0" baseline="0" noProof="0" dirty="0">
                <a:ln>
                  <a:noFill/>
                </a:ln>
                <a:solidFill>
                  <a:srgbClr val="9BBB59"/>
                </a:solidFill>
                <a:effectLst/>
                <a:uLnTx/>
                <a:uFillTx/>
                <a:latin typeface="Arial"/>
                <a:cs typeface="Arial"/>
              </a:rPr>
              <a:t>Current</a:t>
            </a:r>
            <a:r>
              <a:rPr lang="en-US" sz="2400" b="1" u="sng" dirty="0">
                <a:solidFill>
                  <a:srgbClr val="9BBB59"/>
                </a:solidFill>
                <a:latin typeface="Arial"/>
                <a:cs typeface="Arial"/>
              </a:rPr>
              <a:t> Calculation</a:t>
            </a:r>
            <a:r>
              <a:rPr kumimoji="0" lang="en-US" sz="2400" b="1" i="0" u="sng" strike="noStrike" kern="1200" cap="none" spc="0" normalizeH="0" baseline="0" noProof="0" dirty="0">
                <a:ln>
                  <a:noFill/>
                </a:ln>
                <a:solidFill>
                  <a:srgbClr val="9BBB59"/>
                </a:solidFill>
                <a:effectLst/>
                <a:uLnTx/>
                <a:uFillTx/>
                <a:latin typeface="Arial"/>
                <a:cs typeface="Arial"/>
              </a:rPr>
              <a:t>:</a:t>
            </a:r>
            <a:r>
              <a:rPr lang="en-US" sz="2400" b="1" dirty="0">
                <a:solidFill>
                  <a:srgbClr val="9BBB59"/>
                </a:solidFill>
                <a:latin typeface="Arial"/>
                <a:cs typeface="Arial"/>
              </a:rPr>
              <a:t> </a:t>
            </a:r>
            <a:r>
              <a:rPr kumimoji="0" lang="en-US" sz="2400" b="1" i="0" u="none" strike="noStrike" kern="1200" cap="none" spc="0" normalizeH="0" baseline="0" noProof="0" dirty="0">
                <a:ln>
                  <a:noFill/>
                </a:ln>
                <a:solidFill>
                  <a:srgbClr val="9BBB59"/>
                </a:solidFill>
                <a:effectLst/>
                <a:uLnTx/>
                <a:uFillTx/>
                <a:latin typeface="Arial"/>
                <a:cs typeface="Arial"/>
              </a:rPr>
              <a:t> </a:t>
            </a:r>
            <a:r>
              <a:rPr kumimoji="0" lang="en-US" sz="2400" b="1" i="0" u="none" strike="noStrike" kern="1200" cap="none" spc="0" normalizeH="0" baseline="0" noProof="0" dirty="0">
                <a:ln>
                  <a:noFill/>
                </a:ln>
                <a:effectLst/>
                <a:uLnTx/>
                <a:uFillTx/>
                <a:latin typeface="Arial"/>
                <a:cs typeface="Arial"/>
              </a:rPr>
              <a:t>Adjusted Cohort </a:t>
            </a:r>
            <a:r>
              <a:rPr lang="en-US" sz="2400" b="1" dirty="0">
                <a:latin typeface="Arial"/>
                <a:cs typeface="Arial"/>
              </a:rPr>
              <a:t>Rate -</a:t>
            </a:r>
            <a:r>
              <a:rPr kumimoji="0" lang="en-US" sz="2400" b="1" i="0" u="none" strike="noStrike" kern="1200" cap="none" spc="0" normalizeH="0" baseline="0" noProof="0" dirty="0">
                <a:ln>
                  <a:noFill/>
                </a:ln>
                <a:effectLst/>
                <a:uLnTx/>
                <a:uFillTx/>
                <a:latin typeface="Arial"/>
                <a:cs typeface="Arial"/>
              </a:rPr>
              <a:t> same as </a:t>
            </a:r>
            <a:r>
              <a:rPr lang="en-US" sz="2400" b="1" dirty="0">
                <a:latin typeface="Arial"/>
                <a:cs typeface="Arial"/>
              </a:rPr>
              <a:t>Every Student Succeeds Act (ESSA)</a:t>
            </a:r>
            <a:endParaRPr lang="en-US" sz="2400" b="1" i="0" u="none" strike="noStrike" kern="1200" cap="none" spc="0" normalizeH="0" baseline="0" noProof="0" dirty="0">
              <a:ln>
                <a:noFill/>
              </a:ln>
              <a:effectLst/>
              <a:uLnTx/>
              <a:uFillTx/>
              <a:latin typeface="Arial"/>
              <a:cs typeface="Arial"/>
            </a:endParaRPr>
          </a:p>
          <a:p>
            <a:pPr>
              <a:defRPr/>
            </a:pPr>
            <a:endParaRPr lang="en-US" sz="2400" b="1" dirty="0">
              <a:solidFill>
                <a:srgbClr val="9BBB59">
                  <a:lumMod val="50000"/>
                </a:srgbClr>
              </a:solidFill>
              <a:latin typeface="Arial" panose="020B0604020202020204" pitchFamily="34" charset="0"/>
              <a:cs typeface="Arial" panose="020B0604020202020204" pitchFamily="34" charset="0"/>
            </a:endParaRPr>
          </a:p>
          <a:p>
            <a:pPr>
              <a:defRPr/>
            </a:pPr>
            <a:r>
              <a:rPr lang="en-US" sz="2400" b="1" u="sng" dirty="0">
                <a:solidFill>
                  <a:srgbClr val="9BBB59"/>
                </a:solidFill>
                <a:latin typeface="Arial"/>
                <a:cs typeface="Arial"/>
              </a:rPr>
              <a:t>Updated Calculation:</a:t>
            </a:r>
            <a:r>
              <a:rPr lang="en-US" sz="2400" b="1" dirty="0">
                <a:solidFill>
                  <a:srgbClr val="9BBB59"/>
                </a:solidFill>
                <a:latin typeface="Arial"/>
                <a:cs typeface="Arial"/>
              </a:rPr>
              <a:t>  </a:t>
            </a:r>
            <a:r>
              <a:rPr lang="en-US" sz="2400" b="1" dirty="0">
                <a:latin typeface="Arial"/>
                <a:cs typeface="Arial"/>
              </a:rPr>
              <a:t>Report the Same Data used for Reporting under Section 618</a:t>
            </a:r>
          </a:p>
          <a:p>
            <a:pPr marL="914400" indent="-914400">
              <a:defRPr/>
            </a:pPr>
            <a:r>
              <a:rPr lang="en-US" sz="2400" b="1" dirty="0">
                <a:effectLst/>
                <a:latin typeface="Arial"/>
                <a:ea typeface="Times New Roman" panose="02020603050405020304" pitchFamily="18" charset="0"/>
                <a:cs typeface="Arial"/>
              </a:rPr>
              <a:t>	FS009 - Children with Disabilities</a:t>
            </a:r>
            <a:r>
              <a:rPr lang="en-US" sz="2400" b="1" dirty="0">
                <a:latin typeface="Arial"/>
                <a:ea typeface="Times New Roman" panose="02020603050405020304" pitchFamily="18" charset="0"/>
                <a:cs typeface="Arial"/>
              </a:rPr>
              <a:t> </a:t>
            </a:r>
            <a:r>
              <a:rPr lang="en-US" sz="2400" b="1" dirty="0">
                <a:effectLst/>
                <a:latin typeface="Arial"/>
                <a:ea typeface="Times New Roman" panose="02020603050405020304" pitchFamily="18" charset="0"/>
                <a:cs typeface="Arial"/>
              </a:rPr>
              <a:t>Exiting Special</a:t>
            </a:r>
            <a:r>
              <a:rPr lang="en-US" sz="2400" b="1" dirty="0">
                <a:latin typeface="Arial"/>
                <a:ea typeface="Times New Roman" panose="02020603050405020304" pitchFamily="18" charset="0"/>
                <a:cs typeface="Arial"/>
              </a:rPr>
              <a:t> </a:t>
            </a:r>
            <a:r>
              <a:rPr lang="en-US" sz="2400" b="1" dirty="0">
                <a:effectLst/>
                <a:latin typeface="Arial"/>
                <a:ea typeface="Times New Roman" panose="02020603050405020304" pitchFamily="18" charset="0"/>
                <a:cs typeface="Arial"/>
              </a:rPr>
              <a:t>Education File Specifications</a:t>
            </a:r>
            <a:r>
              <a:rPr lang="en-US" sz="2400" b="1" dirty="0">
                <a:latin typeface="Arial"/>
                <a:cs typeface="Arial"/>
              </a:rPr>
              <a:t> </a:t>
            </a:r>
            <a:endParaRPr kumimoji="0" lang="en-US" sz="24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3274224"/>
      </p:ext>
    </p:extLst>
  </p:cSld>
  <p:clrMapOvr>
    <a:masterClrMapping/>
  </p:clrMapOvr>
  <mc:AlternateContent xmlns:mc="http://schemas.openxmlformats.org/markup-compatibility/2006" xmlns:p14="http://schemas.microsoft.com/office/powerpoint/2010/main">
    <mc:Choice Requires="p14">
      <p:transition spd="slow" p14:dur="2000" advTm="100277"/>
    </mc:Choice>
    <mc:Fallback xmlns="">
      <p:transition spd="slow" advTm="10027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descr="Bar graph of graduation rates.">
            <a:extLst>
              <a:ext uri="{FF2B5EF4-FFF2-40B4-BE49-F238E27FC236}">
                <a16:creationId xmlns:a16="http://schemas.microsoft.com/office/drawing/2014/main" id="{C1948092-F154-4727-A9BA-C81BAA6B145C}"/>
              </a:ext>
            </a:extLst>
          </p:cNvPr>
          <p:cNvGraphicFramePr/>
          <p:nvPr>
            <p:extLst>
              <p:ext uri="{D42A27DB-BD31-4B8C-83A1-F6EECF244321}">
                <p14:modId xmlns:p14="http://schemas.microsoft.com/office/powerpoint/2010/main" val="1403709847"/>
              </p:ext>
            </p:extLst>
          </p:nvPr>
        </p:nvGraphicFramePr>
        <p:xfrm>
          <a:off x="1393794" y="452761"/>
          <a:ext cx="9112435" cy="57743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1AE4A68-5365-48E7-9A4F-379CA0144DC8}"/>
              </a:ext>
            </a:extLst>
          </p:cNvPr>
          <p:cNvSpPr>
            <a:spLocks noGrp="1"/>
          </p:cNvSpPr>
          <p:nvPr>
            <p:ph type="title"/>
          </p:nvPr>
        </p:nvSpPr>
        <p:spPr>
          <a:xfrm>
            <a:off x="1328656" y="-553998"/>
            <a:ext cx="9534685" cy="553998"/>
          </a:xfrm>
        </p:spPr>
        <p:txBody>
          <a:bodyPr wrap="square" lIns="0" tIns="0" rIns="0" bIns="0" anchor="b">
            <a:spAutoFit/>
          </a:bodyPr>
          <a:lstStyle/>
          <a:p>
            <a:r>
              <a:rPr lang="en-US" dirty="0"/>
              <a:t>Students with Disabilities Graduation Rate</a:t>
            </a:r>
          </a:p>
        </p:txBody>
      </p:sp>
    </p:spTree>
    <p:extLst>
      <p:ext uri="{BB962C8B-B14F-4D97-AF65-F5344CB8AC3E}">
        <p14:creationId xmlns:p14="http://schemas.microsoft.com/office/powerpoint/2010/main" val="2545103737"/>
      </p:ext>
    </p:extLst>
  </p:cSld>
  <p:clrMapOvr>
    <a:masterClrMapping/>
  </p:clrMapOvr>
  <mc:AlternateContent xmlns:mc="http://schemas.openxmlformats.org/markup-compatibility/2006" xmlns:p14="http://schemas.microsoft.com/office/powerpoint/2010/main">
    <mc:Choice Requires="p14">
      <p:transition spd="slow" p14:dur="2000" advTm="39795"/>
    </mc:Choice>
    <mc:Fallback xmlns="">
      <p:transition spd="slow" advTm="3979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2191513" y="6332982"/>
            <a:ext cx="3058795" cy="0"/>
          </a:xfrm>
          <a:custGeom>
            <a:avLst/>
            <a:gdLst/>
            <a:ahLst/>
            <a:cxnLst/>
            <a:rect l="l" t="t" r="r" b="b"/>
            <a:pathLst>
              <a:path w="3058795">
                <a:moveTo>
                  <a:pt x="0" y="0"/>
                </a:moveTo>
                <a:lnTo>
                  <a:pt x="3058667" y="0"/>
                </a:lnTo>
              </a:path>
            </a:pathLst>
          </a:custGeom>
          <a:ln w="53340">
            <a:solidFill>
              <a:srgbClr val="006336"/>
            </a:solidFill>
          </a:ln>
        </p:spPr>
        <p:txBody>
          <a:bodyPr wrap="square" lIns="0" tIns="0" rIns="0" bIns="0" rtlCol="0"/>
          <a:lstStyle/>
          <a:p>
            <a:endParaRPr sz="1800"/>
          </a:p>
        </p:txBody>
      </p:sp>
      <p:sp>
        <p:nvSpPr>
          <p:cNvPr id="3" name="object 3">
            <a:extLst>
              <a:ext uri="{C183D7F6-B498-43B3-948B-1728B52AA6E4}">
                <adec:decorative xmlns:adec="http://schemas.microsoft.com/office/drawing/2017/decorative" val="1"/>
              </a:ext>
            </a:extLst>
          </p:cNvPr>
          <p:cNvSpPr/>
          <p:nvPr/>
        </p:nvSpPr>
        <p:spPr>
          <a:xfrm>
            <a:off x="5250180" y="6332982"/>
            <a:ext cx="1748155" cy="0"/>
          </a:xfrm>
          <a:custGeom>
            <a:avLst/>
            <a:gdLst/>
            <a:ahLst/>
            <a:cxnLst/>
            <a:rect l="l" t="t" r="r" b="b"/>
            <a:pathLst>
              <a:path w="1748154">
                <a:moveTo>
                  <a:pt x="0" y="0"/>
                </a:moveTo>
                <a:lnTo>
                  <a:pt x="1748027" y="0"/>
                </a:lnTo>
              </a:path>
            </a:pathLst>
          </a:custGeom>
          <a:ln w="53340">
            <a:solidFill>
              <a:srgbClr val="007D67"/>
            </a:solidFill>
          </a:ln>
        </p:spPr>
        <p:txBody>
          <a:bodyPr wrap="square" lIns="0" tIns="0" rIns="0" bIns="0" rtlCol="0"/>
          <a:lstStyle/>
          <a:p>
            <a:endParaRPr sz="1800"/>
          </a:p>
        </p:txBody>
      </p:sp>
      <p:sp>
        <p:nvSpPr>
          <p:cNvPr id="4" name="object 4">
            <a:extLst>
              <a:ext uri="{C183D7F6-B498-43B3-948B-1728B52AA6E4}">
                <adec:decorative xmlns:adec="http://schemas.microsoft.com/office/drawing/2017/decorative" val="1"/>
              </a:ext>
            </a:extLst>
          </p:cNvPr>
          <p:cNvSpPr/>
          <p:nvPr/>
        </p:nvSpPr>
        <p:spPr>
          <a:xfrm>
            <a:off x="6998208" y="6332982"/>
            <a:ext cx="1112520" cy="0"/>
          </a:xfrm>
          <a:custGeom>
            <a:avLst/>
            <a:gdLst/>
            <a:ahLst/>
            <a:cxnLst/>
            <a:rect l="l" t="t" r="r" b="b"/>
            <a:pathLst>
              <a:path w="1112520">
                <a:moveTo>
                  <a:pt x="0" y="0"/>
                </a:moveTo>
                <a:lnTo>
                  <a:pt x="1112519" y="0"/>
                </a:lnTo>
              </a:path>
            </a:pathLst>
          </a:custGeom>
          <a:ln w="53340">
            <a:solidFill>
              <a:srgbClr val="00A9A0"/>
            </a:solidFill>
          </a:ln>
        </p:spPr>
        <p:txBody>
          <a:bodyPr wrap="square" lIns="0" tIns="0" rIns="0" bIns="0" rtlCol="0"/>
          <a:lstStyle/>
          <a:p>
            <a:endParaRPr sz="1800"/>
          </a:p>
        </p:txBody>
      </p:sp>
      <p:sp>
        <p:nvSpPr>
          <p:cNvPr id="5" name="object 5">
            <a:extLst>
              <a:ext uri="{C183D7F6-B498-43B3-948B-1728B52AA6E4}">
                <adec:decorative xmlns:adec="http://schemas.microsoft.com/office/drawing/2017/decorative" val="1"/>
              </a:ext>
            </a:extLst>
          </p:cNvPr>
          <p:cNvSpPr/>
          <p:nvPr/>
        </p:nvSpPr>
        <p:spPr>
          <a:xfrm>
            <a:off x="8110729" y="6332982"/>
            <a:ext cx="772795" cy="0"/>
          </a:xfrm>
          <a:custGeom>
            <a:avLst/>
            <a:gdLst/>
            <a:ahLst/>
            <a:cxnLst/>
            <a:rect l="l" t="t" r="r" b="b"/>
            <a:pathLst>
              <a:path w="772795">
                <a:moveTo>
                  <a:pt x="0" y="0"/>
                </a:moveTo>
                <a:lnTo>
                  <a:pt x="772668" y="0"/>
                </a:lnTo>
              </a:path>
            </a:pathLst>
          </a:custGeom>
          <a:ln w="53340">
            <a:solidFill>
              <a:srgbClr val="1185C9"/>
            </a:solidFill>
          </a:ln>
        </p:spPr>
        <p:txBody>
          <a:bodyPr wrap="square" lIns="0" tIns="0" rIns="0" bIns="0" rtlCol="0"/>
          <a:lstStyle/>
          <a:p>
            <a:endParaRPr sz="1800"/>
          </a:p>
        </p:txBody>
      </p:sp>
      <p:sp>
        <p:nvSpPr>
          <p:cNvPr id="6" name="object 6"/>
          <p:cNvSpPr txBox="1">
            <a:spLocks noGrp="1"/>
          </p:cNvSpPr>
          <p:nvPr>
            <p:ph type="title"/>
          </p:nvPr>
        </p:nvSpPr>
        <p:spPr>
          <a:xfrm>
            <a:off x="1099953" y="169689"/>
            <a:ext cx="8744705" cy="628377"/>
          </a:xfrm>
          <a:prstGeom prst="rect">
            <a:avLst/>
          </a:prstGeom>
        </p:spPr>
        <p:txBody>
          <a:bodyPr vert="horz" wrap="square" lIns="0" tIns="12700" rIns="0" bIns="0" rtlCol="0">
            <a:spAutoFit/>
          </a:bodyPr>
          <a:lstStyle/>
          <a:p>
            <a:pPr marL="12700">
              <a:lnSpc>
                <a:spcPct val="100000"/>
              </a:lnSpc>
              <a:spcBef>
                <a:spcPts val="100"/>
              </a:spcBef>
            </a:pPr>
            <a:r>
              <a:rPr lang="en-US" sz="4000"/>
              <a:t>SPP/APR INDICATOR 2</a:t>
            </a:r>
            <a:endParaRPr sz="4000"/>
          </a:p>
        </p:txBody>
      </p:sp>
      <p:sp>
        <p:nvSpPr>
          <p:cNvPr id="13" name="object 13"/>
          <p:cNvSpPr txBox="1"/>
          <p:nvPr/>
        </p:nvSpPr>
        <p:spPr>
          <a:xfrm>
            <a:off x="9844658" y="6464909"/>
            <a:ext cx="128270" cy="156068"/>
          </a:xfrm>
          <a:prstGeom prst="rect">
            <a:avLst/>
          </a:prstGeom>
        </p:spPr>
        <p:txBody>
          <a:bodyPr vert="horz" wrap="square" lIns="0" tIns="0" rIns="0" bIns="0" rtlCol="0">
            <a:spAutoFit/>
          </a:bodyPr>
          <a:lstStyle/>
          <a:p>
            <a:pPr marL="25400">
              <a:lnSpc>
                <a:spcPts val="1240"/>
              </a:lnSpc>
            </a:pPr>
            <a:fld id="{81D60167-4931-47E6-BA6A-407CBD079E47}" type="slidenum">
              <a:rPr sz="1200" dirty="0">
                <a:solidFill>
                  <a:srgbClr val="FFFFFF"/>
                </a:solidFill>
                <a:latin typeface="Calibri"/>
                <a:cs typeface="Calibri"/>
              </a:rPr>
              <a:pPr marL="25400">
                <a:lnSpc>
                  <a:spcPts val="1240"/>
                </a:lnSpc>
              </a:pPr>
              <a:t>22</a:t>
            </a:fld>
            <a:endParaRPr sz="1200">
              <a:latin typeface="Calibri"/>
              <a:cs typeface="Calibri"/>
            </a:endParaRPr>
          </a:p>
        </p:txBody>
      </p:sp>
      <p:sp>
        <p:nvSpPr>
          <p:cNvPr id="8" name="object 8">
            <a:extLst>
              <a:ext uri="{FF2B5EF4-FFF2-40B4-BE49-F238E27FC236}">
                <a16:creationId xmlns:a16="http://schemas.microsoft.com/office/drawing/2014/main" id="{3B3CCC2F-2E9B-408F-A4C2-EB6DE7F75A32}"/>
              </a:ext>
            </a:extLst>
          </p:cNvPr>
          <p:cNvSpPr txBox="1"/>
          <p:nvPr/>
        </p:nvSpPr>
        <p:spPr>
          <a:xfrm>
            <a:off x="2270556" y="6424981"/>
            <a:ext cx="6630670" cy="182101"/>
          </a:xfrm>
          <a:prstGeom prst="rect">
            <a:avLst/>
          </a:prstGeom>
        </p:spPr>
        <p:txBody>
          <a:bodyPr vert="horz" wrap="square" lIns="0" tIns="12700" rIns="0" bIns="0" rtlCol="0">
            <a:spAutoFit/>
          </a:bodyPr>
          <a:lstStyle/>
          <a:p>
            <a:pPr marL="12700">
              <a:lnSpc>
                <a:spcPct val="100000"/>
              </a:lnSpc>
              <a:spcBef>
                <a:spcPts val="100"/>
              </a:spcBef>
            </a:pPr>
            <a:r>
              <a:rPr sz="1100" b="1" i="1">
                <a:solidFill>
                  <a:srgbClr val="767070"/>
                </a:solidFill>
                <a:latin typeface="Calibri"/>
                <a:cs typeface="Calibri"/>
              </a:rPr>
              <a:t>Richard Woods, </a:t>
            </a:r>
            <a:r>
              <a:rPr sz="1100" b="1" i="1" spc="-5">
                <a:solidFill>
                  <a:srgbClr val="767070"/>
                </a:solidFill>
                <a:latin typeface="Calibri"/>
                <a:cs typeface="Calibri"/>
              </a:rPr>
              <a:t>Georgia’s </a:t>
            </a:r>
            <a:r>
              <a:rPr sz="1100" b="1" i="1">
                <a:solidFill>
                  <a:srgbClr val="767070"/>
                </a:solidFill>
                <a:latin typeface="Calibri"/>
                <a:cs typeface="Calibri"/>
              </a:rPr>
              <a:t>School </a:t>
            </a:r>
            <a:r>
              <a:rPr sz="1100" b="1" i="1" spc="-5">
                <a:solidFill>
                  <a:srgbClr val="767070"/>
                </a:solidFill>
                <a:latin typeface="Calibri"/>
                <a:cs typeface="Calibri"/>
              </a:rPr>
              <a:t>Superintendent </a:t>
            </a:r>
            <a:r>
              <a:rPr sz="1100" b="1">
                <a:solidFill>
                  <a:srgbClr val="1185C9"/>
                </a:solidFill>
                <a:latin typeface="Calibri"/>
                <a:cs typeface="Calibri"/>
              </a:rPr>
              <a:t>| </a:t>
            </a:r>
            <a:r>
              <a:rPr sz="1100" b="1" spc="-5">
                <a:solidFill>
                  <a:srgbClr val="767070"/>
                </a:solidFill>
                <a:latin typeface="Calibri"/>
                <a:cs typeface="Calibri"/>
              </a:rPr>
              <a:t>Georgia Department of Education </a:t>
            </a:r>
            <a:r>
              <a:rPr sz="1100" b="1">
                <a:solidFill>
                  <a:srgbClr val="1185C9"/>
                </a:solidFill>
                <a:latin typeface="Calibri"/>
                <a:cs typeface="Calibri"/>
              </a:rPr>
              <a:t>| </a:t>
            </a:r>
            <a:r>
              <a:rPr sz="1100" b="1" i="1">
                <a:solidFill>
                  <a:srgbClr val="767070"/>
                </a:solidFill>
                <a:latin typeface="Calibri"/>
                <a:cs typeface="Calibri"/>
              </a:rPr>
              <a:t>Educating </a:t>
            </a:r>
            <a:r>
              <a:rPr sz="1100" b="1" i="1" spc="-5">
                <a:solidFill>
                  <a:srgbClr val="767070"/>
                </a:solidFill>
                <a:latin typeface="Calibri"/>
                <a:cs typeface="Calibri"/>
              </a:rPr>
              <a:t>Georgia’s</a:t>
            </a:r>
            <a:r>
              <a:rPr sz="1100" b="1" i="1" spc="-110">
                <a:solidFill>
                  <a:srgbClr val="767070"/>
                </a:solidFill>
                <a:latin typeface="Calibri"/>
                <a:cs typeface="Calibri"/>
              </a:rPr>
              <a:t> </a:t>
            </a:r>
            <a:r>
              <a:rPr sz="1100" b="1" i="1">
                <a:solidFill>
                  <a:srgbClr val="767070"/>
                </a:solidFill>
                <a:latin typeface="Calibri"/>
                <a:cs typeface="Calibri"/>
              </a:rPr>
              <a:t>Future</a:t>
            </a:r>
            <a:endParaRPr sz="1100">
              <a:latin typeface="Calibri"/>
              <a:cs typeface="Calibri"/>
            </a:endParaRPr>
          </a:p>
        </p:txBody>
      </p:sp>
      <p:sp>
        <p:nvSpPr>
          <p:cNvPr id="11" name="TextBox 10">
            <a:extLst>
              <a:ext uri="{FF2B5EF4-FFF2-40B4-BE49-F238E27FC236}">
                <a16:creationId xmlns:a16="http://schemas.microsoft.com/office/drawing/2014/main" id="{9BFF0418-0489-421E-B5E1-F349BE23C58E}"/>
              </a:ext>
            </a:extLst>
          </p:cNvPr>
          <p:cNvSpPr txBox="1"/>
          <p:nvPr/>
        </p:nvSpPr>
        <p:spPr>
          <a:xfrm>
            <a:off x="1099953" y="1003359"/>
            <a:ext cx="10231066" cy="5139869"/>
          </a:xfrm>
          <a:prstGeom prst="rect">
            <a:avLst/>
          </a:prstGeom>
          <a:noFill/>
        </p:spPr>
        <p:txBody>
          <a:bodyPr wrap="square" lIns="91440" tIns="45720" rIns="91440" bIns="45720" anchor="t">
            <a:spAutoFit/>
          </a:bodyPr>
          <a:lstStyle/>
          <a:p>
            <a:pPr>
              <a:defRPr/>
            </a:pPr>
            <a:r>
              <a:rPr kumimoji="0" lang="en-US" sz="2400" b="1" i="0" u="sng" strike="noStrike" kern="1200" cap="none" spc="0" normalizeH="0" baseline="0" noProof="0">
                <a:ln>
                  <a:noFill/>
                </a:ln>
                <a:solidFill>
                  <a:srgbClr val="9BBB59"/>
                </a:solidFill>
                <a:effectLst/>
                <a:uLnTx/>
                <a:uFillTx/>
                <a:latin typeface="Arial"/>
                <a:cs typeface="Arial"/>
              </a:rPr>
              <a:t>Indicator 2:</a:t>
            </a:r>
            <a:r>
              <a:rPr kumimoji="0" lang="en-US" sz="2400" b="1" i="0" u="none" strike="noStrike" kern="1200" cap="none" spc="0" normalizeH="0" baseline="0" noProof="0">
                <a:ln>
                  <a:noFill/>
                </a:ln>
                <a:solidFill>
                  <a:srgbClr val="9BBB59"/>
                </a:solidFill>
                <a:effectLst/>
                <a:uLnTx/>
                <a:uFillTx/>
                <a:latin typeface="Arial"/>
                <a:cs typeface="Arial"/>
              </a:rPr>
              <a:t> Dropout</a:t>
            </a:r>
            <a:r>
              <a:rPr lang="en-US" sz="2400" b="1">
                <a:solidFill>
                  <a:srgbClr val="9BBB59"/>
                </a:solidFill>
                <a:latin typeface="Arial"/>
                <a:cs typeface="Arial"/>
              </a:rPr>
              <a:t> </a:t>
            </a:r>
            <a:r>
              <a:rPr lang="en-US" sz="2800">
                <a:solidFill>
                  <a:srgbClr val="000000"/>
                </a:solidFill>
                <a:latin typeface="Arial"/>
                <a:cs typeface="Arial"/>
              </a:rPr>
              <a:t> </a:t>
            </a:r>
            <a:endParaRPr lang="en-US" sz="2800" b="0" i="0" u="none" strike="noStrike" baseline="0">
              <a:solidFill>
                <a:srgbClr val="000000"/>
              </a:solidFill>
              <a:latin typeface="Arial" panose="020B0604020202020204" pitchFamily="34" charset="0"/>
            </a:endParaRPr>
          </a:p>
          <a:p>
            <a:r>
              <a:rPr lang="en-US" sz="2400" b="1" i="0" u="none" strike="noStrike" baseline="0">
                <a:solidFill>
                  <a:srgbClr val="000000"/>
                </a:solidFill>
                <a:latin typeface="Arial"/>
                <a:cs typeface="Arial"/>
              </a:rPr>
              <a:t>Percent of youth with IEPs dropping out of high school.</a:t>
            </a:r>
            <a:r>
              <a:rPr lang="en-US" sz="2400" b="1">
                <a:solidFill>
                  <a:srgbClr val="000000"/>
                </a:solidFill>
                <a:latin typeface="Arial"/>
                <a:cs typeface="Arial"/>
              </a:rPr>
              <a:t> </a:t>
            </a:r>
            <a:endParaRPr lang="en-US" sz="2400" b="1" i="0" u="none" strike="noStrike" baseline="0">
              <a:solidFill>
                <a:srgbClr val="000000"/>
              </a:solidFill>
              <a:latin typeface="Arial" panose="020B0604020202020204" pitchFamily="34" charset="0"/>
              <a:cs typeface="Arial"/>
            </a:endParaRPr>
          </a:p>
          <a:p>
            <a:r>
              <a:rPr lang="en-US" sz="2400" b="1" i="0" u="none" strike="noStrike" baseline="0">
                <a:solidFill>
                  <a:srgbClr val="000000"/>
                </a:solidFill>
                <a:latin typeface="Arial"/>
                <a:cs typeface="Arial"/>
              </a:rPr>
              <a:t>(20 U.S.C. 1416 (a)(3)(A)) </a:t>
            </a:r>
            <a:r>
              <a:rPr lang="en-US" sz="1800" b="0" i="0" u="none" strike="noStrike" baseline="0">
                <a:solidFill>
                  <a:srgbClr val="000000"/>
                </a:solidFill>
                <a:latin typeface="Aria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defRPr/>
            </a:pPr>
            <a:r>
              <a:rPr kumimoji="0" lang="en-US" sz="2400" b="1" i="0" u="sng" strike="noStrike" kern="1200" cap="none" spc="0" normalizeH="0" baseline="0" noProof="0">
                <a:ln>
                  <a:noFill/>
                </a:ln>
                <a:solidFill>
                  <a:srgbClr val="9BBB59"/>
                </a:solidFill>
                <a:effectLst/>
                <a:uLnTx/>
                <a:uFillTx/>
                <a:latin typeface="Arial"/>
                <a:cs typeface="Arial"/>
              </a:rPr>
              <a:t>Current</a:t>
            </a:r>
            <a:r>
              <a:rPr lang="en-US" sz="2400" b="1" u="sng">
                <a:solidFill>
                  <a:srgbClr val="9BBB59"/>
                </a:solidFill>
                <a:latin typeface="Arial"/>
                <a:cs typeface="Arial"/>
              </a:rPr>
              <a:t> Calculation</a:t>
            </a:r>
            <a:r>
              <a:rPr kumimoji="0" lang="en-US" sz="2400" b="1" i="0" strike="noStrike" kern="1200" cap="none" spc="0" normalizeH="0" baseline="0" noProof="0">
                <a:ln>
                  <a:noFill/>
                </a:ln>
                <a:solidFill>
                  <a:srgbClr val="9BBB59"/>
                </a:solidFill>
                <a:effectLst/>
                <a:uLnTx/>
                <a:uFillTx/>
                <a:latin typeface="Arial"/>
                <a:cs typeface="Arial"/>
              </a:rPr>
              <a:t>: </a:t>
            </a:r>
            <a:r>
              <a:rPr lang="en-US" sz="2400" b="1">
                <a:solidFill>
                  <a:srgbClr val="000000"/>
                </a:solidFill>
                <a:effectLst/>
                <a:latin typeface="Arial"/>
                <a:ea typeface="Calibri" panose="020F0502020204030204" pitchFamily="34" charset="0"/>
                <a:cs typeface="Arial"/>
              </a:rPr>
              <a:t>Use the annual event school dropout rate for students leaving a school in a single year determined in accordance with the National Center for Education Statistic's Common Core of Data</a:t>
            </a:r>
            <a:br>
              <a:rPr lang="en-US" sz="2400" b="1">
                <a:effectLst/>
                <a:latin typeface="Arial" panose="020B0604020202020204" pitchFamily="34" charset="0"/>
                <a:ea typeface="Calibri" panose="020F0502020204030204" pitchFamily="34" charset="0"/>
                <a:cs typeface="Arial" panose="020B0604020202020204" pitchFamily="34" charset="0"/>
              </a:rPr>
            </a:br>
            <a:endParaRPr lang="en-US" sz="2400" b="1">
              <a:solidFill>
                <a:srgbClr val="9BBB59">
                  <a:lumMod val="50000"/>
                </a:srgbClr>
              </a:solidFill>
              <a:latin typeface="Arial" panose="020B0604020202020204" pitchFamily="34" charset="0"/>
              <a:cs typeface="Arial" panose="020B0604020202020204" pitchFamily="34" charset="0"/>
            </a:endParaRPr>
          </a:p>
          <a:p>
            <a:pPr>
              <a:defRPr/>
            </a:pPr>
            <a:r>
              <a:rPr lang="en-US" sz="2400" b="1" u="sng">
                <a:solidFill>
                  <a:srgbClr val="9BBB59"/>
                </a:solidFill>
                <a:latin typeface="Arial"/>
                <a:cs typeface="Arial"/>
              </a:rPr>
              <a:t>Updated Calculation:</a:t>
            </a:r>
            <a:r>
              <a:rPr lang="en-US" sz="2400" b="1">
                <a:solidFill>
                  <a:srgbClr val="9BBB59"/>
                </a:solidFill>
                <a:latin typeface="Arial"/>
                <a:cs typeface="Arial"/>
              </a:rPr>
              <a:t>  </a:t>
            </a:r>
            <a:r>
              <a:rPr lang="en-US" sz="2400" b="1">
                <a:latin typeface="Arial"/>
                <a:cs typeface="Arial"/>
              </a:rPr>
              <a:t>Report the Same Data used for Reporting under Section 618</a:t>
            </a:r>
          </a:p>
          <a:p>
            <a:pPr>
              <a:defRPr/>
            </a:pPr>
            <a:r>
              <a:rPr lang="en-US" sz="2400" b="1">
                <a:latin typeface="Arial"/>
                <a:ea typeface="Times New Roman" panose="02020603050405020304" pitchFamily="18" charset="0"/>
                <a:cs typeface="Arial"/>
              </a:rPr>
              <a:t>	</a:t>
            </a:r>
            <a:r>
              <a:rPr lang="en-US" sz="2400" b="1">
                <a:effectLst/>
                <a:latin typeface="Arial"/>
                <a:ea typeface="Times New Roman" panose="02020603050405020304" pitchFamily="18" charset="0"/>
                <a:cs typeface="Arial"/>
              </a:rPr>
              <a:t>FS009 - Children with Disabilities</a:t>
            </a:r>
            <a:r>
              <a:rPr lang="en-US" sz="2400" b="1">
                <a:latin typeface="Arial"/>
                <a:ea typeface="Times New Roman" panose="02020603050405020304" pitchFamily="18" charset="0"/>
                <a:cs typeface="Arial"/>
              </a:rPr>
              <a:t> </a:t>
            </a:r>
            <a:r>
              <a:rPr lang="en-US" sz="2400" b="1">
                <a:effectLst/>
                <a:latin typeface="Arial"/>
                <a:ea typeface="Times New Roman" panose="02020603050405020304" pitchFamily="18" charset="0"/>
                <a:cs typeface="Arial"/>
              </a:rPr>
              <a:t>Exiting Special</a:t>
            </a:r>
            <a:br>
              <a:rPr lang="en-US" sz="2400" b="1">
                <a:effectLst/>
                <a:latin typeface="Arial" panose="020B0604020202020204" pitchFamily="34" charset="0"/>
                <a:ea typeface="Times New Roman" panose="02020603050405020304" pitchFamily="18" charset="0"/>
              </a:rPr>
            </a:br>
            <a:r>
              <a:rPr lang="en-US" sz="2400" b="1">
                <a:latin typeface="Arial"/>
                <a:ea typeface="Times New Roman" panose="02020603050405020304" pitchFamily="18" charset="0"/>
                <a:cs typeface="Arial"/>
              </a:rPr>
              <a:t>          </a:t>
            </a:r>
            <a:r>
              <a:rPr lang="en-US" sz="2400" b="1">
                <a:effectLst/>
                <a:latin typeface="Arial"/>
                <a:ea typeface="Times New Roman" panose="02020603050405020304" pitchFamily="18" charset="0"/>
                <a:cs typeface="Arial"/>
              </a:rPr>
              <a:t> Education File Specifications</a:t>
            </a:r>
            <a:r>
              <a:rPr lang="en-US" sz="2400" b="1">
                <a:latin typeface="Arial"/>
                <a:cs typeface="Arial"/>
              </a:rPr>
              <a:t> </a:t>
            </a:r>
            <a:endParaRPr kumimoji="0" lang="en-US" sz="2400" b="1" i="0" u="sng"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430845"/>
      </p:ext>
    </p:extLst>
  </p:cSld>
  <p:clrMapOvr>
    <a:masterClrMapping/>
  </p:clrMapOvr>
  <mc:AlternateContent xmlns:mc="http://schemas.openxmlformats.org/markup-compatibility/2006" xmlns:p14="http://schemas.microsoft.com/office/powerpoint/2010/main">
    <mc:Choice Requires="p14">
      <p:transition spd="slow" p14:dur="2000" advTm="100277"/>
    </mc:Choice>
    <mc:Fallback xmlns="">
      <p:transition spd="slow" advTm="10027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18D3F-0A79-4C03-9E63-CD2935DEAFD0}"/>
              </a:ext>
            </a:extLst>
          </p:cNvPr>
          <p:cNvSpPr>
            <a:spLocks noGrp="1"/>
          </p:cNvSpPr>
          <p:nvPr>
            <p:ph type="title"/>
          </p:nvPr>
        </p:nvSpPr>
        <p:spPr>
          <a:xfrm>
            <a:off x="1328656" y="112599"/>
            <a:ext cx="9534685" cy="918759"/>
          </a:xfrm>
        </p:spPr>
        <p:txBody>
          <a:bodyPr/>
          <a:lstStyle/>
          <a:p>
            <a:pPr algn="ctr"/>
            <a:r>
              <a:rPr lang="en-US" sz="4000"/>
              <a:t>Students with Disabilities Dropout Rate</a:t>
            </a:r>
            <a:br>
              <a:rPr lang="en-US" sz="4000"/>
            </a:br>
            <a:br>
              <a:rPr lang="en-US" sz="4000"/>
            </a:br>
            <a:endParaRPr lang="en-US" sz="4000"/>
          </a:p>
        </p:txBody>
      </p:sp>
      <p:graphicFrame>
        <p:nvGraphicFramePr>
          <p:cNvPr id="5" name="Chart 4" descr="Bar graph of Dropout Rates">
            <a:extLst>
              <a:ext uri="{FF2B5EF4-FFF2-40B4-BE49-F238E27FC236}">
                <a16:creationId xmlns:a16="http://schemas.microsoft.com/office/drawing/2014/main" id="{0B76AA39-371A-478E-A2F5-8B9D5703871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78363930"/>
              </p:ext>
            </p:extLst>
          </p:nvPr>
        </p:nvGraphicFramePr>
        <p:xfrm>
          <a:off x="978195" y="627322"/>
          <a:ext cx="11015331" cy="58691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57358"/>
      </p:ext>
    </p:extLst>
  </p:cSld>
  <p:clrMapOvr>
    <a:masterClrMapping/>
  </p:clrMapOvr>
  <mc:AlternateContent xmlns:mc="http://schemas.openxmlformats.org/markup-compatibility/2006" xmlns:p14="http://schemas.microsoft.com/office/powerpoint/2010/main">
    <mc:Choice Requires="p14">
      <p:transition spd="slow" p14:dur="2000" advTm="47820"/>
    </mc:Choice>
    <mc:Fallback xmlns="">
      <p:transition spd="slow" advTm="4782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2191513" y="6332982"/>
            <a:ext cx="3058795" cy="0"/>
          </a:xfrm>
          <a:custGeom>
            <a:avLst/>
            <a:gdLst/>
            <a:ahLst/>
            <a:cxnLst/>
            <a:rect l="l" t="t" r="r" b="b"/>
            <a:pathLst>
              <a:path w="3058795">
                <a:moveTo>
                  <a:pt x="0" y="0"/>
                </a:moveTo>
                <a:lnTo>
                  <a:pt x="3058667" y="0"/>
                </a:lnTo>
              </a:path>
            </a:pathLst>
          </a:custGeom>
          <a:ln w="53340">
            <a:solidFill>
              <a:srgbClr val="006336"/>
            </a:solidFill>
          </a:ln>
        </p:spPr>
        <p:txBody>
          <a:bodyPr wrap="square" lIns="0" tIns="0" rIns="0" bIns="0" rtlCol="0"/>
          <a:lstStyle/>
          <a:p>
            <a:endParaRPr sz="1800"/>
          </a:p>
        </p:txBody>
      </p:sp>
      <p:sp>
        <p:nvSpPr>
          <p:cNvPr id="3" name="object 3">
            <a:extLst>
              <a:ext uri="{C183D7F6-B498-43B3-948B-1728B52AA6E4}">
                <adec:decorative xmlns:adec="http://schemas.microsoft.com/office/drawing/2017/decorative" val="1"/>
              </a:ext>
            </a:extLst>
          </p:cNvPr>
          <p:cNvSpPr/>
          <p:nvPr/>
        </p:nvSpPr>
        <p:spPr>
          <a:xfrm>
            <a:off x="5250180" y="6332982"/>
            <a:ext cx="1748155" cy="0"/>
          </a:xfrm>
          <a:custGeom>
            <a:avLst/>
            <a:gdLst/>
            <a:ahLst/>
            <a:cxnLst/>
            <a:rect l="l" t="t" r="r" b="b"/>
            <a:pathLst>
              <a:path w="1748154">
                <a:moveTo>
                  <a:pt x="0" y="0"/>
                </a:moveTo>
                <a:lnTo>
                  <a:pt x="1748027" y="0"/>
                </a:lnTo>
              </a:path>
            </a:pathLst>
          </a:custGeom>
          <a:ln w="53340">
            <a:solidFill>
              <a:srgbClr val="007D67"/>
            </a:solidFill>
          </a:ln>
        </p:spPr>
        <p:txBody>
          <a:bodyPr wrap="square" lIns="0" tIns="0" rIns="0" bIns="0" rtlCol="0"/>
          <a:lstStyle/>
          <a:p>
            <a:endParaRPr sz="1800"/>
          </a:p>
        </p:txBody>
      </p:sp>
      <p:sp>
        <p:nvSpPr>
          <p:cNvPr id="4" name="object 4">
            <a:extLst>
              <a:ext uri="{C183D7F6-B498-43B3-948B-1728B52AA6E4}">
                <adec:decorative xmlns:adec="http://schemas.microsoft.com/office/drawing/2017/decorative" val="1"/>
              </a:ext>
            </a:extLst>
          </p:cNvPr>
          <p:cNvSpPr/>
          <p:nvPr/>
        </p:nvSpPr>
        <p:spPr>
          <a:xfrm>
            <a:off x="6998208" y="6332982"/>
            <a:ext cx="1112520" cy="0"/>
          </a:xfrm>
          <a:custGeom>
            <a:avLst/>
            <a:gdLst/>
            <a:ahLst/>
            <a:cxnLst/>
            <a:rect l="l" t="t" r="r" b="b"/>
            <a:pathLst>
              <a:path w="1112520">
                <a:moveTo>
                  <a:pt x="0" y="0"/>
                </a:moveTo>
                <a:lnTo>
                  <a:pt x="1112519" y="0"/>
                </a:lnTo>
              </a:path>
            </a:pathLst>
          </a:custGeom>
          <a:ln w="53340">
            <a:solidFill>
              <a:srgbClr val="00A9A0"/>
            </a:solidFill>
          </a:ln>
        </p:spPr>
        <p:txBody>
          <a:bodyPr wrap="square" lIns="0" tIns="0" rIns="0" bIns="0" rtlCol="0"/>
          <a:lstStyle/>
          <a:p>
            <a:endParaRPr sz="1800"/>
          </a:p>
        </p:txBody>
      </p:sp>
      <p:sp>
        <p:nvSpPr>
          <p:cNvPr id="5" name="object 5">
            <a:extLst>
              <a:ext uri="{C183D7F6-B498-43B3-948B-1728B52AA6E4}">
                <adec:decorative xmlns:adec="http://schemas.microsoft.com/office/drawing/2017/decorative" val="1"/>
              </a:ext>
            </a:extLst>
          </p:cNvPr>
          <p:cNvSpPr/>
          <p:nvPr/>
        </p:nvSpPr>
        <p:spPr>
          <a:xfrm>
            <a:off x="8110729" y="6332982"/>
            <a:ext cx="772795" cy="0"/>
          </a:xfrm>
          <a:custGeom>
            <a:avLst/>
            <a:gdLst/>
            <a:ahLst/>
            <a:cxnLst/>
            <a:rect l="l" t="t" r="r" b="b"/>
            <a:pathLst>
              <a:path w="772795">
                <a:moveTo>
                  <a:pt x="0" y="0"/>
                </a:moveTo>
                <a:lnTo>
                  <a:pt x="772668" y="0"/>
                </a:lnTo>
              </a:path>
            </a:pathLst>
          </a:custGeom>
          <a:ln w="53340">
            <a:solidFill>
              <a:srgbClr val="1185C9"/>
            </a:solidFill>
          </a:ln>
        </p:spPr>
        <p:txBody>
          <a:bodyPr wrap="square" lIns="0" tIns="0" rIns="0" bIns="0" rtlCol="0"/>
          <a:lstStyle/>
          <a:p>
            <a:endParaRPr sz="1800"/>
          </a:p>
        </p:txBody>
      </p:sp>
      <p:sp>
        <p:nvSpPr>
          <p:cNvPr id="6" name="object 6"/>
          <p:cNvSpPr txBox="1">
            <a:spLocks noGrp="1"/>
          </p:cNvSpPr>
          <p:nvPr>
            <p:ph type="title"/>
          </p:nvPr>
        </p:nvSpPr>
        <p:spPr>
          <a:xfrm>
            <a:off x="1099953" y="169689"/>
            <a:ext cx="8744705" cy="628377"/>
          </a:xfrm>
          <a:prstGeom prst="rect">
            <a:avLst/>
          </a:prstGeom>
        </p:spPr>
        <p:txBody>
          <a:bodyPr vert="horz" wrap="square" lIns="0" tIns="12700" rIns="0" bIns="0" rtlCol="0">
            <a:spAutoFit/>
          </a:bodyPr>
          <a:lstStyle/>
          <a:p>
            <a:pPr marL="12700">
              <a:lnSpc>
                <a:spcPct val="100000"/>
              </a:lnSpc>
              <a:spcBef>
                <a:spcPts val="100"/>
              </a:spcBef>
            </a:pPr>
            <a:r>
              <a:rPr lang="en-US" sz="4000"/>
              <a:t>SPP/APR INDICATOR 14</a:t>
            </a:r>
            <a:endParaRPr sz="4000"/>
          </a:p>
        </p:txBody>
      </p:sp>
      <p:sp>
        <p:nvSpPr>
          <p:cNvPr id="13" name="object 13"/>
          <p:cNvSpPr txBox="1"/>
          <p:nvPr/>
        </p:nvSpPr>
        <p:spPr>
          <a:xfrm>
            <a:off x="9844658" y="6464909"/>
            <a:ext cx="128270" cy="156068"/>
          </a:xfrm>
          <a:prstGeom prst="rect">
            <a:avLst/>
          </a:prstGeom>
        </p:spPr>
        <p:txBody>
          <a:bodyPr vert="horz" wrap="square" lIns="0" tIns="0" rIns="0" bIns="0" rtlCol="0">
            <a:spAutoFit/>
          </a:bodyPr>
          <a:lstStyle/>
          <a:p>
            <a:pPr marL="25400">
              <a:lnSpc>
                <a:spcPts val="1240"/>
              </a:lnSpc>
            </a:pPr>
            <a:fld id="{81D60167-4931-47E6-BA6A-407CBD079E47}" type="slidenum">
              <a:rPr sz="1200" dirty="0">
                <a:solidFill>
                  <a:srgbClr val="FFFFFF"/>
                </a:solidFill>
                <a:latin typeface="Calibri"/>
                <a:cs typeface="Calibri"/>
              </a:rPr>
              <a:pPr marL="25400">
                <a:lnSpc>
                  <a:spcPts val="1240"/>
                </a:lnSpc>
              </a:pPr>
              <a:t>24</a:t>
            </a:fld>
            <a:endParaRPr sz="1200">
              <a:latin typeface="Calibri"/>
              <a:cs typeface="Calibri"/>
            </a:endParaRPr>
          </a:p>
        </p:txBody>
      </p:sp>
      <p:sp>
        <p:nvSpPr>
          <p:cNvPr id="8" name="object 8">
            <a:extLst>
              <a:ext uri="{FF2B5EF4-FFF2-40B4-BE49-F238E27FC236}">
                <a16:creationId xmlns:a16="http://schemas.microsoft.com/office/drawing/2014/main" id="{3B3CCC2F-2E9B-408F-A4C2-EB6DE7F75A32}"/>
              </a:ext>
            </a:extLst>
          </p:cNvPr>
          <p:cNvSpPr txBox="1"/>
          <p:nvPr/>
        </p:nvSpPr>
        <p:spPr>
          <a:xfrm>
            <a:off x="2270556" y="6424981"/>
            <a:ext cx="6630670" cy="182101"/>
          </a:xfrm>
          <a:prstGeom prst="rect">
            <a:avLst/>
          </a:prstGeom>
        </p:spPr>
        <p:txBody>
          <a:bodyPr vert="horz" wrap="square" lIns="0" tIns="12700" rIns="0" bIns="0" rtlCol="0">
            <a:spAutoFit/>
          </a:bodyPr>
          <a:lstStyle/>
          <a:p>
            <a:pPr marL="12700">
              <a:lnSpc>
                <a:spcPct val="100000"/>
              </a:lnSpc>
              <a:spcBef>
                <a:spcPts val="100"/>
              </a:spcBef>
            </a:pPr>
            <a:r>
              <a:rPr sz="1100" b="1" i="1">
                <a:solidFill>
                  <a:srgbClr val="767070"/>
                </a:solidFill>
                <a:latin typeface="Calibri"/>
                <a:cs typeface="Calibri"/>
              </a:rPr>
              <a:t>Richard Woods, </a:t>
            </a:r>
            <a:r>
              <a:rPr sz="1100" b="1" i="1" spc="-5">
                <a:solidFill>
                  <a:srgbClr val="767070"/>
                </a:solidFill>
                <a:latin typeface="Calibri"/>
                <a:cs typeface="Calibri"/>
              </a:rPr>
              <a:t>Georgia’s </a:t>
            </a:r>
            <a:r>
              <a:rPr sz="1100" b="1" i="1">
                <a:solidFill>
                  <a:srgbClr val="767070"/>
                </a:solidFill>
                <a:latin typeface="Calibri"/>
                <a:cs typeface="Calibri"/>
              </a:rPr>
              <a:t>School </a:t>
            </a:r>
            <a:r>
              <a:rPr sz="1100" b="1" i="1" spc="-5">
                <a:solidFill>
                  <a:srgbClr val="767070"/>
                </a:solidFill>
                <a:latin typeface="Calibri"/>
                <a:cs typeface="Calibri"/>
              </a:rPr>
              <a:t>Superintendent </a:t>
            </a:r>
            <a:r>
              <a:rPr sz="1100" b="1">
                <a:solidFill>
                  <a:srgbClr val="1185C9"/>
                </a:solidFill>
                <a:latin typeface="Calibri"/>
                <a:cs typeface="Calibri"/>
              </a:rPr>
              <a:t>| </a:t>
            </a:r>
            <a:r>
              <a:rPr sz="1100" b="1" spc="-5">
                <a:solidFill>
                  <a:srgbClr val="767070"/>
                </a:solidFill>
                <a:latin typeface="Calibri"/>
                <a:cs typeface="Calibri"/>
              </a:rPr>
              <a:t>Georgia Department of Education </a:t>
            </a:r>
            <a:r>
              <a:rPr sz="1100" b="1">
                <a:solidFill>
                  <a:srgbClr val="1185C9"/>
                </a:solidFill>
                <a:latin typeface="Calibri"/>
                <a:cs typeface="Calibri"/>
              </a:rPr>
              <a:t>| </a:t>
            </a:r>
            <a:r>
              <a:rPr sz="1100" b="1" i="1">
                <a:solidFill>
                  <a:srgbClr val="767070"/>
                </a:solidFill>
                <a:latin typeface="Calibri"/>
                <a:cs typeface="Calibri"/>
              </a:rPr>
              <a:t>Educating </a:t>
            </a:r>
            <a:r>
              <a:rPr sz="1100" b="1" i="1" spc="-5">
                <a:solidFill>
                  <a:srgbClr val="767070"/>
                </a:solidFill>
                <a:latin typeface="Calibri"/>
                <a:cs typeface="Calibri"/>
              </a:rPr>
              <a:t>Georgia’s</a:t>
            </a:r>
            <a:r>
              <a:rPr sz="1100" b="1" i="1" spc="-110">
                <a:solidFill>
                  <a:srgbClr val="767070"/>
                </a:solidFill>
                <a:latin typeface="Calibri"/>
                <a:cs typeface="Calibri"/>
              </a:rPr>
              <a:t> </a:t>
            </a:r>
            <a:r>
              <a:rPr sz="1100" b="1" i="1">
                <a:solidFill>
                  <a:srgbClr val="767070"/>
                </a:solidFill>
                <a:latin typeface="Calibri"/>
                <a:cs typeface="Calibri"/>
              </a:rPr>
              <a:t>Future</a:t>
            </a:r>
            <a:endParaRPr sz="1100">
              <a:latin typeface="Calibri"/>
              <a:cs typeface="Calibri"/>
            </a:endParaRPr>
          </a:p>
        </p:txBody>
      </p:sp>
      <p:sp>
        <p:nvSpPr>
          <p:cNvPr id="11" name="TextBox 10">
            <a:extLst>
              <a:ext uri="{FF2B5EF4-FFF2-40B4-BE49-F238E27FC236}">
                <a16:creationId xmlns:a16="http://schemas.microsoft.com/office/drawing/2014/main" id="{9BFF0418-0489-421E-B5E1-F349BE23C58E}"/>
              </a:ext>
            </a:extLst>
          </p:cNvPr>
          <p:cNvSpPr txBox="1"/>
          <p:nvPr/>
        </p:nvSpPr>
        <p:spPr>
          <a:xfrm>
            <a:off x="1099953" y="798066"/>
            <a:ext cx="10231066" cy="5478423"/>
          </a:xfrm>
          <a:prstGeom prst="rect">
            <a:avLst/>
          </a:prstGeom>
          <a:noFill/>
        </p:spPr>
        <p:txBody>
          <a:bodyPr wrap="square">
            <a:spAutoFit/>
          </a:bodyPr>
          <a:lstStyle/>
          <a:p>
            <a:r>
              <a:rPr lang="en-US" sz="3600" b="1" u="sng" dirty="0">
                <a:solidFill>
                  <a:srgbClr val="44873D"/>
                </a:solidFill>
                <a:effectLst/>
                <a:latin typeface="Arial" panose="020B0604020202020204" pitchFamily="34" charset="0"/>
                <a:ea typeface="Calibri" panose="020F0502020204030204" pitchFamily="34" charset="0"/>
                <a:cs typeface="Times New Roman" panose="02020603050405020304" pitchFamily="18" charset="0"/>
              </a:rPr>
              <a:t>Indicator 14:</a:t>
            </a:r>
            <a:r>
              <a:rPr lang="en-US" sz="3600" b="1" dirty="0">
                <a:solidFill>
                  <a:srgbClr val="44873D"/>
                </a:solidFill>
                <a:effectLst/>
                <a:latin typeface="Arial" panose="020B0604020202020204" pitchFamily="34" charset="0"/>
                <a:ea typeface="Calibri" panose="020F0502020204030204" pitchFamily="34" charset="0"/>
                <a:cs typeface="Times New Roman" panose="02020603050405020304" pitchFamily="18" charset="0"/>
              </a:rPr>
              <a:t> Post-School Outcomes</a:t>
            </a:r>
          </a:p>
          <a:p>
            <a:pPr marL="0" marR="0">
              <a:spcBef>
                <a:spcPts val="300"/>
              </a:spcBef>
              <a:spcAft>
                <a:spcPts val="30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Post-school outcomes: Percent of youth who are no longer in secondary school, had IEPs in effect at the time they left school, and were:</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300"/>
              </a:spcBef>
              <a:spcAft>
                <a:spcPts val="30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Enrolled in higher education within one year of leaving high school.</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300"/>
              </a:spcBef>
              <a:spcAft>
                <a:spcPts val="30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Enrolled in higher education or competitively employed within one year of leaving high school.</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300"/>
              </a:spcBef>
              <a:spcAft>
                <a:spcPts val="30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Enrolled in higher education or in some other postsecondary education or training program; or competitively employed or in some other employment within one year of leaving high school.</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300"/>
              </a:spcBef>
              <a:spcAft>
                <a:spcPts val="30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(20 U.S.C. 1416(a)(3)(B))</a:t>
            </a:r>
            <a:b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300"/>
              </a:spcBef>
              <a:spcAft>
                <a:spcPts val="300"/>
              </a:spcAft>
            </a:pPr>
            <a:r>
              <a:rPr lang="en-US" sz="2800" b="1" u="sng" dirty="0">
                <a:solidFill>
                  <a:srgbClr val="44873D"/>
                </a:solidFill>
                <a:latin typeface="Arial" panose="020B0604020202020204" pitchFamily="34" charset="0"/>
                <a:cs typeface="Arial" panose="020B0604020202020204" pitchFamily="34" charset="0"/>
              </a:rPr>
              <a:t>Calculation Changes:</a:t>
            </a:r>
            <a:r>
              <a:rPr lang="en-US" sz="2800" dirty="0">
                <a:solidFill>
                  <a:srgbClr val="44873D"/>
                </a:solidFill>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No Changes</a:t>
            </a:r>
            <a:br>
              <a:rPr lang="en-US" sz="2800" b="1" dirty="0">
                <a:solidFill>
                  <a:srgbClr val="9BBB59">
                    <a:lumMod val="50000"/>
                  </a:srgbClr>
                </a:solidFill>
                <a:latin typeface="Arial" panose="020B0604020202020204" pitchFamily="34" charset="0"/>
                <a:cs typeface="Arial" panose="020B0604020202020204" pitchFamily="34" charset="0"/>
              </a:rPr>
            </a:br>
            <a:endParaRPr lang="en-US" sz="2800" b="1" dirty="0">
              <a:solidFill>
                <a:srgbClr val="9BBB59">
                  <a:lumMod val="50000"/>
                </a:srgbClr>
              </a:solidFill>
              <a:latin typeface="Arial" panose="020B0604020202020204" pitchFamily="34" charset="0"/>
              <a:cs typeface="Arial" panose="020B0604020202020204" pitchFamily="34" charset="0"/>
            </a:endParaRPr>
          </a:p>
          <a:p>
            <a:pPr>
              <a:defRPr/>
            </a:pPr>
            <a:r>
              <a:rPr lang="en-US" sz="2800" b="1" u="sng" dirty="0">
                <a:solidFill>
                  <a:srgbClr val="44873D"/>
                </a:solidFill>
                <a:latin typeface="Arial" panose="020B0604020202020204" pitchFamily="34" charset="0"/>
                <a:cs typeface="Arial" panose="020B0604020202020204" pitchFamily="34" charset="0"/>
              </a:rPr>
              <a:t>Updated Analysis:</a:t>
            </a:r>
            <a:r>
              <a:rPr lang="en-US" sz="2800" b="1" dirty="0">
                <a:solidFill>
                  <a:srgbClr val="44873D"/>
                </a:solidFill>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Representativeness Requirements are Solidified</a:t>
            </a:r>
          </a:p>
          <a:p>
            <a:pPr>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8913281"/>
      </p:ext>
    </p:extLst>
  </p:cSld>
  <p:clrMapOvr>
    <a:masterClrMapping/>
  </p:clrMapOvr>
  <mc:AlternateContent xmlns:mc="http://schemas.openxmlformats.org/markup-compatibility/2006" xmlns:p14="http://schemas.microsoft.com/office/powerpoint/2010/main">
    <mc:Choice Requires="p14">
      <p:transition spd="slow" p14:dur="2000" advTm="100277"/>
    </mc:Choice>
    <mc:Fallback xmlns="">
      <p:transition spd="slow" advTm="10027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Bar graph of postschool outcomes trend for Indicator 14A">
            <a:extLst>
              <a:ext uri="{FF2B5EF4-FFF2-40B4-BE49-F238E27FC236}">
                <a16:creationId xmlns:a16="http://schemas.microsoft.com/office/drawing/2014/main" id="{13B82993-7B2C-4865-9400-EF5841A99FE6}"/>
              </a:ext>
            </a:extLst>
          </p:cNvPr>
          <p:cNvGraphicFramePr/>
          <p:nvPr>
            <p:extLst>
              <p:ext uri="{D42A27DB-BD31-4B8C-83A1-F6EECF244321}">
                <p14:modId xmlns:p14="http://schemas.microsoft.com/office/powerpoint/2010/main" val="1363758608"/>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74A0E3F-BB8F-4892-BA43-D5A8565375B7}"/>
              </a:ext>
            </a:extLst>
          </p:cNvPr>
          <p:cNvSpPr>
            <a:spLocks noGrp="1"/>
          </p:cNvSpPr>
          <p:nvPr>
            <p:ph type="title"/>
          </p:nvPr>
        </p:nvSpPr>
        <p:spPr>
          <a:xfrm>
            <a:off x="838200" y="-1325563"/>
            <a:ext cx="10515600" cy="1325563"/>
          </a:xfrm>
        </p:spPr>
        <p:txBody>
          <a:bodyPr vert="horz" lIns="0" tIns="0" rIns="0" bIns="0" rtlCol="0" anchor="b">
            <a:normAutofit/>
          </a:bodyPr>
          <a:lstStyle/>
          <a:p>
            <a:r>
              <a:rPr lang="en-US" dirty="0"/>
              <a:t>Indicator 12 A Postschool Outcomes</a:t>
            </a:r>
          </a:p>
        </p:txBody>
      </p:sp>
    </p:spTree>
    <p:extLst>
      <p:ext uri="{BB962C8B-B14F-4D97-AF65-F5344CB8AC3E}">
        <p14:creationId xmlns:p14="http://schemas.microsoft.com/office/powerpoint/2010/main" val="2439570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Bar graph of Indicator 14B">
            <a:extLst>
              <a:ext uri="{FF2B5EF4-FFF2-40B4-BE49-F238E27FC236}">
                <a16:creationId xmlns:a16="http://schemas.microsoft.com/office/drawing/2014/main" id="{13B82993-7B2C-4865-9400-EF5841A99FE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114721"/>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0015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Bar graph of Ind. 14C">
            <a:extLst>
              <a:ext uri="{FF2B5EF4-FFF2-40B4-BE49-F238E27FC236}">
                <a16:creationId xmlns:a16="http://schemas.microsoft.com/office/drawing/2014/main" id="{13B82993-7B2C-4865-9400-EF5841A99FE6}"/>
              </a:ext>
            </a:extLst>
          </p:cNvPr>
          <p:cNvGraphicFramePr/>
          <p:nvPr>
            <p:extLst>
              <p:ext uri="{D42A27DB-BD31-4B8C-83A1-F6EECF244321}">
                <p14:modId xmlns:p14="http://schemas.microsoft.com/office/powerpoint/2010/main" val="246343995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7827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94B8C04D-FDAD-4DAF-B083-70DAB2AEABFD}"/>
              </a:ext>
              <a:ext uri="{C183D7F6-B498-43B3-948B-1728B52AA6E4}">
                <adec:decorative xmlns:adec="http://schemas.microsoft.com/office/drawing/2017/decorative" val="1"/>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921514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0BE569B-452F-471D-9227-E3F462CC32C3}"/>
              </a:ext>
              <a:ext uri="{C183D7F6-B498-43B3-948B-1728B52AA6E4}">
                <adec:decorative xmlns:adec="http://schemas.microsoft.com/office/drawing/2017/decorative" val="1"/>
              </a:ext>
            </a:extLst>
          </p:cNvPr>
          <p:cNvPicPr>
            <a:picLocks noChangeAspect="1"/>
          </p:cNvPicPr>
          <p:nvPr/>
        </p:nvPicPr>
        <p:blipFill rotWithShape="1">
          <a:blip r:embed="rId2"/>
          <a:srcRect r="-1" b="4333"/>
          <a:stretch/>
        </p:blipFill>
        <p:spPr>
          <a:xfrm>
            <a:off x="321733" y="321733"/>
            <a:ext cx="11548534" cy="6214534"/>
          </a:xfrm>
          <a:prstGeom prst="rect">
            <a:avLst/>
          </a:prstGeom>
        </p:spPr>
      </p:pic>
    </p:spTree>
    <p:extLst>
      <p:ext uri="{BB962C8B-B14F-4D97-AF65-F5344CB8AC3E}">
        <p14:creationId xmlns:p14="http://schemas.microsoft.com/office/powerpoint/2010/main" val="25619488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DBFFF5-B104-4469-BA53-64DEF9805830}"/>
              </a:ext>
            </a:extLst>
          </p:cNvPr>
          <p:cNvSpPr>
            <a:spLocks noGrp="1"/>
          </p:cNvSpPr>
          <p:nvPr>
            <p:ph type="body" idx="1"/>
          </p:nvPr>
        </p:nvSpPr>
        <p:spPr>
          <a:xfrm>
            <a:off x="1328737" y="1385740"/>
            <a:ext cx="10081416" cy="4883085"/>
          </a:xfrm>
        </p:spPr>
        <p:txBody>
          <a:bodyPr/>
          <a:lstStyle/>
          <a:p>
            <a:r>
              <a:rPr lang="en-US" sz="3200" b="1" u="sng" dirty="0">
                <a:solidFill>
                  <a:schemeClr val="accent3">
                    <a:lumMod val="50000"/>
                  </a:schemeClr>
                </a:solidFill>
                <a:latin typeface="Times New Roman" panose="02020603050405020304" pitchFamily="18" charset="0"/>
                <a:cs typeface="Times New Roman" panose="02020603050405020304" pitchFamily="18" charset="0"/>
              </a:rPr>
              <a:t>State Performance Plan/Annual Performance Report </a:t>
            </a:r>
          </a:p>
          <a:p>
            <a:pPr marL="342900" indent="-342900">
              <a:buFont typeface="Arial" panose="020B0604020202020204" pitchFamily="34" charset="0"/>
              <a:buChar char="•"/>
            </a:pPr>
            <a:r>
              <a:rPr lang="en-US" sz="3200" dirty="0">
                <a:solidFill>
                  <a:schemeClr val="accent3">
                    <a:lumMod val="50000"/>
                  </a:schemeClr>
                </a:solidFill>
                <a:latin typeface="Times New Roman" panose="02020603050405020304" pitchFamily="18" charset="0"/>
                <a:cs typeface="Times New Roman" panose="02020603050405020304" pitchFamily="18" charset="0"/>
              </a:rPr>
              <a:t>Developed for a 6 Year Interval with a Measurement Table</a:t>
            </a:r>
          </a:p>
          <a:p>
            <a:pPr marL="342900" indent="-342900">
              <a:buFont typeface="Arial" panose="020B0604020202020204" pitchFamily="34" charset="0"/>
              <a:buChar char="•"/>
            </a:pPr>
            <a:r>
              <a:rPr lang="en-US" sz="3200" dirty="0">
                <a:solidFill>
                  <a:schemeClr val="accent3">
                    <a:lumMod val="50000"/>
                  </a:schemeClr>
                </a:solidFill>
                <a:latin typeface="Times New Roman" panose="02020603050405020304" pitchFamily="18" charset="0"/>
                <a:cs typeface="Times New Roman" panose="02020603050405020304" pitchFamily="18" charset="0"/>
              </a:rPr>
              <a:t>17 Total Indicators -- Targets for Each Indicator</a:t>
            </a:r>
          </a:p>
          <a:p>
            <a:pPr marL="342900" indent="-342900">
              <a:buFont typeface="Arial" panose="020B0604020202020204" pitchFamily="34" charset="0"/>
              <a:buChar char="•"/>
            </a:pPr>
            <a:r>
              <a:rPr lang="en-US" sz="3200" dirty="0">
                <a:solidFill>
                  <a:schemeClr val="accent3">
                    <a:lumMod val="50000"/>
                  </a:schemeClr>
                </a:solidFill>
                <a:latin typeface="Times New Roman" panose="02020603050405020304" pitchFamily="18" charset="0"/>
                <a:cs typeface="Times New Roman" panose="02020603050405020304" pitchFamily="18" charset="0"/>
              </a:rPr>
              <a:t>Composed of Results and Compliance Indicators</a:t>
            </a:r>
          </a:p>
          <a:p>
            <a:pPr marL="342900" indent="-342900">
              <a:buFont typeface="Arial" panose="020B0604020202020204" pitchFamily="34" charset="0"/>
              <a:buChar char="•"/>
            </a:pPr>
            <a:r>
              <a:rPr lang="en-US" sz="3200" dirty="0">
                <a:solidFill>
                  <a:schemeClr val="accent3">
                    <a:lumMod val="50000"/>
                  </a:schemeClr>
                </a:solidFill>
                <a:latin typeface="Times New Roman" panose="02020603050405020304" pitchFamily="18" charset="0"/>
                <a:cs typeface="Times New Roman" panose="02020603050405020304" pitchFamily="18" charset="0"/>
              </a:rPr>
              <a:t>Results Indicator Targets -- such as Graduation Rate can be set by the State</a:t>
            </a:r>
          </a:p>
          <a:p>
            <a:pPr marL="342900" indent="-342900">
              <a:buFont typeface="Arial" panose="020B0604020202020204" pitchFamily="34" charset="0"/>
              <a:buChar char="•"/>
            </a:pPr>
            <a:r>
              <a:rPr lang="en-US" sz="3200" dirty="0">
                <a:solidFill>
                  <a:schemeClr val="accent3">
                    <a:lumMod val="50000"/>
                  </a:schemeClr>
                </a:solidFill>
                <a:latin typeface="Times New Roman" panose="02020603050405020304" pitchFamily="18" charset="0"/>
                <a:cs typeface="Times New Roman" panose="02020603050405020304" pitchFamily="18" charset="0"/>
              </a:rPr>
              <a:t>Compliance Indicator Targets -- such as Child Find (100%) are set by the federal Office of Special Education Programs (OSEP)</a:t>
            </a:r>
          </a:p>
          <a:p>
            <a:endParaRPr lang="en-US" dirty="0"/>
          </a:p>
        </p:txBody>
      </p:sp>
      <p:sp>
        <p:nvSpPr>
          <p:cNvPr id="4" name="object 6">
            <a:extLst>
              <a:ext uri="{FF2B5EF4-FFF2-40B4-BE49-F238E27FC236}">
                <a16:creationId xmlns:a16="http://schemas.microsoft.com/office/drawing/2014/main" id="{EF907CC7-B2F8-4249-87D8-00863AC99187}"/>
              </a:ext>
            </a:extLst>
          </p:cNvPr>
          <p:cNvSpPr txBox="1">
            <a:spLocks noGrp="1"/>
          </p:cNvSpPr>
          <p:nvPr>
            <p:ph type="title"/>
          </p:nvPr>
        </p:nvSpPr>
        <p:spPr>
          <a:xfrm>
            <a:off x="1328738" y="112713"/>
            <a:ext cx="9534525" cy="994503"/>
          </a:xfrm>
          <a:prstGeom prst="rect">
            <a:avLst/>
          </a:prstGeom>
        </p:spPr>
        <p:txBody>
          <a:bodyPr vert="horz" wrap="square" lIns="0" tIns="9525" rIns="0" bIns="0" rtlCol="0">
            <a:spAutoFit/>
          </a:bodyPr>
          <a:lstStyle/>
          <a:p>
            <a:pPr marL="9525">
              <a:spcBef>
                <a:spcPts val="75"/>
              </a:spcBef>
            </a:pPr>
            <a:r>
              <a:rPr lang="en-US" sz="3200" dirty="0">
                <a:latin typeface="Times New Roman" panose="02020603050405020304" pitchFamily="18" charset="0"/>
                <a:cs typeface="Times New Roman" panose="02020603050405020304" pitchFamily="18" charset="0"/>
              </a:rPr>
              <a:t>What is the State Performance Plan (SPP)/ Annual Performance Report (APR)? </a:t>
            </a:r>
            <a:r>
              <a:rPr lang="en-US" sz="3200" dirty="0">
                <a:solidFill>
                  <a:schemeClr val="bg1"/>
                </a:solidFill>
                <a:latin typeface="Times New Roman" panose="02020603050405020304" pitchFamily="18" charset="0"/>
                <a:cs typeface="Times New Roman" panose="02020603050405020304" pitchFamily="18" charset="0"/>
              </a:rPr>
              <a:t>#1</a:t>
            </a:r>
            <a:endParaRP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377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71CB334C-CD8D-4C33-96E7-3CE6A12A61B9}"/>
              </a:ext>
              <a:ext uri="{C183D7F6-B498-43B3-948B-1728B52AA6E4}">
                <adec:decorative xmlns:adec="http://schemas.microsoft.com/office/drawing/2017/decorative" val="1"/>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14217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F153-7E9D-44D5-ADE3-186361178215}"/>
              </a:ext>
            </a:extLst>
          </p:cNvPr>
          <p:cNvSpPr>
            <a:spLocks noGrp="1"/>
          </p:cNvSpPr>
          <p:nvPr>
            <p:ph type="title"/>
          </p:nvPr>
        </p:nvSpPr>
        <p:spPr>
          <a:xfrm>
            <a:off x="1193800" y="193159"/>
            <a:ext cx="10515600" cy="1325563"/>
          </a:xfrm>
        </p:spPr>
        <p:txBody>
          <a:bodyPr/>
          <a:lstStyle/>
          <a:p>
            <a:r>
              <a:rPr lang="en-US" dirty="0"/>
              <a:t>Collaborative Process for SPP/APR Completion </a:t>
            </a:r>
            <a:r>
              <a:rPr lang="en-US" dirty="0">
                <a:solidFill>
                  <a:schemeClr val="bg1"/>
                </a:solidFill>
              </a:rPr>
              <a:t>1</a:t>
            </a:r>
          </a:p>
        </p:txBody>
      </p:sp>
      <p:sp>
        <p:nvSpPr>
          <p:cNvPr id="4" name="Content Placeholder 3">
            <a:extLst>
              <a:ext uri="{FF2B5EF4-FFF2-40B4-BE49-F238E27FC236}">
                <a16:creationId xmlns:a16="http://schemas.microsoft.com/office/drawing/2014/main" id="{7E504FE8-E7B7-4156-86E3-21DFC2319F46}"/>
              </a:ext>
            </a:extLst>
          </p:cNvPr>
          <p:cNvSpPr>
            <a:spLocks noGrp="1"/>
          </p:cNvSpPr>
          <p:nvPr>
            <p:ph idx="1"/>
          </p:nvPr>
        </p:nvSpPr>
        <p:spPr>
          <a:xfrm>
            <a:off x="1193800" y="1330182"/>
            <a:ext cx="10768814" cy="4957496"/>
          </a:xfrm>
        </p:spPr>
        <p:txBody>
          <a:bodyPr>
            <a:normAutofit fontScale="25000" lnSpcReduction="20000"/>
          </a:bodyPr>
          <a:lstStyle/>
          <a:p>
            <a:r>
              <a:rPr lang="en-US" sz="7400" b="1" dirty="0"/>
              <a:t>September 2021- November 2021</a:t>
            </a:r>
            <a:r>
              <a:rPr lang="en-US" sz="7400" dirty="0"/>
              <a:t> stakeholders provided with current data on Indicators and  feedback gathered to provide advisement on the targets for the SPP/APR 2025 </a:t>
            </a:r>
          </a:p>
          <a:p>
            <a:r>
              <a:rPr lang="en-US" sz="7400" b="1" dirty="0"/>
              <a:t>November 2021 </a:t>
            </a:r>
            <a:r>
              <a:rPr lang="en-US" sz="7400" dirty="0"/>
              <a:t>specific targets set for each Indicator for the SPP/APR 2020-2025 </a:t>
            </a:r>
          </a:p>
          <a:p>
            <a:r>
              <a:rPr lang="en-US" sz="7400" b="1" dirty="0"/>
              <a:t>November 2021 (late)</a:t>
            </a:r>
            <a:r>
              <a:rPr lang="en-US" sz="7400" dirty="0"/>
              <a:t> public opportunity to comment on targets</a:t>
            </a:r>
          </a:p>
          <a:p>
            <a:r>
              <a:rPr lang="en-US" sz="7400" b="1" dirty="0"/>
              <a:t>December 2021 </a:t>
            </a:r>
            <a:r>
              <a:rPr lang="en-US" sz="7400" dirty="0"/>
              <a:t>updates provided to participating stakeholders of the targets established and any updated data provided</a:t>
            </a:r>
          </a:p>
          <a:p>
            <a:r>
              <a:rPr lang="en-US" sz="7400" b="1" dirty="0"/>
              <a:t>December 2021 (late) </a:t>
            </a:r>
            <a:r>
              <a:rPr lang="en-US" sz="7400" dirty="0"/>
              <a:t>SPP/APR template published  by OSEP and available for entry on EMAPS</a:t>
            </a:r>
          </a:p>
          <a:p>
            <a:r>
              <a:rPr lang="en-US" sz="7400" b="1" dirty="0"/>
              <a:t>December 2021-January 10, 2022</a:t>
            </a:r>
            <a:r>
              <a:rPr lang="en-US" sz="7400" dirty="0"/>
              <a:t>- Development of SPP Narrative and Editing with DSESS Program Managers, Part B Data Managers, and other relevant staff</a:t>
            </a:r>
          </a:p>
          <a:p>
            <a:r>
              <a:rPr lang="en-US" sz="7400" b="1" dirty="0"/>
              <a:t>January 15, 2022- </a:t>
            </a:r>
            <a:r>
              <a:rPr lang="en-US" sz="7400" dirty="0"/>
              <a:t>SPP/APR provided to the Director of DSESS for review and submission to OSEP by Feb. 1, 2022</a:t>
            </a:r>
          </a:p>
          <a:p>
            <a:endParaRPr lang="en-US" sz="4200" dirty="0"/>
          </a:p>
          <a:p>
            <a:endParaRPr lang="en-US" dirty="0"/>
          </a:p>
        </p:txBody>
      </p:sp>
    </p:spTree>
    <p:extLst>
      <p:ext uri="{BB962C8B-B14F-4D97-AF65-F5344CB8AC3E}">
        <p14:creationId xmlns:p14="http://schemas.microsoft.com/office/powerpoint/2010/main" val="4097954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F153-7E9D-44D5-ADE3-186361178215}"/>
              </a:ext>
            </a:extLst>
          </p:cNvPr>
          <p:cNvSpPr>
            <a:spLocks noGrp="1"/>
          </p:cNvSpPr>
          <p:nvPr>
            <p:ph type="title"/>
          </p:nvPr>
        </p:nvSpPr>
        <p:spPr>
          <a:xfrm>
            <a:off x="1193799" y="304800"/>
            <a:ext cx="10624127" cy="1103086"/>
          </a:xfrm>
        </p:spPr>
        <p:txBody>
          <a:bodyPr/>
          <a:lstStyle/>
          <a:p>
            <a:r>
              <a:rPr lang="en-US" dirty="0"/>
              <a:t>Collaborative Process for SPP/APR Completion </a:t>
            </a:r>
            <a:r>
              <a:rPr lang="en-US" dirty="0">
                <a:solidFill>
                  <a:schemeClr val="bg1"/>
                </a:solidFill>
              </a:rPr>
              <a:t>2</a:t>
            </a:r>
          </a:p>
        </p:txBody>
      </p:sp>
      <p:sp>
        <p:nvSpPr>
          <p:cNvPr id="4" name="Content Placeholder 3">
            <a:extLst>
              <a:ext uri="{FF2B5EF4-FFF2-40B4-BE49-F238E27FC236}">
                <a16:creationId xmlns:a16="http://schemas.microsoft.com/office/drawing/2014/main" id="{7E504FE8-E7B7-4156-86E3-21DFC2319F46}"/>
              </a:ext>
            </a:extLst>
          </p:cNvPr>
          <p:cNvSpPr>
            <a:spLocks noGrp="1"/>
          </p:cNvSpPr>
          <p:nvPr>
            <p:ph idx="1"/>
          </p:nvPr>
        </p:nvSpPr>
        <p:spPr>
          <a:xfrm>
            <a:off x="1193800" y="1330182"/>
            <a:ext cx="10768814" cy="4957496"/>
          </a:xfrm>
        </p:spPr>
        <p:txBody>
          <a:bodyPr>
            <a:normAutofit/>
          </a:bodyPr>
          <a:lstStyle/>
          <a:p>
            <a:r>
              <a:rPr lang="en-US" b="1" dirty="0">
                <a:latin typeface="Times New Roman" panose="02020603050405020304" pitchFamily="18" charset="0"/>
                <a:cs typeface="Times New Roman" panose="02020603050405020304" pitchFamily="18" charset="0"/>
              </a:rPr>
              <a:t>Parent Mentor Process for Assisting with Feedback</a:t>
            </a:r>
          </a:p>
          <a:p>
            <a:r>
              <a:rPr lang="en-US" b="1" dirty="0">
                <a:latin typeface="Times New Roman" panose="02020603050405020304" pitchFamily="18" charset="0"/>
                <a:cs typeface="Times New Roman" panose="02020603050405020304" pitchFamily="18" charset="0"/>
              </a:rPr>
              <a:t>Stakeholder Input Meetings Scheduled for October for Parent Mentors, Parents, and High School Students with Disabilities</a:t>
            </a:r>
          </a:p>
          <a:p>
            <a:pPr lvl="1"/>
            <a:r>
              <a:rPr lang="en-US" b="1" dirty="0">
                <a:latin typeface="Times New Roman" panose="02020603050405020304" pitchFamily="18" charset="0"/>
                <a:cs typeface="Times New Roman" panose="02020603050405020304" pitchFamily="18" charset="0"/>
              </a:rPr>
              <a:t>Parent Mentors attempt to get two to three parents and one high school student with disabilities from their school system to participate in a Stakeholder </a:t>
            </a:r>
            <a:r>
              <a:rPr lang="en-US" b="1">
                <a:latin typeface="Times New Roman" panose="02020603050405020304" pitchFamily="18" charset="0"/>
                <a:cs typeface="Times New Roman" panose="02020603050405020304" pitchFamily="18" charset="0"/>
              </a:rPr>
              <a:t>Input Meeting</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Anne Ladd shares the registration links for the Feedback Meetings in early October to be held by the end of October</a:t>
            </a:r>
          </a:p>
          <a:p>
            <a:r>
              <a:rPr lang="en-US" b="1" dirty="0">
                <a:latin typeface="Times New Roman" panose="02020603050405020304" pitchFamily="18" charset="0"/>
                <a:cs typeface="Times New Roman" panose="02020603050405020304" pitchFamily="18" charset="0"/>
              </a:rPr>
              <a:t>Please contact me at </a:t>
            </a:r>
            <a:r>
              <a:rPr lang="en-US" b="1" dirty="0">
                <a:latin typeface="Times New Roman" panose="02020603050405020304" pitchFamily="18" charset="0"/>
                <a:cs typeface="Times New Roman" panose="02020603050405020304" pitchFamily="18" charset="0"/>
                <a:hlinkClick r:id="rId3"/>
              </a:rPr>
              <a:t>dkemp@doe.k12.ga.us</a:t>
            </a:r>
            <a:r>
              <a:rPr lang="en-US" b="1" dirty="0">
                <a:latin typeface="Times New Roman" panose="02020603050405020304" pitchFamily="18" charset="0"/>
                <a:cs typeface="Times New Roman" panose="02020603050405020304" pitchFamily="18" charset="0"/>
              </a:rPr>
              <a:t> for additional information on the SPP/APR.</a:t>
            </a:r>
          </a:p>
          <a:p>
            <a:pPr marL="0" indent="0">
              <a:buNone/>
            </a:pPr>
            <a:endParaRPr lang="en-US" dirty="0"/>
          </a:p>
        </p:txBody>
      </p:sp>
    </p:spTree>
    <p:extLst>
      <p:ext uri="{BB962C8B-B14F-4D97-AF65-F5344CB8AC3E}">
        <p14:creationId xmlns:p14="http://schemas.microsoft.com/office/powerpoint/2010/main" val="3895381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B8B588-350C-4C77-AEF5-2B480FDAE4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28094" y="1239295"/>
            <a:ext cx="9037316" cy="4002942"/>
          </a:xfrm>
          <a:prstGeom prst="rect">
            <a:avLst/>
          </a:prstGeom>
        </p:spPr>
      </p:pic>
      <p:sp>
        <p:nvSpPr>
          <p:cNvPr id="6" name="TextBox 5">
            <a:extLst>
              <a:ext uri="{FF2B5EF4-FFF2-40B4-BE49-F238E27FC236}">
                <a16:creationId xmlns:a16="http://schemas.microsoft.com/office/drawing/2014/main" id="{88ADE949-4AD9-4BC0-BD97-F3D54AD3F896}"/>
              </a:ext>
            </a:extLst>
          </p:cNvPr>
          <p:cNvSpPr txBox="1"/>
          <p:nvPr/>
        </p:nvSpPr>
        <p:spPr>
          <a:xfrm>
            <a:off x="4006392" y="5060041"/>
            <a:ext cx="5802791" cy="230832"/>
          </a:xfrm>
          <a:prstGeom prst="rect">
            <a:avLst/>
          </a:prstGeom>
          <a:noFill/>
        </p:spPr>
        <p:txBody>
          <a:bodyPr wrap="square" rtlCol="0">
            <a:spAutoFit/>
          </a:bodyPr>
          <a:lstStyle/>
          <a:p>
            <a:r>
              <a:rPr lang="en-US" sz="900">
                <a:hlinkClick r:id="rId4" tooltip="http://padmasrecipes.blogspot.com/2009/08/dosa-corner-secondfinal-round-up.html"/>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82922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20EF-1FA0-407F-91FF-AB888D4469AB}"/>
              </a:ext>
            </a:extLst>
          </p:cNvPr>
          <p:cNvSpPr>
            <a:spLocks noGrp="1"/>
          </p:cNvSpPr>
          <p:nvPr>
            <p:ph type="title"/>
          </p:nvPr>
        </p:nvSpPr>
        <p:spPr>
          <a:xfrm>
            <a:off x="1328656" y="112599"/>
            <a:ext cx="9534685" cy="1107996"/>
          </a:xfrm>
        </p:spPr>
        <p:txBody>
          <a:bodyPr/>
          <a:lstStyle/>
          <a:p>
            <a:r>
              <a:rPr lang="en-US" sz="3600" dirty="0">
                <a:latin typeface="Times New Roman" panose="02020603050405020304" pitchFamily="18" charset="0"/>
                <a:cs typeface="Times New Roman" panose="02020603050405020304" pitchFamily="18" charset="0"/>
              </a:rPr>
              <a:t>What is the State Performance Plan (SPP)/ Annual Performance Report (APR)? </a:t>
            </a:r>
            <a:r>
              <a:rPr lang="en-US" sz="3600" dirty="0">
                <a:solidFill>
                  <a:schemeClr val="bg1"/>
                </a:solidFill>
                <a:latin typeface="Times New Roman" panose="02020603050405020304" pitchFamily="18" charset="0"/>
                <a:cs typeface="Times New Roman" panose="02020603050405020304" pitchFamily="18" charset="0"/>
              </a:rPr>
              <a:t>#2</a:t>
            </a:r>
            <a:endParaRPr lang="en-US" dirty="0">
              <a:solidFill>
                <a:schemeClr val="bg1"/>
              </a:solidFill>
            </a:endParaRPr>
          </a:p>
        </p:txBody>
      </p:sp>
      <p:sp>
        <p:nvSpPr>
          <p:cNvPr id="3" name="Text Placeholder 2">
            <a:extLst>
              <a:ext uri="{FF2B5EF4-FFF2-40B4-BE49-F238E27FC236}">
                <a16:creationId xmlns:a16="http://schemas.microsoft.com/office/drawing/2014/main" id="{D1C2D96C-EBF8-4B12-BAA8-31D2A3475B8F}"/>
              </a:ext>
            </a:extLst>
          </p:cNvPr>
          <p:cNvSpPr>
            <a:spLocks noGrp="1"/>
          </p:cNvSpPr>
          <p:nvPr>
            <p:ph type="body" idx="1"/>
          </p:nvPr>
        </p:nvSpPr>
        <p:spPr>
          <a:xfrm>
            <a:off x="1465208" y="1453291"/>
            <a:ext cx="9944945" cy="3908762"/>
          </a:xfrm>
        </p:spPr>
        <p:txBody>
          <a:bodyPr/>
          <a:lstStyle/>
          <a:p>
            <a:r>
              <a:rPr lang="en-US" sz="3200" b="1" u="sng" dirty="0">
                <a:solidFill>
                  <a:schemeClr val="accent3">
                    <a:lumMod val="50000"/>
                  </a:schemeClr>
                </a:solidFill>
                <a:latin typeface="Times New Roman" panose="02020603050405020304" pitchFamily="18" charset="0"/>
                <a:cs typeface="Times New Roman" panose="02020603050405020304" pitchFamily="18" charset="0"/>
              </a:rPr>
              <a:t>State Performance Plan/Annual Performance Report </a:t>
            </a:r>
            <a:endParaRPr lang="en-US" sz="3200" dirty="0">
              <a:solidFill>
                <a:schemeClr val="accent3">
                  <a:lumMod val="50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solidFill>
                  <a:schemeClr val="accent3">
                    <a:lumMod val="50000"/>
                  </a:schemeClr>
                </a:solidFill>
                <a:latin typeface="Times New Roman" panose="02020603050405020304" pitchFamily="18" charset="0"/>
                <a:cs typeface="Times New Roman" panose="02020603050405020304" pitchFamily="18" charset="0"/>
              </a:rPr>
              <a:t>Annual Performance Report Submitted Each Year </a:t>
            </a:r>
          </a:p>
          <a:p>
            <a:pPr marL="342900" indent="-342900">
              <a:buFont typeface="Arial" panose="020B0604020202020204" pitchFamily="34" charset="0"/>
              <a:buChar char="•"/>
            </a:pPr>
            <a:r>
              <a:rPr lang="en-US" sz="3200" dirty="0">
                <a:solidFill>
                  <a:schemeClr val="accent3">
                    <a:lumMod val="50000"/>
                  </a:schemeClr>
                </a:solidFill>
                <a:latin typeface="Times New Roman" panose="02020603050405020304" pitchFamily="18" charset="0"/>
                <a:cs typeface="Times New Roman" panose="02020603050405020304" pitchFamily="18" charset="0"/>
              </a:rPr>
              <a:t>Includes Trend Data for Each Year</a:t>
            </a:r>
          </a:p>
          <a:p>
            <a:pPr marL="342900" indent="-342900">
              <a:buFont typeface="Arial" panose="020B0604020202020204" pitchFamily="34" charset="0"/>
              <a:buChar char="•"/>
            </a:pPr>
            <a:r>
              <a:rPr lang="en-US" sz="3200" dirty="0">
                <a:solidFill>
                  <a:schemeClr val="accent3">
                    <a:lumMod val="50000"/>
                  </a:schemeClr>
                </a:solidFill>
                <a:latin typeface="Times New Roman" panose="02020603050405020304" pitchFamily="18" charset="0"/>
                <a:cs typeface="Times New Roman" panose="02020603050405020304" pitchFamily="18" charset="0"/>
              </a:rPr>
              <a:t>Developed with Input from SAP</a:t>
            </a:r>
          </a:p>
          <a:p>
            <a:pPr marL="342900" indent="-342900">
              <a:buFont typeface="Arial" panose="020B0604020202020204" pitchFamily="34" charset="0"/>
              <a:buChar char="•"/>
            </a:pPr>
            <a:r>
              <a:rPr lang="en-US" sz="3200" dirty="0">
                <a:solidFill>
                  <a:schemeClr val="accent3">
                    <a:lumMod val="50000"/>
                  </a:schemeClr>
                </a:solidFill>
                <a:latin typeface="Times New Roman" panose="02020603050405020304" pitchFamily="18" charset="0"/>
                <a:cs typeface="Times New Roman" panose="02020603050405020304" pitchFamily="18" charset="0"/>
              </a:rPr>
              <a:t>OSEP Reviews the State’s SPP/APR</a:t>
            </a:r>
          </a:p>
          <a:p>
            <a:pPr marL="342900" indent="-342900">
              <a:buFont typeface="Arial" panose="020B0604020202020204" pitchFamily="34" charset="0"/>
              <a:buChar char="•"/>
            </a:pPr>
            <a:r>
              <a:rPr lang="en-US" sz="3200" dirty="0">
                <a:solidFill>
                  <a:schemeClr val="accent3">
                    <a:lumMod val="50000"/>
                  </a:schemeClr>
                </a:solidFill>
                <a:latin typeface="Times New Roman" panose="02020603050405020304" pitchFamily="18" charset="0"/>
                <a:cs typeface="Times New Roman" panose="02020603050405020304" pitchFamily="18" charset="0"/>
              </a:rPr>
              <a:t>States Receive a Determination (i.e., Meets Requirements, Needs Assistance) from OSEP</a:t>
            </a:r>
          </a:p>
          <a:p>
            <a:endParaRPr lang="en-US" dirty="0"/>
          </a:p>
        </p:txBody>
      </p:sp>
    </p:spTree>
    <p:extLst>
      <p:ext uri="{BB962C8B-B14F-4D97-AF65-F5344CB8AC3E}">
        <p14:creationId xmlns:p14="http://schemas.microsoft.com/office/powerpoint/2010/main" val="213143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60B7-C809-470C-8EAC-A6F49EB1DD13}"/>
              </a:ext>
            </a:extLst>
          </p:cNvPr>
          <p:cNvSpPr>
            <a:spLocks noGrp="1"/>
          </p:cNvSpPr>
          <p:nvPr>
            <p:ph type="title"/>
          </p:nvPr>
        </p:nvSpPr>
        <p:spPr>
          <a:xfrm>
            <a:off x="1234440" y="174262"/>
            <a:ext cx="9723120" cy="492443"/>
          </a:xfrm>
        </p:spPr>
        <p:txBody>
          <a:bodyPr/>
          <a:lstStyle/>
          <a:p>
            <a:r>
              <a:rPr lang="en-US" sz="3200" dirty="0">
                <a:latin typeface="Times New Roman" panose="02020603050405020304" pitchFamily="18" charset="0"/>
                <a:cs typeface="Times New Roman" panose="02020603050405020304" pitchFamily="18" charset="0"/>
              </a:rPr>
              <a:t>Data Reporting Year for SPP/APR Indicators </a:t>
            </a:r>
            <a:r>
              <a:rPr lang="en-US" sz="3200" dirty="0">
                <a:solidFill>
                  <a:schemeClr val="bg1"/>
                </a:solidFill>
                <a:latin typeface="Times New Roman" panose="02020603050405020304" pitchFamily="18" charset="0"/>
                <a:cs typeface="Times New Roman" panose="02020603050405020304" pitchFamily="18" charset="0"/>
              </a:rPr>
              <a:t>#1</a:t>
            </a:r>
          </a:p>
        </p:txBody>
      </p:sp>
      <p:sp>
        <p:nvSpPr>
          <p:cNvPr id="3" name="Text Placeholder 2">
            <a:extLst>
              <a:ext uri="{FF2B5EF4-FFF2-40B4-BE49-F238E27FC236}">
                <a16:creationId xmlns:a16="http://schemas.microsoft.com/office/drawing/2014/main" id="{B21F5096-5353-4598-8D10-0E5C71BFBA2B}"/>
              </a:ext>
            </a:extLst>
          </p:cNvPr>
          <p:cNvSpPr>
            <a:spLocks noGrp="1"/>
          </p:cNvSpPr>
          <p:nvPr>
            <p:ph type="body" idx="1"/>
          </p:nvPr>
        </p:nvSpPr>
        <p:spPr>
          <a:xfrm>
            <a:off x="1234440" y="848625"/>
            <a:ext cx="7560768" cy="5232202"/>
          </a:xfrm>
        </p:spPr>
        <p:txBody>
          <a:bodyPr wrap="square" lIns="0" tIns="0" rIns="0" bIns="0" anchor="t">
            <a:spAutoFit/>
          </a:bodyPr>
          <a:lstStyle/>
          <a:p>
            <a:r>
              <a:rPr lang="en-US" sz="2000" u="sng" dirty="0">
                <a:latin typeface="Times New Roman" panose="02020603050405020304" pitchFamily="18" charset="0"/>
                <a:cs typeface="Times New Roman" panose="02020603050405020304" pitchFamily="18" charset="0"/>
              </a:rPr>
              <a:t>Most Indicators use data from the most recently completed full school year (SPP/APR due Feb. 2022 will be based upon SY 2020-2021)</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Indicator 3 (</a:t>
            </a:r>
            <a:r>
              <a:rPr lang="en-US" sz="2000" dirty="0">
                <a:solidFill>
                  <a:schemeClr val="accent3">
                    <a:lumMod val="50000"/>
                  </a:schemeClr>
                </a:solidFill>
                <a:latin typeface="Times New Roman" panose="02020603050405020304" pitchFamily="18" charset="0"/>
                <a:cs typeface="Times New Roman" panose="02020603050405020304" pitchFamily="18" charset="0"/>
              </a:rPr>
              <a:t>Assessment</a:t>
            </a:r>
            <a:r>
              <a:rPr lang="en-US" sz="2000" dirty="0">
                <a:latin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Indicator 5 (</a:t>
            </a:r>
            <a:r>
              <a:rPr lang="en-US" sz="2000" dirty="0">
                <a:solidFill>
                  <a:schemeClr val="accent3">
                    <a:lumMod val="50000"/>
                  </a:schemeClr>
                </a:solidFill>
                <a:latin typeface="Times New Roman" panose="02020603050405020304" pitchFamily="18" charset="0"/>
                <a:cs typeface="Times New Roman" panose="02020603050405020304" pitchFamily="18" charset="0"/>
              </a:rPr>
              <a:t>School Age Settings</a:t>
            </a:r>
            <a:r>
              <a:rPr lang="en-US" sz="2000" dirty="0">
                <a:latin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Indicator 6 (</a:t>
            </a:r>
            <a:r>
              <a:rPr lang="en-US" sz="2000" dirty="0">
                <a:solidFill>
                  <a:schemeClr val="accent3">
                    <a:lumMod val="50000"/>
                  </a:schemeClr>
                </a:solidFill>
                <a:latin typeface="Times New Roman" panose="02020603050405020304" pitchFamily="18" charset="0"/>
                <a:cs typeface="Times New Roman" panose="02020603050405020304" pitchFamily="18" charset="0"/>
              </a:rPr>
              <a:t>Early Childhood Settings</a:t>
            </a:r>
            <a:r>
              <a:rPr lang="en-US" sz="2000" dirty="0">
                <a:latin typeface="Times New Roman" panose="02020603050405020304" pitchFamily="18" charset="0"/>
                <a:cs typeface="Times New Roman" panose="02020603050405020304" pitchFamily="18" charset="0"/>
              </a:rPr>
              <a:t>)</a:t>
            </a:r>
          </a:p>
          <a:p>
            <a:pPr marL="257175" indent="-257175">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Indicator 7 (</a:t>
            </a:r>
            <a:r>
              <a:rPr lang="en-US" sz="2000" dirty="0">
                <a:solidFill>
                  <a:schemeClr val="accent3">
                    <a:lumMod val="50000"/>
                  </a:schemeClr>
                </a:solidFill>
                <a:latin typeface="Times New Roman" panose="02020603050405020304" pitchFamily="18" charset="0"/>
                <a:cs typeface="Times New Roman" panose="02020603050405020304" pitchFamily="18" charset="0"/>
              </a:rPr>
              <a:t>Preschool Outcomes</a:t>
            </a:r>
            <a:r>
              <a:rPr lang="en-US" sz="2000" dirty="0">
                <a:latin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Indicator 8 (</a:t>
            </a:r>
            <a:r>
              <a:rPr lang="en-US" sz="2000" dirty="0">
                <a:solidFill>
                  <a:schemeClr val="accent3">
                    <a:lumMod val="50000"/>
                  </a:schemeClr>
                </a:solidFill>
                <a:latin typeface="Times New Roman" panose="02020603050405020304" pitchFamily="18" charset="0"/>
                <a:cs typeface="Times New Roman" panose="02020603050405020304" pitchFamily="18" charset="0"/>
              </a:rPr>
              <a:t>Parent Involvement</a:t>
            </a:r>
            <a:r>
              <a:rPr lang="en-US" sz="2000" dirty="0">
                <a:latin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Indicator 9 &amp; 10 (</a:t>
            </a:r>
            <a:r>
              <a:rPr lang="en-US" sz="2000" dirty="0">
                <a:solidFill>
                  <a:schemeClr val="accent3">
                    <a:lumMod val="50000"/>
                  </a:schemeClr>
                </a:solidFill>
                <a:latin typeface="Times New Roman" panose="02020603050405020304" pitchFamily="18" charset="0"/>
                <a:cs typeface="Times New Roman" panose="02020603050405020304" pitchFamily="18" charset="0"/>
              </a:rPr>
              <a:t>Disproportionate Representation</a:t>
            </a:r>
            <a:r>
              <a:rPr lang="en-US" sz="2000" dirty="0">
                <a:latin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Indicator 11 (</a:t>
            </a:r>
            <a:r>
              <a:rPr lang="en-US" sz="2000" dirty="0">
                <a:solidFill>
                  <a:schemeClr val="accent3">
                    <a:lumMod val="50000"/>
                  </a:schemeClr>
                </a:solidFill>
                <a:latin typeface="Times New Roman" panose="02020603050405020304" pitchFamily="18" charset="0"/>
                <a:cs typeface="Times New Roman" panose="02020603050405020304" pitchFamily="18" charset="0"/>
              </a:rPr>
              <a:t>Child Find</a:t>
            </a:r>
            <a:r>
              <a:rPr lang="en-US" sz="2000" dirty="0">
                <a:latin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Indicator 12 (</a:t>
            </a:r>
            <a:r>
              <a:rPr lang="en-US" sz="2000" dirty="0">
                <a:solidFill>
                  <a:schemeClr val="accent3">
                    <a:lumMod val="50000"/>
                  </a:schemeClr>
                </a:solidFill>
                <a:latin typeface="Times New Roman" panose="02020603050405020304" pitchFamily="18" charset="0"/>
                <a:cs typeface="Times New Roman" panose="02020603050405020304" pitchFamily="18" charset="0"/>
              </a:rPr>
              <a:t>Part C to B Transition</a:t>
            </a:r>
            <a:r>
              <a:rPr lang="en-US" sz="2000" dirty="0">
                <a:latin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Indicator 13 (</a:t>
            </a:r>
            <a:r>
              <a:rPr lang="en-US" sz="2000" dirty="0">
                <a:solidFill>
                  <a:schemeClr val="accent3">
                    <a:lumMod val="50000"/>
                  </a:schemeClr>
                </a:solidFill>
                <a:latin typeface="Times New Roman" panose="02020603050405020304" pitchFamily="18" charset="0"/>
                <a:cs typeface="Times New Roman" panose="02020603050405020304" pitchFamily="18" charset="0"/>
              </a:rPr>
              <a:t>Secondary Transition with IEP Goals</a:t>
            </a:r>
            <a:r>
              <a:rPr lang="en-US" sz="2000" dirty="0">
                <a:latin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Indicator 14 (</a:t>
            </a:r>
            <a:r>
              <a:rPr lang="en-US" sz="2000" dirty="0">
                <a:solidFill>
                  <a:schemeClr val="accent3">
                    <a:lumMod val="50000"/>
                  </a:schemeClr>
                </a:solidFill>
                <a:latin typeface="Times New Roman" panose="02020603050405020304" pitchFamily="18" charset="0"/>
                <a:cs typeface="Times New Roman" panose="02020603050405020304" pitchFamily="18" charset="0"/>
              </a:rPr>
              <a:t>Secondary Transition</a:t>
            </a:r>
            <a:r>
              <a:rPr lang="en-US" sz="2000" dirty="0">
                <a:latin typeface="Times New Roman" panose="02020603050405020304" pitchFamily="18" charset="0"/>
                <a:cs typeface="Times New Roman" panose="02020603050405020304" pitchFamily="18" charset="0"/>
              </a:rPr>
              <a:t>)</a:t>
            </a:r>
          </a:p>
          <a:p>
            <a:pPr marL="257175" indent="-257175">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Indicator 15 (</a:t>
            </a:r>
            <a:r>
              <a:rPr lang="en-US" sz="2000" dirty="0">
                <a:solidFill>
                  <a:schemeClr val="accent3">
                    <a:lumMod val="50000"/>
                  </a:schemeClr>
                </a:solidFill>
                <a:latin typeface="Times New Roman" panose="02020603050405020304" pitchFamily="18" charset="0"/>
                <a:cs typeface="Times New Roman" panose="02020603050405020304" pitchFamily="18" charset="0"/>
              </a:rPr>
              <a:t>Hearing Requests Resolved</a:t>
            </a:r>
            <a:r>
              <a:rPr lang="en-US" sz="2000" dirty="0">
                <a:latin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Indicator 16 (</a:t>
            </a:r>
            <a:r>
              <a:rPr lang="en-US" sz="2000" dirty="0">
                <a:solidFill>
                  <a:schemeClr val="accent3">
                    <a:lumMod val="50000"/>
                  </a:schemeClr>
                </a:solidFill>
                <a:latin typeface="Times New Roman" panose="02020603050405020304" pitchFamily="18" charset="0"/>
                <a:cs typeface="Times New Roman" panose="02020603050405020304" pitchFamily="18" charset="0"/>
              </a:rPr>
              <a:t>Mediation Agreement</a:t>
            </a:r>
            <a:r>
              <a:rPr lang="en-US" sz="2000" dirty="0">
                <a:latin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Indicator 17 (</a:t>
            </a:r>
            <a:r>
              <a:rPr lang="en-US" sz="2000" dirty="0">
                <a:solidFill>
                  <a:schemeClr val="accent3">
                    <a:lumMod val="50000"/>
                  </a:schemeClr>
                </a:solidFill>
                <a:latin typeface="Times New Roman" panose="02020603050405020304" pitchFamily="18" charset="0"/>
                <a:cs typeface="Times New Roman" panose="02020603050405020304" pitchFamily="18" charset="0"/>
              </a:rPr>
              <a:t>State Systemic Improvement Plan)</a:t>
            </a:r>
            <a:br>
              <a:rPr lang="en-US" sz="2000" dirty="0"/>
            </a:br>
            <a:endParaRPr lang="en-US" sz="2000" dirty="0"/>
          </a:p>
        </p:txBody>
      </p:sp>
    </p:spTree>
    <p:extLst>
      <p:ext uri="{BB962C8B-B14F-4D97-AF65-F5344CB8AC3E}">
        <p14:creationId xmlns:p14="http://schemas.microsoft.com/office/powerpoint/2010/main" val="2862688112"/>
      </p:ext>
    </p:extLst>
  </p:cSld>
  <p:clrMapOvr>
    <a:masterClrMapping/>
  </p:clrMapOvr>
  <mc:AlternateContent xmlns:mc="http://schemas.openxmlformats.org/markup-compatibility/2006" xmlns:p14="http://schemas.microsoft.com/office/powerpoint/2010/main">
    <mc:Choice Requires="p14">
      <p:transition spd="slow" p14:dur="2000" advTm="69726"/>
    </mc:Choice>
    <mc:Fallback xmlns="">
      <p:transition spd="slow" advTm="6972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329CC-5977-4121-B773-7A0B3D1C95A8}"/>
              </a:ext>
            </a:extLst>
          </p:cNvPr>
          <p:cNvSpPr>
            <a:spLocks noGrp="1"/>
          </p:cNvSpPr>
          <p:nvPr>
            <p:ph type="title"/>
          </p:nvPr>
        </p:nvSpPr>
        <p:spPr>
          <a:xfrm>
            <a:off x="1154417" y="201747"/>
            <a:ext cx="10280296" cy="492443"/>
          </a:xfrm>
        </p:spPr>
        <p:txBody>
          <a:bodyPr/>
          <a:lstStyle/>
          <a:p>
            <a:r>
              <a:rPr lang="en-US" sz="3200" dirty="0">
                <a:latin typeface="Times New Roman" panose="02020603050405020304" pitchFamily="18" charset="0"/>
                <a:cs typeface="Times New Roman" panose="02020603050405020304" pitchFamily="18" charset="0"/>
              </a:rPr>
              <a:t>Data Reporting Year for SPP/APR Indicators </a:t>
            </a:r>
            <a:r>
              <a:rPr lang="en-US" sz="3200" dirty="0">
                <a:solidFill>
                  <a:schemeClr val="bg1"/>
                </a:solidFill>
                <a:latin typeface="Times New Roman" panose="02020603050405020304" pitchFamily="18" charset="0"/>
                <a:cs typeface="Times New Roman" panose="02020603050405020304" pitchFamily="18" charset="0"/>
              </a:rPr>
              <a:t>#2</a:t>
            </a:r>
          </a:p>
        </p:txBody>
      </p:sp>
      <p:sp>
        <p:nvSpPr>
          <p:cNvPr id="3" name="Text Placeholder 2">
            <a:extLst>
              <a:ext uri="{FF2B5EF4-FFF2-40B4-BE49-F238E27FC236}">
                <a16:creationId xmlns:a16="http://schemas.microsoft.com/office/drawing/2014/main" id="{20381502-7CD5-45D5-9168-5F4492DDF79F}"/>
              </a:ext>
            </a:extLst>
          </p:cNvPr>
          <p:cNvSpPr>
            <a:spLocks noGrp="1"/>
          </p:cNvSpPr>
          <p:nvPr>
            <p:ph type="body" idx="1"/>
          </p:nvPr>
        </p:nvSpPr>
        <p:spPr>
          <a:xfrm>
            <a:off x="1177618" y="1030515"/>
            <a:ext cx="10181681" cy="3877985"/>
          </a:xfrm>
        </p:spPr>
        <p:txBody>
          <a:bodyPr wrap="square" lIns="0" tIns="0" rIns="0" bIns="0" anchor="t">
            <a:spAutoFit/>
          </a:bodyPr>
          <a:lstStyle/>
          <a:p>
            <a:r>
              <a:rPr lang="en-US" sz="2800" u="sng" dirty="0">
                <a:latin typeface="Times New Roman" panose="02020603050405020304" pitchFamily="18" charset="0"/>
                <a:cs typeface="Times New Roman" panose="02020603050405020304" pitchFamily="18" charset="0"/>
              </a:rPr>
              <a:t>Three Indicators use lagging data from a year prior to the most recently completed full school year (SPP/APR due Feb. 2022 is based upon SY 2019-2020)</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Indicator 1 (</a:t>
            </a:r>
            <a:r>
              <a:rPr lang="en-US" sz="2800" dirty="0">
                <a:solidFill>
                  <a:schemeClr val="accent3">
                    <a:lumMod val="50000"/>
                  </a:schemeClr>
                </a:solidFill>
                <a:latin typeface="Times New Roman" panose="02020603050405020304" pitchFamily="18" charset="0"/>
                <a:cs typeface="Times New Roman" panose="02020603050405020304" pitchFamily="18" charset="0"/>
              </a:rPr>
              <a:t>Graduation Rate</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Indicator 2 (</a:t>
            </a:r>
            <a:r>
              <a:rPr lang="en-US" sz="2800" dirty="0">
                <a:solidFill>
                  <a:schemeClr val="accent3">
                    <a:lumMod val="50000"/>
                  </a:schemeClr>
                </a:solidFill>
                <a:latin typeface="Times New Roman" panose="02020603050405020304" pitchFamily="18" charset="0"/>
                <a:cs typeface="Times New Roman" panose="02020603050405020304" pitchFamily="18" charset="0"/>
              </a:rPr>
              <a:t>Dropout Rate</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Indicator 4 (</a:t>
            </a:r>
            <a:r>
              <a:rPr lang="en-US" sz="2800" dirty="0">
                <a:solidFill>
                  <a:schemeClr val="accent3">
                    <a:lumMod val="50000"/>
                  </a:schemeClr>
                </a:solidFill>
                <a:latin typeface="Times New Roman" panose="02020603050405020304" pitchFamily="18" charset="0"/>
                <a:cs typeface="Times New Roman" panose="02020603050405020304" pitchFamily="18" charset="0"/>
              </a:rPr>
              <a:t>Disproportionate Suspension/Expulsion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1718145"/>
      </p:ext>
    </p:extLst>
  </p:cSld>
  <p:clrMapOvr>
    <a:masterClrMapping/>
  </p:clrMapOvr>
  <mc:AlternateContent xmlns:mc="http://schemas.openxmlformats.org/markup-compatibility/2006" xmlns:p14="http://schemas.microsoft.com/office/powerpoint/2010/main">
    <mc:Choice Requires="p14">
      <p:transition spd="slow" p14:dur="2000" advTm="30537"/>
    </mc:Choice>
    <mc:Fallback xmlns="">
      <p:transition spd="slow" advTm="305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Graphic showing The over arching area for specific SPP Indicators&#10;&#10;High School &amp; Life Outcomes: Indicators 1,2,13,14,17&#10;&#10;Disproportionality: Indicators 4,9,10&#10;&#10;Environment &amp; Timellines: Indicators 5, 6, 11, 12&#10;&#10;Preschool, Parent Involvement Legal: Indicators 7, 8, 15, 16&#10;&#10;Assessments: Indicator 3">
            <a:extLst>
              <a:ext uri="{FF2B5EF4-FFF2-40B4-BE49-F238E27FC236}">
                <a16:creationId xmlns:a16="http://schemas.microsoft.com/office/drawing/2014/main" id="{0B2BAB89-501F-484C-BB51-2967B3C33793}"/>
              </a:ext>
            </a:extLst>
          </p:cNvPr>
          <p:cNvGraphicFramePr/>
          <p:nvPr>
            <p:extLst>
              <p:ext uri="{D42A27DB-BD31-4B8C-83A1-F6EECF244321}">
                <p14:modId xmlns:p14="http://schemas.microsoft.com/office/powerpoint/2010/main" val="1436131624"/>
              </p:ext>
            </p:extLst>
          </p:nvPr>
        </p:nvGraphicFramePr>
        <p:xfrm>
          <a:off x="511728" y="654342"/>
          <a:ext cx="10628851" cy="5746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B88D1452-09BD-4E72-B44C-BE9D6D97E424}"/>
              </a:ext>
              <a:ext uri="{C183D7F6-B498-43B3-948B-1728B52AA6E4}">
                <adec:decorative xmlns:adec="http://schemas.microsoft.com/office/drawing/2017/decorative" val="1"/>
              </a:ext>
            </a:extLst>
          </p:cNvPr>
          <p:cNvSpPr/>
          <p:nvPr/>
        </p:nvSpPr>
        <p:spPr>
          <a:xfrm>
            <a:off x="511728" y="234892"/>
            <a:ext cx="10628852" cy="61659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80A8F9B-DC09-400B-A70C-A104C7580644}"/>
              </a:ext>
            </a:extLst>
          </p:cNvPr>
          <p:cNvSpPr txBox="1">
            <a:spLocks noGrp="1"/>
          </p:cNvSpPr>
          <p:nvPr>
            <p:ph type="title" idx="4294967295"/>
          </p:nvPr>
        </p:nvSpPr>
        <p:spPr>
          <a:xfrm>
            <a:off x="2048181" y="306548"/>
            <a:ext cx="809563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State Performance Plan/Annual Performance Report</a:t>
            </a:r>
          </a:p>
        </p:txBody>
      </p:sp>
    </p:spTree>
    <p:extLst>
      <p:ext uri="{BB962C8B-B14F-4D97-AF65-F5344CB8AC3E}">
        <p14:creationId xmlns:p14="http://schemas.microsoft.com/office/powerpoint/2010/main" val="3569506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F153-7E9D-44D5-ADE3-186361178215}"/>
              </a:ext>
            </a:extLst>
          </p:cNvPr>
          <p:cNvSpPr>
            <a:spLocks noGrp="1"/>
          </p:cNvSpPr>
          <p:nvPr>
            <p:ph type="title"/>
          </p:nvPr>
        </p:nvSpPr>
        <p:spPr>
          <a:xfrm>
            <a:off x="1193800" y="82323"/>
            <a:ext cx="10515600" cy="1325563"/>
          </a:xfrm>
        </p:spPr>
        <p:txBody>
          <a:bodyPr/>
          <a:lstStyle/>
          <a:p>
            <a:r>
              <a:rPr lang="en-US" dirty="0"/>
              <a:t>Collaborative Process for SPP/APR Development </a:t>
            </a:r>
            <a:r>
              <a:rPr lang="en-US" dirty="0">
                <a:solidFill>
                  <a:schemeClr val="bg1"/>
                </a:solidFill>
              </a:rPr>
              <a:t>#1</a:t>
            </a:r>
          </a:p>
        </p:txBody>
      </p:sp>
      <p:sp>
        <p:nvSpPr>
          <p:cNvPr id="4" name="Content Placeholder 3">
            <a:extLst>
              <a:ext uri="{FF2B5EF4-FFF2-40B4-BE49-F238E27FC236}">
                <a16:creationId xmlns:a16="http://schemas.microsoft.com/office/drawing/2014/main" id="{7E504FE8-E7B7-4156-86E3-21DFC2319F46}"/>
              </a:ext>
            </a:extLst>
          </p:cNvPr>
          <p:cNvSpPr>
            <a:spLocks noGrp="1"/>
          </p:cNvSpPr>
          <p:nvPr>
            <p:ph idx="1"/>
          </p:nvPr>
        </p:nvSpPr>
        <p:spPr>
          <a:xfrm>
            <a:off x="1193800" y="1330182"/>
            <a:ext cx="10768814" cy="4844375"/>
          </a:xfrm>
        </p:spPr>
        <p:txBody>
          <a:bodyPr vert="horz" lIns="91440" tIns="45720" rIns="91440" bIns="45720" rtlCol="0" anchor="t">
            <a:normAutofit fontScale="32500" lnSpcReduction="20000"/>
          </a:bodyPr>
          <a:lstStyle/>
          <a:p>
            <a:r>
              <a:rPr lang="en-US" sz="7000" b="1" dirty="0">
                <a:latin typeface="Arial"/>
                <a:cs typeface="Arial"/>
              </a:rPr>
              <a:t>SPP/APR 2020-2025 Process</a:t>
            </a:r>
          </a:p>
          <a:p>
            <a:pPr lvl="1"/>
            <a:r>
              <a:rPr lang="en-US" sz="6000" b="1" dirty="0">
                <a:latin typeface="Arial"/>
                <a:cs typeface="Arial"/>
              </a:rPr>
              <a:t>February 2021</a:t>
            </a:r>
            <a:r>
              <a:rPr lang="en-US" sz="6000" dirty="0">
                <a:latin typeface="Arial"/>
                <a:cs typeface="Arial"/>
              </a:rPr>
              <a:t>, Development of an Excel Template of SPP/APR 2020-2025 Requirements and Data with Targeted Questions for all Indicators by Part B Data Managers shared with Zelphine Smith-Dixon and Kachelle White</a:t>
            </a:r>
          </a:p>
          <a:p>
            <a:pPr lvl="1"/>
            <a:r>
              <a:rPr lang="en-US" sz="6000" b="1" dirty="0">
                <a:latin typeface="Arial"/>
                <a:cs typeface="Arial"/>
              </a:rPr>
              <a:t>May 6, 2021</a:t>
            </a:r>
            <a:r>
              <a:rPr lang="en-US" sz="6000" dirty="0">
                <a:latin typeface="Arial"/>
                <a:cs typeface="Arial"/>
              </a:rPr>
              <a:t>, SAP meeting - members chose an Indicator Cluster for which to provide feedback and set targets</a:t>
            </a:r>
          </a:p>
          <a:p>
            <a:pPr lvl="1"/>
            <a:r>
              <a:rPr lang="en-US" sz="6000" b="1" dirty="0">
                <a:latin typeface="Arial"/>
                <a:cs typeface="Arial"/>
              </a:rPr>
              <a:t>June 2, 2021</a:t>
            </a:r>
            <a:r>
              <a:rPr lang="en-US" sz="6000" dirty="0">
                <a:latin typeface="Arial"/>
                <a:cs typeface="Arial"/>
              </a:rPr>
              <a:t>, Meeting with Part B Data Managers, Zelphine Smith-Dixon and Kachelle White regarding SPP/APR 2020-2025</a:t>
            </a:r>
          </a:p>
          <a:p>
            <a:pPr lvl="1"/>
            <a:r>
              <a:rPr lang="en-US" sz="6000" b="1" dirty="0">
                <a:latin typeface="Arial"/>
                <a:cs typeface="Arial"/>
              </a:rPr>
              <a:t>August 4, 2021</a:t>
            </a:r>
            <a:r>
              <a:rPr lang="en-US" sz="6000" dirty="0">
                <a:latin typeface="Arial"/>
                <a:cs typeface="Arial"/>
              </a:rPr>
              <a:t>, Georgia Learning Resource Systems (GLRS) and District Liaisons (DLs) Presentation</a:t>
            </a:r>
          </a:p>
          <a:p>
            <a:pPr lvl="1"/>
            <a:r>
              <a:rPr lang="en-US" sz="6000" b="1" dirty="0">
                <a:latin typeface="Arial"/>
                <a:cs typeface="Arial"/>
              </a:rPr>
              <a:t>August 10, 2021</a:t>
            </a:r>
            <a:r>
              <a:rPr lang="en-US" sz="6000" dirty="0">
                <a:latin typeface="Arial"/>
                <a:cs typeface="Arial"/>
              </a:rPr>
              <a:t>, Department of Special Education Services and Supports (DSESS) Staff Presentation</a:t>
            </a:r>
          </a:p>
          <a:p>
            <a:pPr lvl="1"/>
            <a:r>
              <a:rPr lang="en-US" sz="6000" b="1" dirty="0">
                <a:latin typeface="Arial"/>
                <a:cs typeface="Arial"/>
              </a:rPr>
              <a:t>August 11, 2021</a:t>
            </a:r>
            <a:r>
              <a:rPr lang="en-US" sz="6000" dirty="0">
                <a:latin typeface="Arial"/>
                <a:cs typeface="Arial"/>
              </a:rPr>
              <a:t>, DSESS SPP/APR Group Facilitator share information </a:t>
            </a:r>
            <a:endParaRPr lang="en-US" sz="6000" dirty="0"/>
          </a:p>
          <a:p>
            <a:pPr lvl="1"/>
            <a:r>
              <a:rPr lang="en-US" sz="6000" b="1" dirty="0">
                <a:latin typeface="Arial"/>
                <a:cs typeface="Arial"/>
              </a:rPr>
              <a:t>August 18, 2021</a:t>
            </a:r>
            <a:r>
              <a:rPr lang="en-US" sz="6000" dirty="0">
                <a:latin typeface="Arial"/>
                <a:cs typeface="Arial"/>
              </a:rPr>
              <a:t>, SSIP (Indicators 1 &amp; 2) Presentation</a:t>
            </a:r>
          </a:p>
          <a:p>
            <a:pPr marL="0" indent="0">
              <a:buNone/>
            </a:pPr>
            <a:endParaRPr lang="en-US" dirty="0"/>
          </a:p>
        </p:txBody>
      </p:sp>
    </p:spTree>
    <p:extLst>
      <p:ext uri="{BB962C8B-B14F-4D97-AF65-F5344CB8AC3E}">
        <p14:creationId xmlns:p14="http://schemas.microsoft.com/office/powerpoint/2010/main" val="384416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F153-7E9D-44D5-ADE3-186361178215}"/>
              </a:ext>
            </a:extLst>
          </p:cNvPr>
          <p:cNvSpPr>
            <a:spLocks noGrp="1"/>
          </p:cNvSpPr>
          <p:nvPr>
            <p:ph type="title"/>
          </p:nvPr>
        </p:nvSpPr>
        <p:spPr>
          <a:xfrm>
            <a:off x="1193800" y="82323"/>
            <a:ext cx="10515600" cy="1325563"/>
          </a:xfrm>
        </p:spPr>
        <p:txBody>
          <a:bodyPr/>
          <a:lstStyle/>
          <a:p>
            <a:r>
              <a:rPr lang="en-US" dirty="0"/>
              <a:t>Collaborative Process for SPP/APR Development </a:t>
            </a:r>
            <a:r>
              <a:rPr lang="en-US" dirty="0">
                <a:solidFill>
                  <a:schemeClr val="bg1"/>
                </a:solidFill>
              </a:rPr>
              <a:t>#2</a:t>
            </a:r>
          </a:p>
        </p:txBody>
      </p:sp>
      <p:sp>
        <p:nvSpPr>
          <p:cNvPr id="4" name="Content Placeholder 3">
            <a:extLst>
              <a:ext uri="{FF2B5EF4-FFF2-40B4-BE49-F238E27FC236}">
                <a16:creationId xmlns:a16="http://schemas.microsoft.com/office/drawing/2014/main" id="{7E504FE8-E7B7-4156-86E3-21DFC2319F46}"/>
              </a:ext>
            </a:extLst>
          </p:cNvPr>
          <p:cNvSpPr>
            <a:spLocks noGrp="1"/>
          </p:cNvSpPr>
          <p:nvPr>
            <p:ph idx="1"/>
          </p:nvPr>
        </p:nvSpPr>
        <p:spPr>
          <a:xfrm>
            <a:off x="1193800" y="1330182"/>
            <a:ext cx="10768814" cy="4957496"/>
          </a:xfrm>
        </p:spPr>
        <p:txBody>
          <a:bodyPr>
            <a:normAutofit fontScale="25000" lnSpcReduction="20000"/>
          </a:bodyPr>
          <a:lstStyle/>
          <a:p>
            <a:r>
              <a:rPr lang="en-US" sz="7400" b="1" dirty="0"/>
              <a:t>September 2021- November 2021</a:t>
            </a:r>
            <a:r>
              <a:rPr lang="en-US" sz="7400" dirty="0"/>
              <a:t> - stakeholders provided with current data on Indicators and  feedback gathered to provide advisement on the targets for the SPP/APR 2025 </a:t>
            </a:r>
          </a:p>
          <a:p>
            <a:r>
              <a:rPr lang="en-US" sz="7400" b="1" dirty="0"/>
              <a:t>November 2021 </a:t>
            </a:r>
            <a:r>
              <a:rPr lang="en-US" sz="7400" dirty="0"/>
              <a:t>- specific targets set for each Indicator for the SPP/APR 2020-2025 </a:t>
            </a:r>
          </a:p>
          <a:p>
            <a:r>
              <a:rPr lang="en-US" sz="7400" b="1" dirty="0"/>
              <a:t>November 2021 (late)</a:t>
            </a:r>
            <a:r>
              <a:rPr lang="en-US" sz="7400" dirty="0"/>
              <a:t> - public access to the targets and opportunity for comment </a:t>
            </a:r>
            <a:endParaRPr lang="en-US" sz="7400" b="1" dirty="0"/>
          </a:p>
          <a:p>
            <a:r>
              <a:rPr lang="en-US" sz="7400" b="1" dirty="0"/>
              <a:t>December 2021 </a:t>
            </a:r>
            <a:r>
              <a:rPr lang="en-US" sz="7400" dirty="0"/>
              <a:t>- updates provided to participating stakeholders of the targets established and any updated data provided</a:t>
            </a:r>
          </a:p>
          <a:p>
            <a:r>
              <a:rPr lang="en-US" sz="7400" b="1" dirty="0"/>
              <a:t>December 2021 (late) </a:t>
            </a:r>
            <a:r>
              <a:rPr lang="en-US" sz="7400" dirty="0"/>
              <a:t>- SPP/APR template published by OSEP and available for entry on EMAPS</a:t>
            </a:r>
          </a:p>
          <a:p>
            <a:r>
              <a:rPr lang="en-US" sz="7400" b="1" dirty="0"/>
              <a:t>December 2021-January 10, 2022 </a:t>
            </a:r>
            <a:r>
              <a:rPr lang="en-US" sz="7400" dirty="0"/>
              <a:t>- Development of SPP Narrative and Editing with DSESS Program Managers, Part B Data Managers, and other relevant staff</a:t>
            </a:r>
          </a:p>
          <a:p>
            <a:r>
              <a:rPr lang="en-US" sz="7400" b="1" dirty="0"/>
              <a:t>January 15, 2022 </a:t>
            </a:r>
            <a:r>
              <a:rPr lang="en-US" sz="7400" dirty="0"/>
              <a:t>-</a:t>
            </a:r>
            <a:r>
              <a:rPr lang="en-US" sz="7400" b="1" dirty="0"/>
              <a:t> </a:t>
            </a:r>
            <a:r>
              <a:rPr lang="en-US" sz="7400" dirty="0"/>
              <a:t>SPP/APR provided to the Director of DSESS for review and submission to OSEP by Feb. 1, 2022</a:t>
            </a:r>
          </a:p>
          <a:p>
            <a:endParaRPr lang="en-US" sz="4200" dirty="0"/>
          </a:p>
          <a:p>
            <a:endParaRPr lang="en-US" dirty="0"/>
          </a:p>
        </p:txBody>
      </p:sp>
    </p:spTree>
    <p:extLst>
      <p:ext uri="{BB962C8B-B14F-4D97-AF65-F5344CB8AC3E}">
        <p14:creationId xmlns:p14="http://schemas.microsoft.com/office/powerpoint/2010/main" val="2909842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FBF1248EFA4E43AFAD9AA7AF0C44FB" ma:contentTypeVersion="11" ma:contentTypeDescription="Create a new document." ma:contentTypeScope="" ma:versionID="d147294d536571df08c0365e6712fae4">
  <xsd:schema xmlns:xsd="http://www.w3.org/2001/XMLSchema" xmlns:xs="http://www.w3.org/2001/XMLSchema" xmlns:p="http://schemas.microsoft.com/office/2006/metadata/properties" xmlns:ns2="fc75b1e0-da9f-46cf-9905-de630d3be118" xmlns:ns3="8373212e-dfee-4bac-91ed-0d4bb5c9550c" targetNamespace="http://schemas.microsoft.com/office/2006/metadata/properties" ma:root="true" ma:fieldsID="8f3647792ef719b8fd5ea15328c7635c" ns2:_="" ns3:_="">
    <xsd:import namespace="fc75b1e0-da9f-46cf-9905-de630d3be118"/>
    <xsd:import namespace="8373212e-dfee-4bac-91ed-0d4bb5c955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5b1e0-da9f-46cf-9905-de630d3be1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73212e-dfee-4bac-91ed-0d4bb5c9550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E6B94B-1816-4954-B644-5CDE8E32D136}">
  <ds:schemaRefs>
    <ds:schemaRef ds:uri="http://schemas.microsoft.com/sharepoint/v3/contenttype/forms"/>
  </ds:schemaRefs>
</ds:datastoreItem>
</file>

<file path=customXml/itemProps2.xml><?xml version="1.0" encoding="utf-8"?>
<ds:datastoreItem xmlns:ds="http://schemas.openxmlformats.org/officeDocument/2006/customXml" ds:itemID="{C39FFF16-75F6-4C21-BD54-CA195D9D95C0}"/>
</file>

<file path=customXml/itemProps3.xml><?xml version="1.0" encoding="utf-8"?>
<ds:datastoreItem xmlns:ds="http://schemas.openxmlformats.org/officeDocument/2006/customXml" ds:itemID="{3CABD417-D89B-4CDE-A1E4-D2A63AD900A4}">
  <ds:schemaRefs>
    <ds:schemaRef ds:uri="http://schemas.microsoft.com/office/2006/metadata/properties"/>
    <ds:schemaRef ds:uri="http://schemas.microsoft.com/office/2006/documentManagement/types"/>
    <ds:schemaRef ds:uri="http://schemas.microsoft.com/office/infopath/2007/PartnerControls"/>
    <ds:schemaRef ds:uri="http://purl.org/dc/dcmitype/"/>
    <ds:schemaRef ds:uri="fc75b1e0-da9f-46cf-9905-de630d3be118"/>
    <ds:schemaRef ds:uri="http://purl.org/dc/terms/"/>
    <ds:schemaRef ds:uri="http://purl.org/dc/elements/1.1/"/>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120</TotalTime>
  <Words>4273</Words>
  <Application>Microsoft Office PowerPoint</Application>
  <PresentationFormat>Widescreen</PresentationFormat>
  <Paragraphs>329</Paragraphs>
  <Slides>33</Slides>
  <Notes>28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Calibri Light</vt:lpstr>
      <vt:lpstr>Times New Roman</vt:lpstr>
      <vt:lpstr>Wingdings</vt:lpstr>
      <vt:lpstr>Office Theme</vt:lpstr>
      <vt:lpstr>1_Office Theme</vt:lpstr>
      <vt:lpstr>Office Theme</vt:lpstr>
      <vt:lpstr>Authentic Stakeholder Engagement:  A Key Component of the 2020-2025 State Performance Plan (SPP)/ Annual Performance Report (APR)    </vt:lpstr>
      <vt:lpstr>Goals of the SPP/APR Feedback Session</vt:lpstr>
      <vt:lpstr>What is the State Performance Plan (SPP)/ Annual Performance Report (APR)? #1</vt:lpstr>
      <vt:lpstr>What is the State Performance Plan (SPP)/ Annual Performance Report (APR)? #2</vt:lpstr>
      <vt:lpstr>Data Reporting Year for SPP/APR Indicators #1</vt:lpstr>
      <vt:lpstr>Data Reporting Year for SPP/APR Indicators #2</vt:lpstr>
      <vt:lpstr>State Performance Plan/Annual Performance Report</vt:lpstr>
      <vt:lpstr>Collaborative Process for SPP/APR Development #1</vt:lpstr>
      <vt:lpstr>Collaborative Process for SPP/APR Development #2</vt:lpstr>
      <vt:lpstr>Stakeholder Input</vt:lpstr>
      <vt:lpstr>Stakeholder Feedback Requirements #1 </vt:lpstr>
      <vt:lpstr>Stakeholder Feedback Requirements #2 </vt:lpstr>
      <vt:lpstr>Setting Baselines &amp; Targets #1</vt:lpstr>
      <vt:lpstr>Setting Baselines &amp; Targets - Impacted Indicators #2</vt:lpstr>
      <vt:lpstr>Compliance &amp; Results Indicators</vt:lpstr>
      <vt:lpstr>Setting Baselines &amp; Targets #3</vt:lpstr>
      <vt:lpstr>Setting Baselines &amp; Targets</vt:lpstr>
      <vt:lpstr>Setting Targets</vt:lpstr>
      <vt:lpstr>INDICATOR DATA - High School &amp; Life Outcomes</vt:lpstr>
      <vt:lpstr>SPP/APR INDICATOR 1</vt:lpstr>
      <vt:lpstr>Students with Disabilities Graduation Rate</vt:lpstr>
      <vt:lpstr>SPP/APR INDICATOR 2</vt:lpstr>
      <vt:lpstr>Students with Disabilities Dropout Rate  </vt:lpstr>
      <vt:lpstr>SPP/APR INDICATOR 14</vt:lpstr>
      <vt:lpstr>Indicator 12 A Postschool Outcomes</vt:lpstr>
      <vt:lpstr>PowerPoint Presentation</vt:lpstr>
      <vt:lpstr>PowerPoint Presentation</vt:lpstr>
      <vt:lpstr>PowerPoint Presentation</vt:lpstr>
      <vt:lpstr>PowerPoint Presentation</vt:lpstr>
      <vt:lpstr>PowerPoint Presentation</vt:lpstr>
      <vt:lpstr>Collaborative Process for SPP/APR Completion 1</vt:lpstr>
      <vt:lpstr>Collaborative Process for SPP/APR Completion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Kemp</dc:creator>
  <cp:lastModifiedBy>K. Elise James</cp:lastModifiedBy>
  <cp:revision>3</cp:revision>
  <dcterms:created xsi:type="dcterms:W3CDTF">2020-09-08T13:27:10Z</dcterms:created>
  <dcterms:modified xsi:type="dcterms:W3CDTF">2021-09-28T16:36:01Z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0x0101005CFBF1248EFA4E43AFAD9AA7AF0C44FB</vt:lpwstr>
  </property>
</Properties>
</file>