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3.xml" ContentType="application/vnd.openxmlformats-officedocument.theme+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4.xml" ContentType="application/vnd.openxmlformats-officedocument.theme+xml"/>
  <Override PartName="/ppt/slideLayouts/slideLayout21.xml" ContentType="application/vnd.openxmlformats-officedocument.presentationml.slideLayout+xml"/>
  <Override PartName="/ppt/theme/theme5.xml" ContentType="application/vnd.openxmlformats-officedocument.theme+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6.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7.xml" ContentType="application/vnd.openxmlformats-officedocument.theme+xml"/>
  <Override PartName="/ppt/theme/theme8.xml" ContentType="application/vnd.openxmlformats-officedocument.theme+xml"/>
  <Override PartName="/ppt/theme/theme9.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08" r:id="rId4"/>
    <p:sldMasterId id="2147483881" r:id="rId5"/>
    <p:sldMasterId id="2147483820" r:id="rId6"/>
    <p:sldMasterId id="2147483673" r:id="rId7"/>
    <p:sldMasterId id="2147483904" r:id="rId8"/>
    <p:sldMasterId id="2147483910" r:id="rId9"/>
    <p:sldMasterId id="2147483648" r:id="rId10"/>
  </p:sldMasterIdLst>
  <p:notesMasterIdLst>
    <p:notesMasterId r:id="rId25"/>
  </p:notesMasterIdLst>
  <p:handoutMasterIdLst>
    <p:handoutMasterId r:id="rId26"/>
  </p:handoutMasterIdLst>
  <p:sldIdLst>
    <p:sldId id="256" r:id="rId11"/>
    <p:sldId id="257" r:id="rId12"/>
    <p:sldId id="258" r:id="rId13"/>
    <p:sldId id="261" r:id="rId14"/>
    <p:sldId id="365" r:id="rId15"/>
    <p:sldId id="265" r:id="rId16"/>
    <p:sldId id="296" r:id="rId17"/>
    <p:sldId id="343" r:id="rId18"/>
    <p:sldId id="369" r:id="rId19"/>
    <p:sldId id="278" r:id="rId20"/>
    <p:sldId id="366" r:id="rId21"/>
    <p:sldId id="367" r:id="rId22"/>
    <p:sldId id="266" r:id="rId23"/>
    <p:sldId id="267" r:id="rId2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35F5687-761F-41CA-B6E7-A1344E255654}" v="30" dt="2021-09-28T17:29:24.38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34560" autoAdjust="0"/>
    <p:restoredTop sz="86441" autoAdjust="0"/>
  </p:normalViewPr>
  <p:slideViewPr>
    <p:cSldViewPr snapToGrid="0">
      <p:cViewPr varScale="1">
        <p:scale>
          <a:sx n="65" d="100"/>
          <a:sy n="65" d="100"/>
        </p:scale>
        <p:origin x="84" y="444"/>
      </p:cViewPr>
      <p:guideLst/>
    </p:cSldViewPr>
  </p:slideViewPr>
  <p:outlineViewPr>
    <p:cViewPr>
      <p:scale>
        <a:sx n="33" d="100"/>
        <a:sy n="33" d="100"/>
      </p:scale>
      <p:origin x="0" y="-7026"/>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5.xml"/><Relationship Id="rId13" Type="http://schemas.openxmlformats.org/officeDocument/2006/relationships/slide" Target="slides/slide3.xml"/><Relationship Id="rId18" Type="http://schemas.openxmlformats.org/officeDocument/2006/relationships/slide" Target="slides/slide8.xml"/><Relationship Id="rId26" Type="http://schemas.openxmlformats.org/officeDocument/2006/relationships/handoutMaster" Target="handoutMasters/handoutMaster1.xml"/><Relationship Id="rId3" Type="http://schemas.openxmlformats.org/officeDocument/2006/relationships/customXml" Target="../customXml/item3.xml"/><Relationship Id="rId21" Type="http://schemas.openxmlformats.org/officeDocument/2006/relationships/slide" Target="slides/slide11.xml"/><Relationship Id="rId7" Type="http://schemas.openxmlformats.org/officeDocument/2006/relationships/slideMaster" Target="slideMasters/slideMaster4.xml"/><Relationship Id="rId12" Type="http://schemas.openxmlformats.org/officeDocument/2006/relationships/slide" Target="slides/slide2.xml"/><Relationship Id="rId17" Type="http://schemas.openxmlformats.org/officeDocument/2006/relationships/slide" Target="slides/slide7.xml"/><Relationship Id="rId25"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6.xml"/><Relationship Id="rId20" Type="http://schemas.openxmlformats.org/officeDocument/2006/relationships/slide" Target="slides/slide10.xml"/><Relationship Id="rId29"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1.xml"/><Relationship Id="rId24" Type="http://schemas.openxmlformats.org/officeDocument/2006/relationships/slide" Target="slides/slide14.xml"/><Relationship Id="rId32" Type="http://schemas.microsoft.com/office/2015/10/relationships/revisionInfo" Target="revisionInfo.xml"/><Relationship Id="rId5" Type="http://schemas.openxmlformats.org/officeDocument/2006/relationships/slideMaster" Target="slideMasters/slideMaster2.xml"/><Relationship Id="rId15" Type="http://schemas.openxmlformats.org/officeDocument/2006/relationships/slide" Target="slides/slide5.xml"/><Relationship Id="rId23" Type="http://schemas.openxmlformats.org/officeDocument/2006/relationships/slide" Target="slides/slide13.xml"/><Relationship Id="rId28" Type="http://schemas.openxmlformats.org/officeDocument/2006/relationships/viewProps" Target="viewProps.xml"/><Relationship Id="rId10" Type="http://schemas.openxmlformats.org/officeDocument/2006/relationships/slideMaster" Target="slideMasters/slideMaster7.xml"/><Relationship Id="rId19" Type="http://schemas.openxmlformats.org/officeDocument/2006/relationships/slide" Target="slides/slide9.xml"/><Relationship Id="rId31" Type="http://schemas.microsoft.com/office/2016/11/relationships/changesInfo" Target="changesInfos/changesInfo1.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 Target="slides/slide4.xml"/><Relationship Id="rId22" Type="http://schemas.openxmlformats.org/officeDocument/2006/relationships/slide" Target="slides/slide12.xml"/><Relationship Id="rId27" Type="http://schemas.openxmlformats.org/officeDocument/2006/relationships/presProps" Target="presProps.xml"/><Relationship Id="rId30"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K. Elise James" userId="07482e58-0b7d-4a1f-84da-b02903b27447" providerId="ADAL" clId="{535F5687-761F-41CA-B6E7-A1344E255654}"/>
    <pc:docChg chg="custSel modSld">
      <pc:chgData name="K. Elise James" userId="07482e58-0b7d-4a1f-84da-b02903b27447" providerId="ADAL" clId="{535F5687-761F-41CA-B6E7-A1344E255654}" dt="2021-09-28T17:29:24.382" v="45" actId="962"/>
      <pc:docMkLst>
        <pc:docMk/>
      </pc:docMkLst>
      <pc:sldChg chg="delSp modSp mod">
        <pc:chgData name="K. Elise James" userId="07482e58-0b7d-4a1f-84da-b02903b27447" providerId="ADAL" clId="{535F5687-761F-41CA-B6E7-A1344E255654}" dt="2021-09-28T17:27:33.988" v="28" actId="962"/>
        <pc:sldMkLst>
          <pc:docMk/>
          <pc:sldMk cId="1987526558" sldId="256"/>
        </pc:sldMkLst>
        <pc:spChg chg="mod">
          <ac:chgData name="K. Elise James" userId="07482e58-0b7d-4a1f-84da-b02903b27447" providerId="ADAL" clId="{535F5687-761F-41CA-B6E7-A1344E255654}" dt="2021-09-28T17:26:21.584" v="15" actId="33553"/>
          <ac:spMkLst>
            <pc:docMk/>
            <pc:sldMk cId="1987526558" sldId="256"/>
            <ac:spMk id="2" creationId="{2635923C-5786-4330-B3EA-92D8BDE4EA20}"/>
          </ac:spMkLst>
        </pc:spChg>
        <pc:spChg chg="del mod">
          <ac:chgData name="K. Elise James" userId="07482e58-0b7d-4a1f-84da-b02903b27447" providerId="ADAL" clId="{535F5687-761F-41CA-B6E7-A1344E255654}" dt="2021-09-28T17:24:54.545" v="1" actId="478"/>
          <ac:spMkLst>
            <pc:docMk/>
            <pc:sldMk cId="1987526558" sldId="256"/>
            <ac:spMk id="5" creationId="{3C5B42D3-ABBA-4F00-AA5F-AB3331F605F4}"/>
          </ac:spMkLst>
        </pc:spChg>
        <pc:picChg chg="mod">
          <ac:chgData name="K. Elise James" userId="07482e58-0b7d-4a1f-84da-b02903b27447" providerId="ADAL" clId="{535F5687-761F-41CA-B6E7-A1344E255654}" dt="2021-09-28T17:27:33.988" v="28" actId="962"/>
          <ac:picMkLst>
            <pc:docMk/>
            <pc:sldMk cId="1987526558" sldId="256"/>
            <ac:picMk id="3" creationId="{F0E4B942-03D4-4744-A675-DAA817052B86}"/>
          </ac:picMkLst>
        </pc:picChg>
        <pc:picChg chg="mod">
          <ac:chgData name="K. Elise James" userId="07482e58-0b7d-4a1f-84da-b02903b27447" providerId="ADAL" clId="{535F5687-761F-41CA-B6E7-A1344E255654}" dt="2021-09-28T17:27:20.857" v="27" actId="962"/>
          <ac:picMkLst>
            <pc:docMk/>
            <pc:sldMk cId="1987526558" sldId="256"/>
            <ac:picMk id="6" creationId="{B8B483BC-17D1-4F69-8379-24F13B2567C3}"/>
          </ac:picMkLst>
        </pc:picChg>
      </pc:sldChg>
      <pc:sldChg chg="modSp mod">
        <pc:chgData name="K. Elise James" userId="07482e58-0b7d-4a1f-84da-b02903b27447" providerId="ADAL" clId="{535F5687-761F-41CA-B6E7-A1344E255654}" dt="2021-09-28T17:25:31.192" v="2" actId="962"/>
        <pc:sldMkLst>
          <pc:docMk/>
          <pc:sldMk cId="2646543263" sldId="257"/>
        </pc:sldMkLst>
        <pc:picChg chg="mod">
          <ac:chgData name="K. Elise James" userId="07482e58-0b7d-4a1f-84da-b02903b27447" providerId="ADAL" clId="{535F5687-761F-41CA-B6E7-A1344E255654}" dt="2021-09-28T17:25:31.192" v="2" actId="962"/>
          <ac:picMkLst>
            <pc:docMk/>
            <pc:sldMk cId="2646543263" sldId="257"/>
            <ac:picMk id="4" creationId="{C10F77ED-EFE9-45D6-8437-84CF0E79374E}"/>
          </ac:picMkLst>
        </pc:picChg>
      </pc:sldChg>
      <pc:sldChg chg="modSp mod">
        <pc:chgData name="K. Elise James" userId="07482e58-0b7d-4a1f-84da-b02903b27447" providerId="ADAL" clId="{535F5687-761F-41CA-B6E7-A1344E255654}" dt="2021-09-28T17:25:33.958" v="3" actId="962"/>
        <pc:sldMkLst>
          <pc:docMk/>
          <pc:sldMk cId="702156901" sldId="258"/>
        </pc:sldMkLst>
        <pc:picChg chg="mod">
          <ac:chgData name="K. Elise James" userId="07482e58-0b7d-4a1f-84da-b02903b27447" providerId="ADAL" clId="{535F5687-761F-41CA-B6E7-A1344E255654}" dt="2021-09-28T17:25:33.958" v="3" actId="962"/>
          <ac:picMkLst>
            <pc:docMk/>
            <pc:sldMk cId="702156901" sldId="258"/>
            <ac:picMk id="6" creationId="{3337B0C2-709C-4C3D-B785-4E0989CCC932}"/>
          </ac:picMkLst>
        </pc:picChg>
      </pc:sldChg>
      <pc:sldChg chg="modSp">
        <pc:chgData name="K. Elise James" userId="07482e58-0b7d-4a1f-84da-b02903b27447" providerId="ADAL" clId="{535F5687-761F-41CA-B6E7-A1344E255654}" dt="2021-09-28T17:25:36.787" v="4" actId="962"/>
        <pc:sldMkLst>
          <pc:docMk/>
          <pc:sldMk cId="1170688502" sldId="261"/>
        </pc:sldMkLst>
        <pc:picChg chg="mod">
          <ac:chgData name="K. Elise James" userId="07482e58-0b7d-4a1f-84da-b02903b27447" providerId="ADAL" clId="{535F5687-761F-41CA-B6E7-A1344E255654}" dt="2021-09-28T17:25:36.787" v="4" actId="962"/>
          <ac:picMkLst>
            <pc:docMk/>
            <pc:sldMk cId="1170688502" sldId="261"/>
            <ac:picMk id="1026" creationId="{32900956-52DF-4EBE-A357-C5E67ED77581}"/>
          </ac:picMkLst>
        </pc:picChg>
      </pc:sldChg>
      <pc:sldChg chg="modSp">
        <pc:chgData name="K. Elise James" userId="07482e58-0b7d-4a1f-84da-b02903b27447" providerId="ADAL" clId="{535F5687-761F-41CA-B6E7-A1344E255654}" dt="2021-09-28T17:26:10.475" v="13" actId="962"/>
        <pc:sldMkLst>
          <pc:docMk/>
          <pc:sldMk cId="175107111" sldId="266"/>
        </pc:sldMkLst>
        <pc:graphicFrameChg chg="mod">
          <ac:chgData name="K. Elise James" userId="07482e58-0b7d-4a1f-84da-b02903b27447" providerId="ADAL" clId="{535F5687-761F-41CA-B6E7-A1344E255654}" dt="2021-09-28T17:26:10.475" v="13" actId="962"/>
          <ac:graphicFrameMkLst>
            <pc:docMk/>
            <pc:sldMk cId="175107111" sldId="266"/>
            <ac:graphicFrameMk id="5" creationId="{6242F68F-62B5-459C-A391-42F225F0D58C}"/>
          </ac:graphicFrameMkLst>
        </pc:graphicFrameChg>
      </pc:sldChg>
      <pc:sldChg chg="delSp modSp mod">
        <pc:chgData name="K. Elise James" userId="07482e58-0b7d-4a1f-84da-b02903b27447" providerId="ADAL" clId="{535F5687-761F-41CA-B6E7-A1344E255654}" dt="2021-09-28T17:29:24.382" v="45" actId="962"/>
        <pc:sldMkLst>
          <pc:docMk/>
          <pc:sldMk cId="3207439406" sldId="267"/>
        </pc:sldMkLst>
        <pc:spChg chg="mod">
          <ac:chgData name="K. Elise James" userId="07482e58-0b7d-4a1f-84da-b02903b27447" providerId="ADAL" clId="{535F5687-761F-41CA-B6E7-A1344E255654}" dt="2021-09-28T17:29:22.348" v="42" actId="962"/>
          <ac:spMkLst>
            <pc:docMk/>
            <pc:sldMk cId="3207439406" sldId="267"/>
            <ac:spMk id="2" creationId="{00000000-0000-0000-0000-000000000000}"/>
          </ac:spMkLst>
        </pc:spChg>
        <pc:spChg chg="del">
          <ac:chgData name="K. Elise James" userId="07482e58-0b7d-4a1f-84da-b02903b27447" providerId="ADAL" clId="{535F5687-761F-41CA-B6E7-A1344E255654}" dt="2021-09-28T17:29:18.140" v="39" actId="478"/>
          <ac:spMkLst>
            <pc:docMk/>
            <pc:sldMk cId="3207439406" sldId="267"/>
            <ac:spMk id="3" creationId="{E2E244FF-1538-460B-8F7D-8812AF37AEB6}"/>
          </ac:spMkLst>
        </pc:spChg>
        <pc:spChg chg="mod">
          <ac:chgData name="K. Elise James" userId="07482e58-0b7d-4a1f-84da-b02903b27447" providerId="ADAL" clId="{535F5687-761F-41CA-B6E7-A1344E255654}" dt="2021-09-28T17:29:21.161" v="40" actId="962"/>
          <ac:spMkLst>
            <pc:docMk/>
            <pc:sldMk cId="3207439406" sldId="267"/>
            <ac:spMk id="6" creationId="{00000000-0000-0000-0000-000000000000}"/>
          </ac:spMkLst>
        </pc:spChg>
        <pc:spChg chg="mod">
          <ac:chgData name="K. Elise James" userId="07482e58-0b7d-4a1f-84da-b02903b27447" providerId="ADAL" clId="{535F5687-761F-41CA-B6E7-A1344E255654}" dt="2021-09-28T17:29:24.382" v="45" actId="962"/>
          <ac:spMkLst>
            <pc:docMk/>
            <pc:sldMk cId="3207439406" sldId="267"/>
            <ac:spMk id="7" creationId="{00000000-0000-0000-0000-000000000000}"/>
          </ac:spMkLst>
        </pc:spChg>
        <pc:spChg chg="mod">
          <ac:chgData name="K. Elise James" userId="07482e58-0b7d-4a1f-84da-b02903b27447" providerId="ADAL" clId="{535F5687-761F-41CA-B6E7-A1344E255654}" dt="2021-09-28T17:29:23.883" v="44" actId="962"/>
          <ac:spMkLst>
            <pc:docMk/>
            <pc:sldMk cId="3207439406" sldId="267"/>
            <ac:spMk id="8" creationId="{00000000-0000-0000-0000-000000000000}"/>
          </ac:spMkLst>
        </pc:spChg>
        <pc:spChg chg="mod">
          <ac:chgData name="K. Elise James" userId="07482e58-0b7d-4a1f-84da-b02903b27447" providerId="ADAL" clId="{535F5687-761F-41CA-B6E7-A1344E255654}" dt="2021-09-28T17:29:21.834" v="41" actId="962"/>
          <ac:spMkLst>
            <pc:docMk/>
            <pc:sldMk cId="3207439406" sldId="267"/>
            <ac:spMk id="9" creationId="{00000000-0000-0000-0000-000000000000}"/>
          </ac:spMkLst>
        </pc:spChg>
        <pc:spChg chg="mod">
          <ac:chgData name="K. Elise James" userId="07482e58-0b7d-4a1f-84da-b02903b27447" providerId="ADAL" clId="{535F5687-761F-41CA-B6E7-A1344E255654}" dt="2021-09-28T17:29:23.439" v="43" actId="962"/>
          <ac:spMkLst>
            <pc:docMk/>
            <pc:sldMk cId="3207439406" sldId="267"/>
            <ac:spMk id="10" creationId="{00000000-0000-0000-0000-000000000000}"/>
          </ac:spMkLst>
        </pc:spChg>
        <pc:picChg chg="mod">
          <ac:chgData name="K. Elise James" userId="07482e58-0b7d-4a1f-84da-b02903b27447" providerId="ADAL" clId="{535F5687-761F-41CA-B6E7-A1344E255654}" dt="2021-09-28T17:26:14.192" v="14" actId="962"/>
          <ac:picMkLst>
            <pc:docMk/>
            <pc:sldMk cId="3207439406" sldId="267"/>
            <ac:picMk id="11" creationId="{00000000-0000-0000-0000-000000000000}"/>
          </ac:picMkLst>
        </pc:picChg>
      </pc:sldChg>
      <pc:sldChg chg="modSp mod">
        <pc:chgData name="K. Elise James" userId="07482e58-0b7d-4a1f-84da-b02903b27447" providerId="ADAL" clId="{535F5687-761F-41CA-B6E7-A1344E255654}" dt="2021-09-28T17:27:08.275" v="26" actId="962"/>
        <pc:sldMkLst>
          <pc:docMk/>
          <pc:sldMk cId="3236060903" sldId="296"/>
        </pc:sldMkLst>
        <pc:spChg chg="mod">
          <ac:chgData name="K. Elise James" userId="07482e58-0b7d-4a1f-84da-b02903b27447" providerId="ADAL" clId="{535F5687-761F-41CA-B6E7-A1344E255654}" dt="2021-09-28T17:27:06.422" v="23" actId="962"/>
          <ac:spMkLst>
            <pc:docMk/>
            <pc:sldMk cId="3236060903" sldId="296"/>
            <ac:spMk id="2" creationId="{00000000-0000-0000-0000-000000000000}"/>
          </ac:spMkLst>
        </pc:spChg>
        <pc:spChg chg="mod">
          <ac:chgData name="K. Elise James" userId="07482e58-0b7d-4a1f-84da-b02903b27447" providerId="ADAL" clId="{535F5687-761F-41CA-B6E7-A1344E255654}" dt="2021-09-28T17:27:08.275" v="26" actId="962"/>
          <ac:spMkLst>
            <pc:docMk/>
            <pc:sldMk cId="3236060903" sldId="296"/>
            <ac:spMk id="4" creationId="{00000000-0000-0000-0000-000000000000}"/>
          </ac:spMkLst>
        </pc:spChg>
        <pc:spChg chg="mod">
          <ac:chgData name="K. Elise James" userId="07482e58-0b7d-4a1f-84da-b02903b27447" providerId="ADAL" clId="{535F5687-761F-41CA-B6E7-A1344E255654}" dt="2021-09-28T17:27:07.006" v="24" actId="962"/>
          <ac:spMkLst>
            <pc:docMk/>
            <pc:sldMk cId="3236060903" sldId="296"/>
            <ac:spMk id="5" creationId="{00000000-0000-0000-0000-000000000000}"/>
          </ac:spMkLst>
        </pc:spChg>
        <pc:spChg chg="mod">
          <ac:chgData name="K. Elise James" userId="07482e58-0b7d-4a1f-84da-b02903b27447" providerId="ADAL" clId="{535F5687-761F-41CA-B6E7-A1344E255654}" dt="2021-09-28T17:27:07.724" v="25" actId="962"/>
          <ac:spMkLst>
            <pc:docMk/>
            <pc:sldMk cId="3236060903" sldId="296"/>
            <ac:spMk id="11" creationId="{00000000-0000-0000-0000-000000000000}"/>
          </ac:spMkLst>
        </pc:spChg>
        <pc:picChg chg="mod">
          <ac:chgData name="K. Elise James" userId="07482e58-0b7d-4a1f-84da-b02903b27447" providerId="ADAL" clId="{535F5687-761F-41CA-B6E7-A1344E255654}" dt="2021-09-28T17:26:48.798" v="18" actId="13244"/>
          <ac:picMkLst>
            <pc:docMk/>
            <pc:sldMk cId="3236060903" sldId="296"/>
            <ac:picMk id="9" creationId="{00000000-0000-0000-0000-000000000000}"/>
          </ac:picMkLst>
        </pc:picChg>
        <pc:picChg chg="mod">
          <ac:chgData name="K. Elise James" userId="07482e58-0b7d-4a1f-84da-b02903b27447" providerId="ADAL" clId="{535F5687-761F-41CA-B6E7-A1344E255654}" dt="2021-09-28T17:26:54.238" v="20" actId="13244"/>
          <ac:picMkLst>
            <pc:docMk/>
            <pc:sldMk cId="3236060903" sldId="296"/>
            <ac:picMk id="12" creationId="{00000000-0000-0000-0000-000000000000}"/>
          </ac:picMkLst>
        </pc:picChg>
      </pc:sldChg>
      <pc:sldChg chg="modSp mod">
        <pc:chgData name="K. Elise James" userId="07482e58-0b7d-4a1f-84da-b02903b27447" providerId="ADAL" clId="{535F5687-761F-41CA-B6E7-A1344E255654}" dt="2021-09-28T17:26:27.063" v="16" actId="33553"/>
        <pc:sldMkLst>
          <pc:docMk/>
          <pc:sldMk cId="214878311" sldId="343"/>
        </pc:sldMkLst>
        <pc:spChg chg="mod">
          <ac:chgData name="K. Elise James" userId="07482e58-0b7d-4a1f-84da-b02903b27447" providerId="ADAL" clId="{535F5687-761F-41CA-B6E7-A1344E255654}" dt="2021-09-28T17:26:27.063" v="16" actId="33553"/>
          <ac:spMkLst>
            <pc:docMk/>
            <pc:sldMk cId="214878311" sldId="343"/>
            <ac:spMk id="2" creationId="{40F4B901-E67E-3C42-8CA8-CE4A5A310D10}"/>
          </ac:spMkLst>
        </pc:spChg>
        <pc:spChg chg="mod">
          <ac:chgData name="K. Elise James" userId="07482e58-0b7d-4a1f-84da-b02903b27447" providerId="ADAL" clId="{535F5687-761F-41CA-B6E7-A1344E255654}" dt="2021-09-28T17:25:59.552" v="9" actId="962"/>
          <ac:spMkLst>
            <pc:docMk/>
            <pc:sldMk cId="214878311" sldId="343"/>
            <ac:spMk id="7" creationId="{C4E3D10B-8C90-433D-9299-D41A1638EA9D}"/>
          </ac:spMkLst>
        </pc:spChg>
        <pc:spChg chg="mod">
          <ac:chgData name="K. Elise James" userId="07482e58-0b7d-4a1f-84da-b02903b27447" providerId="ADAL" clId="{535F5687-761F-41CA-B6E7-A1344E255654}" dt="2021-09-28T17:25:55.980" v="8" actId="962"/>
          <ac:spMkLst>
            <pc:docMk/>
            <pc:sldMk cId="214878311" sldId="343"/>
            <ac:spMk id="10" creationId="{9A51552F-D886-4816-B442-FD22DBD543B8}"/>
          </ac:spMkLst>
        </pc:spChg>
        <pc:picChg chg="mod">
          <ac:chgData name="K. Elise James" userId="07482e58-0b7d-4a1f-84da-b02903b27447" providerId="ADAL" clId="{535F5687-761F-41CA-B6E7-A1344E255654}" dt="2021-09-28T17:25:53.316" v="7" actId="962"/>
          <ac:picMkLst>
            <pc:docMk/>
            <pc:sldMk cId="214878311" sldId="343"/>
            <ac:picMk id="5" creationId="{B5A03A3D-5163-4D1A-8A32-08FEF3F9A5F1}"/>
          </ac:picMkLst>
        </pc:picChg>
        <pc:picChg chg="mod">
          <ac:chgData name="K. Elise James" userId="07482e58-0b7d-4a1f-84da-b02903b27447" providerId="ADAL" clId="{535F5687-761F-41CA-B6E7-A1344E255654}" dt="2021-09-28T17:26:01.725" v="10" actId="962"/>
          <ac:picMkLst>
            <pc:docMk/>
            <pc:sldMk cId="214878311" sldId="343"/>
            <ac:picMk id="8" creationId="{00000000-0000-0000-0000-000000000000}"/>
          </ac:picMkLst>
        </pc:picChg>
        <pc:picChg chg="mod">
          <ac:chgData name="K. Elise James" userId="07482e58-0b7d-4a1f-84da-b02903b27447" providerId="ADAL" clId="{535F5687-761F-41CA-B6E7-A1344E255654}" dt="2021-09-28T17:26:07.294" v="12" actId="962"/>
          <ac:picMkLst>
            <pc:docMk/>
            <pc:sldMk cId="214878311" sldId="343"/>
            <ac:picMk id="11" creationId="{00000000-0000-0000-0000-000000000000}"/>
          </ac:picMkLst>
        </pc:picChg>
        <pc:cxnChg chg="mod">
          <ac:chgData name="K. Elise James" userId="07482e58-0b7d-4a1f-84da-b02903b27447" providerId="ADAL" clId="{535F5687-761F-41CA-B6E7-A1344E255654}" dt="2021-09-28T17:26:04.036" v="11" actId="962"/>
          <ac:cxnSpMkLst>
            <pc:docMk/>
            <pc:sldMk cId="214878311" sldId="343"/>
            <ac:cxnSpMk id="9" creationId="{62C95225-E286-4E9B-A7B2-3CBB2BBFE0E0}"/>
          </ac:cxnSpMkLst>
        </pc:cxnChg>
      </pc:sldChg>
      <pc:sldChg chg="delSp modSp">
        <pc:chgData name="K. Elise James" userId="07482e58-0b7d-4a1f-84da-b02903b27447" providerId="ADAL" clId="{535F5687-761F-41CA-B6E7-A1344E255654}" dt="2021-09-28T17:28:11.786" v="33" actId="962"/>
        <pc:sldMkLst>
          <pc:docMk/>
          <pc:sldMk cId="3423136762" sldId="366"/>
        </pc:sldMkLst>
        <pc:spChg chg="mod">
          <ac:chgData name="K. Elise James" userId="07482e58-0b7d-4a1f-84da-b02903b27447" providerId="ADAL" clId="{535F5687-761F-41CA-B6E7-A1344E255654}" dt="2021-09-28T17:28:09.716" v="31" actId="962"/>
          <ac:spMkLst>
            <pc:docMk/>
            <pc:sldMk cId="3423136762" sldId="366"/>
            <ac:spMk id="2" creationId="{8D1EE8D8-CAA5-454C-B991-B8CA5C498AF7}"/>
          </ac:spMkLst>
        </pc:spChg>
        <pc:spChg chg="mod">
          <ac:chgData name="K. Elise James" userId="07482e58-0b7d-4a1f-84da-b02903b27447" providerId="ADAL" clId="{535F5687-761F-41CA-B6E7-A1344E255654}" dt="2021-09-28T17:28:11.786" v="33" actId="962"/>
          <ac:spMkLst>
            <pc:docMk/>
            <pc:sldMk cId="3423136762" sldId="366"/>
            <ac:spMk id="3" creationId="{D3E7E7FB-82F6-4026-A863-83FF34C0DEFF}"/>
          </ac:spMkLst>
        </pc:spChg>
        <pc:spChg chg="del">
          <ac:chgData name="K. Elise James" userId="07482e58-0b7d-4a1f-84da-b02903b27447" providerId="ADAL" clId="{535F5687-761F-41CA-B6E7-A1344E255654}" dt="2021-09-28T17:27:48.922" v="29" actId="478"/>
          <ac:spMkLst>
            <pc:docMk/>
            <pc:sldMk cId="3423136762" sldId="366"/>
            <ac:spMk id="4" creationId="{D07B19D1-C026-4815-ACE4-72E332558399}"/>
          </ac:spMkLst>
        </pc:spChg>
        <pc:spChg chg="del">
          <ac:chgData name="K. Elise James" userId="07482e58-0b7d-4a1f-84da-b02903b27447" providerId="ADAL" clId="{535F5687-761F-41CA-B6E7-A1344E255654}" dt="2021-09-28T17:27:53.196" v="30" actId="478"/>
          <ac:spMkLst>
            <pc:docMk/>
            <pc:sldMk cId="3423136762" sldId="366"/>
            <ac:spMk id="5" creationId="{53F56F14-5615-419E-8CC7-608692B02398}"/>
          </ac:spMkLst>
        </pc:spChg>
        <pc:picChg chg="mod">
          <ac:chgData name="K. Elise James" userId="07482e58-0b7d-4a1f-84da-b02903b27447" providerId="ADAL" clId="{535F5687-761F-41CA-B6E7-A1344E255654}" dt="2021-09-28T17:28:11.265" v="32" actId="962"/>
          <ac:picMkLst>
            <pc:docMk/>
            <pc:sldMk cId="3423136762" sldId="366"/>
            <ac:picMk id="1026" creationId="{6D7EE0F2-E3DD-4A20-95B4-E020AC3F0173}"/>
          </ac:picMkLst>
        </pc:picChg>
      </pc:sldChg>
    </pc:docChg>
  </pc:docChgLst>
</pc:chgInfo>
</file>

<file path=ppt/diagrams/_rels/data1.xml.rels><?xml version="1.0" encoding="UTF-8" standalone="yes"?>
<Relationships xmlns="http://schemas.openxmlformats.org/package/2006/relationships"><Relationship Id="rId3" Type="http://schemas.openxmlformats.org/officeDocument/2006/relationships/hyperlink" Target="https://www.gadoe.org/Curriculum-Instruction-and-Assessment/CTAE/Pages/Transition-Career-Partnerships.aspx" TargetMode="External"/><Relationship Id="rId2" Type="http://schemas.openxmlformats.org/officeDocument/2006/relationships/hyperlink" Target="mailto:Join-Dual-Enrollment@list.doe.k12.ga.us" TargetMode="External"/><Relationship Id="rId1" Type="http://schemas.openxmlformats.org/officeDocument/2006/relationships/hyperlink" Target="https://gsfc.georgia.gov/regulations/regulations-2020-2021" TargetMode="External"/><Relationship Id="rId4" Type="http://schemas.openxmlformats.org/officeDocument/2006/relationships/hyperlink" Target="http://www.legis.ga.gov/Legislation/20192020/192065.pdf" TargetMode="External"/></Relationships>
</file>

<file path=ppt/diagrams/_rels/drawing1.xml.rels><?xml version="1.0" encoding="UTF-8" standalone="yes"?>
<Relationships xmlns="http://schemas.openxmlformats.org/package/2006/relationships"><Relationship Id="rId3" Type="http://schemas.openxmlformats.org/officeDocument/2006/relationships/hyperlink" Target="https://www.gadoe.org/Curriculum-Instruction-and-Assessment/CTAE/Pages/Transition-Career-Partnerships.aspx" TargetMode="External"/><Relationship Id="rId2" Type="http://schemas.openxmlformats.org/officeDocument/2006/relationships/hyperlink" Target="mailto:Join-Dual-Enrollment@list.doe.k12.ga.us" TargetMode="External"/><Relationship Id="rId1" Type="http://schemas.openxmlformats.org/officeDocument/2006/relationships/hyperlink" Target="https://gsfc.georgia.gov/regulations/regulations-2020-2021" TargetMode="External"/><Relationship Id="rId4" Type="http://schemas.openxmlformats.org/officeDocument/2006/relationships/hyperlink" Target="http://www.legis.ga.gov/Legislation/20192020/192065.pdf" TargetMode="Externa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797A3B2-CE95-44B4-8A4A-610B4B39BAE7}" type="doc">
      <dgm:prSet loTypeId="urn:microsoft.com/office/officeart/2005/8/layout/default" loCatId="list" qsTypeId="urn:microsoft.com/office/officeart/2005/8/quickstyle/simple1" qsCatId="simple" csTypeId="urn:microsoft.com/office/officeart/2005/8/colors/colorful1" csCatId="colorful" phldr="1"/>
      <dgm:spPr/>
      <dgm:t>
        <a:bodyPr/>
        <a:lstStyle/>
        <a:p>
          <a:endParaRPr lang="en-US"/>
        </a:p>
      </dgm:t>
    </dgm:pt>
    <dgm:pt modelId="{F8F3C74F-B6D8-43F4-86DF-C2BA2B4E03BB}">
      <dgm:prSet custT="1"/>
      <dgm:spPr/>
      <dgm:t>
        <a:bodyPr/>
        <a:lstStyle/>
        <a:p>
          <a:r>
            <a:rPr lang="en-US" sz="2800" b="1" dirty="0"/>
            <a:t>GSFC Regulations</a:t>
          </a:r>
        </a:p>
        <a:p>
          <a:r>
            <a:rPr lang="en-US" sz="1600" dirty="0">
              <a:hlinkClick xmlns:r="http://schemas.openxmlformats.org/officeDocument/2006/relationships" r:id="rId1"/>
            </a:rPr>
            <a:t>https://gsfc.georgia.gov/regulations/regulations-2020-2021</a:t>
          </a:r>
          <a:endParaRPr lang="en-US" sz="1600" dirty="0"/>
        </a:p>
      </dgm:t>
    </dgm:pt>
    <dgm:pt modelId="{2ADD5D80-E636-4EF3-AAEB-FE05763E256B}" type="parTrans" cxnId="{34D2BC97-B546-42DE-A83A-C9968A0A5945}">
      <dgm:prSet/>
      <dgm:spPr/>
      <dgm:t>
        <a:bodyPr/>
        <a:lstStyle/>
        <a:p>
          <a:endParaRPr lang="en-US"/>
        </a:p>
      </dgm:t>
    </dgm:pt>
    <dgm:pt modelId="{A070F97E-5C37-4E1A-A06F-A9F301F80144}" type="sibTrans" cxnId="{34D2BC97-B546-42DE-A83A-C9968A0A5945}">
      <dgm:prSet/>
      <dgm:spPr/>
      <dgm:t>
        <a:bodyPr/>
        <a:lstStyle/>
        <a:p>
          <a:endParaRPr lang="en-US"/>
        </a:p>
      </dgm:t>
    </dgm:pt>
    <dgm:pt modelId="{042B28E5-3D53-4ED5-B117-495FB5347201}">
      <dgm:prSet custT="1"/>
      <dgm:spPr/>
      <dgm:t>
        <a:bodyPr/>
        <a:lstStyle/>
        <a:p>
          <a:pPr algn="ctr">
            <a:lnSpc>
              <a:spcPct val="100000"/>
            </a:lnSpc>
          </a:pPr>
          <a:r>
            <a:rPr lang="en-US" sz="3600" b="1" dirty="0" err="1"/>
            <a:t>ListServe</a:t>
          </a:r>
          <a:endParaRPr lang="en-US" sz="3600" b="1" dirty="0"/>
        </a:p>
        <a:p>
          <a:pPr algn="ctr">
            <a:lnSpc>
              <a:spcPct val="100000"/>
            </a:lnSpc>
          </a:pPr>
          <a:r>
            <a:rPr lang="en-US" sz="1800" b="1" dirty="0">
              <a:hlinkClick xmlns:r="http://schemas.openxmlformats.org/officeDocument/2006/relationships" r:id="rId2"/>
            </a:rPr>
            <a:t>Join-Dual-Enrollment@list.doe.k12.ga.us</a:t>
          </a:r>
          <a:endParaRPr lang="en-US" sz="3600" b="1" dirty="0"/>
        </a:p>
      </dgm:t>
    </dgm:pt>
    <dgm:pt modelId="{623029F4-7479-4879-AB47-35EC50098FB8}" type="parTrans" cxnId="{66C6B157-8D80-4F8F-8C0E-534C9CFE5678}">
      <dgm:prSet/>
      <dgm:spPr/>
      <dgm:t>
        <a:bodyPr/>
        <a:lstStyle/>
        <a:p>
          <a:endParaRPr lang="en-US"/>
        </a:p>
      </dgm:t>
    </dgm:pt>
    <dgm:pt modelId="{BD0B8594-6E3F-4494-B473-E2A728A7B69F}" type="sibTrans" cxnId="{66C6B157-8D80-4F8F-8C0E-534C9CFE5678}">
      <dgm:prSet/>
      <dgm:spPr/>
      <dgm:t>
        <a:bodyPr/>
        <a:lstStyle/>
        <a:p>
          <a:endParaRPr lang="en-US"/>
        </a:p>
      </dgm:t>
    </dgm:pt>
    <dgm:pt modelId="{11D79B9E-A31C-4120-ADFC-CA50AF2AE02F}">
      <dgm:prSet/>
      <dgm:spPr/>
      <dgm:t>
        <a:bodyPr/>
        <a:lstStyle/>
        <a:p>
          <a:r>
            <a:rPr lang="en-US" b="1" dirty="0"/>
            <a:t>GaDOE Dual Enrollment webpage</a:t>
          </a:r>
        </a:p>
        <a:p>
          <a:r>
            <a:rPr lang="en-US" dirty="0">
              <a:hlinkClick xmlns:r="http://schemas.openxmlformats.org/officeDocument/2006/relationships" r:id="rId3"/>
            </a:rPr>
            <a:t>https://www.gadoe.org/Curriculum-Instruction-and-Assessment/CTAE/Pages/Transition-Career-Partnerships.aspx</a:t>
          </a:r>
          <a:endParaRPr lang="en-US" b="1" dirty="0"/>
        </a:p>
      </dgm:t>
    </dgm:pt>
    <dgm:pt modelId="{FDEDA4DD-6F0F-4393-8BA0-4EF2A504D2EF}" type="parTrans" cxnId="{21E905BB-AF9E-4573-81B6-109DA19488FF}">
      <dgm:prSet/>
      <dgm:spPr/>
      <dgm:t>
        <a:bodyPr/>
        <a:lstStyle/>
        <a:p>
          <a:endParaRPr lang="en-US"/>
        </a:p>
      </dgm:t>
    </dgm:pt>
    <dgm:pt modelId="{6FBD2309-CF16-4CF3-8DA0-685A0D55D26E}" type="sibTrans" cxnId="{21E905BB-AF9E-4573-81B6-109DA19488FF}">
      <dgm:prSet/>
      <dgm:spPr/>
      <dgm:t>
        <a:bodyPr/>
        <a:lstStyle/>
        <a:p>
          <a:endParaRPr lang="en-US"/>
        </a:p>
      </dgm:t>
    </dgm:pt>
    <dgm:pt modelId="{5022D9BE-E46B-4BEE-8944-FE2D98084687}">
      <dgm:prSet custT="1"/>
      <dgm:spPr/>
      <dgm:t>
        <a:bodyPr/>
        <a:lstStyle/>
        <a:p>
          <a:endParaRPr lang="en-US" sz="2800" b="1" dirty="0"/>
        </a:p>
        <a:p>
          <a:r>
            <a:rPr lang="en-US" sz="2800" b="1" dirty="0"/>
            <a:t>HB 444 Law</a:t>
          </a:r>
        </a:p>
        <a:p>
          <a:r>
            <a:rPr lang="en-US" sz="2000" b="1" dirty="0">
              <a:hlinkClick xmlns:r="http://schemas.openxmlformats.org/officeDocument/2006/relationships" r:id="rId4"/>
            </a:rPr>
            <a:t>http://www.legis.ga.gov/Legislation/20192020/192065.pdf</a:t>
          </a:r>
          <a:endParaRPr lang="en-US" sz="2000" b="1" dirty="0"/>
        </a:p>
        <a:p>
          <a:endParaRPr lang="en-US" sz="2000" b="1" dirty="0"/>
        </a:p>
      </dgm:t>
    </dgm:pt>
    <dgm:pt modelId="{7F025633-86F2-4B48-B7A7-02AAA3447CDB}" type="parTrans" cxnId="{6F658020-D1A8-47E7-8ED5-15640E96733F}">
      <dgm:prSet/>
      <dgm:spPr/>
      <dgm:t>
        <a:bodyPr/>
        <a:lstStyle/>
        <a:p>
          <a:endParaRPr lang="en-US"/>
        </a:p>
      </dgm:t>
    </dgm:pt>
    <dgm:pt modelId="{6AFE084D-ACEC-44E9-A43D-503C9858C03F}" type="sibTrans" cxnId="{6F658020-D1A8-47E7-8ED5-15640E96733F}">
      <dgm:prSet/>
      <dgm:spPr/>
      <dgm:t>
        <a:bodyPr/>
        <a:lstStyle/>
        <a:p>
          <a:endParaRPr lang="en-US"/>
        </a:p>
      </dgm:t>
    </dgm:pt>
    <dgm:pt modelId="{3EA84BFF-D9E4-4935-ADAE-6BA97584240D}" type="pres">
      <dgm:prSet presAssocID="{7797A3B2-CE95-44B4-8A4A-610B4B39BAE7}" presName="diagram" presStyleCnt="0">
        <dgm:presLayoutVars>
          <dgm:dir/>
          <dgm:resizeHandles val="exact"/>
        </dgm:presLayoutVars>
      </dgm:prSet>
      <dgm:spPr/>
    </dgm:pt>
    <dgm:pt modelId="{50BD98BF-2EB2-421D-9ADC-02403B6D6E88}" type="pres">
      <dgm:prSet presAssocID="{F8F3C74F-B6D8-43F4-86DF-C2BA2B4E03BB}" presName="node" presStyleLbl="node1" presStyleIdx="0" presStyleCnt="4" custFlipHor="1" custScaleX="101290" custScaleY="86395" custLinFactX="19277" custLinFactNeighborX="100000" custLinFactNeighborY="-5177">
        <dgm:presLayoutVars>
          <dgm:bulletEnabled val="1"/>
        </dgm:presLayoutVars>
      </dgm:prSet>
      <dgm:spPr/>
    </dgm:pt>
    <dgm:pt modelId="{79205B01-096F-418C-82AB-6812116EE95D}" type="pres">
      <dgm:prSet presAssocID="{A070F97E-5C37-4E1A-A06F-A9F301F80144}" presName="sibTrans" presStyleCnt="0"/>
      <dgm:spPr/>
    </dgm:pt>
    <dgm:pt modelId="{558BD707-B704-4499-A9D9-F41555666CA5}" type="pres">
      <dgm:prSet presAssocID="{042B28E5-3D53-4ED5-B117-495FB5347201}" presName="node" presStyleLbl="node1" presStyleIdx="1" presStyleCnt="4" custScaleX="106746" custLinFactY="3015" custLinFactNeighborX="10395" custLinFactNeighborY="100000">
        <dgm:presLayoutVars>
          <dgm:bulletEnabled val="1"/>
        </dgm:presLayoutVars>
      </dgm:prSet>
      <dgm:spPr/>
    </dgm:pt>
    <dgm:pt modelId="{23B6132F-3BEC-4A4E-B8D8-50B0216B979A}" type="pres">
      <dgm:prSet presAssocID="{BD0B8594-6E3F-4494-B473-E2A728A7B69F}" presName="sibTrans" presStyleCnt="0"/>
      <dgm:spPr/>
    </dgm:pt>
    <dgm:pt modelId="{29EBB584-687D-492B-BC41-FE9CE3CD74CC}" type="pres">
      <dgm:prSet presAssocID="{11D79B9E-A31C-4120-ADFC-CA50AF2AE02F}" presName="node" presStyleLbl="node1" presStyleIdx="2" presStyleCnt="4" custLinFactNeighborX="2745" custLinFactNeighborY="-15561">
        <dgm:presLayoutVars>
          <dgm:bulletEnabled val="1"/>
        </dgm:presLayoutVars>
      </dgm:prSet>
      <dgm:spPr/>
    </dgm:pt>
    <dgm:pt modelId="{04DBAAA0-4548-4DB5-A409-B83F6875292A}" type="pres">
      <dgm:prSet presAssocID="{6FBD2309-CF16-4CF3-8DA0-685A0D55D26E}" presName="sibTrans" presStyleCnt="0"/>
      <dgm:spPr/>
    </dgm:pt>
    <dgm:pt modelId="{860C5D0A-BBF2-462A-9BFA-9224CCA1063F}" type="pres">
      <dgm:prSet presAssocID="{5022D9BE-E46B-4BEE-8944-FE2D98084687}" presName="node" presStyleLbl="node1" presStyleIdx="3" presStyleCnt="4" custScaleX="110983" custScaleY="89889" custLinFactX="-11163" custLinFactY="-20097" custLinFactNeighborX="-100000" custLinFactNeighborY="-100000">
        <dgm:presLayoutVars>
          <dgm:bulletEnabled val="1"/>
        </dgm:presLayoutVars>
      </dgm:prSet>
      <dgm:spPr/>
    </dgm:pt>
  </dgm:ptLst>
  <dgm:cxnLst>
    <dgm:cxn modelId="{5ADB4A1D-EB83-47C5-83B7-E5B0AEC72012}" type="presOf" srcId="{7797A3B2-CE95-44B4-8A4A-610B4B39BAE7}" destId="{3EA84BFF-D9E4-4935-ADAE-6BA97584240D}" srcOrd="0" destOrd="0" presId="urn:microsoft.com/office/officeart/2005/8/layout/default"/>
    <dgm:cxn modelId="{6F658020-D1A8-47E7-8ED5-15640E96733F}" srcId="{7797A3B2-CE95-44B4-8A4A-610B4B39BAE7}" destId="{5022D9BE-E46B-4BEE-8944-FE2D98084687}" srcOrd="3" destOrd="0" parTransId="{7F025633-86F2-4B48-B7A7-02AAA3447CDB}" sibTransId="{6AFE084D-ACEC-44E9-A43D-503C9858C03F}"/>
    <dgm:cxn modelId="{80DE1667-A822-44D0-8480-20B39E46EE2F}" type="presOf" srcId="{F8F3C74F-B6D8-43F4-86DF-C2BA2B4E03BB}" destId="{50BD98BF-2EB2-421D-9ADC-02403B6D6E88}" srcOrd="0" destOrd="0" presId="urn:microsoft.com/office/officeart/2005/8/layout/default"/>
    <dgm:cxn modelId="{A3762851-D914-4959-A61C-D2919A07B856}" type="presOf" srcId="{5022D9BE-E46B-4BEE-8944-FE2D98084687}" destId="{860C5D0A-BBF2-462A-9BFA-9224CCA1063F}" srcOrd="0" destOrd="0" presId="urn:microsoft.com/office/officeart/2005/8/layout/default"/>
    <dgm:cxn modelId="{66C6B157-8D80-4F8F-8C0E-534C9CFE5678}" srcId="{7797A3B2-CE95-44B4-8A4A-610B4B39BAE7}" destId="{042B28E5-3D53-4ED5-B117-495FB5347201}" srcOrd="1" destOrd="0" parTransId="{623029F4-7479-4879-AB47-35EC50098FB8}" sibTransId="{BD0B8594-6E3F-4494-B473-E2A728A7B69F}"/>
    <dgm:cxn modelId="{E8DEC081-C3F0-459D-A8BD-5215ABDB5F51}" type="presOf" srcId="{11D79B9E-A31C-4120-ADFC-CA50AF2AE02F}" destId="{29EBB584-687D-492B-BC41-FE9CE3CD74CC}" srcOrd="0" destOrd="0" presId="urn:microsoft.com/office/officeart/2005/8/layout/default"/>
    <dgm:cxn modelId="{219C2795-3303-4CB6-BD1C-DBD20AA582A0}" type="presOf" srcId="{042B28E5-3D53-4ED5-B117-495FB5347201}" destId="{558BD707-B704-4499-A9D9-F41555666CA5}" srcOrd="0" destOrd="0" presId="urn:microsoft.com/office/officeart/2005/8/layout/default"/>
    <dgm:cxn modelId="{34D2BC97-B546-42DE-A83A-C9968A0A5945}" srcId="{7797A3B2-CE95-44B4-8A4A-610B4B39BAE7}" destId="{F8F3C74F-B6D8-43F4-86DF-C2BA2B4E03BB}" srcOrd="0" destOrd="0" parTransId="{2ADD5D80-E636-4EF3-AAEB-FE05763E256B}" sibTransId="{A070F97E-5C37-4E1A-A06F-A9F301F80144}"/>
    <dgm:cxn modelId="{21E905BB-AF9E-4573-81B6-109DA19488FF}" srcId="{7797A3B2-CE95-44B4-8A4A-610B4B39BAE7}" destId="{11D79B9E-A31C-4120-ADFC-CA50AF2AE02F}" srcOrd="2" destOrd="0" parTransId="{FDEDA4DD-6F0F-4393-8BA0-4EF2A504D2EF}" sibTransId="{6FBD2309-CF16-4CF3-8DA0-685A0D55D26E}"/>
    <dgm:cxn modelId="{2AD9D3BC-3F64-4687-8C36-B7EB0261C356}" type="presParOf" srcId="{3EA84BFF-D9E4-4935-ADAE-6BA97584240D}" destId="{50BD98BF-2EB2-421D-9ADC-02403B6D6E88}" srcOrd="0" destOrd="0" presId="urn:microsoft.com/office/officeart/2005/8/layout/default"/>
    <dgm:cxn modelId="{46B4CB69-26EA-40D2-813F-1957A1DCF6BA}" type="presParOf" srcId="{3EA84BFF-D9E4-4935-ADAE-6BA97584240D}" destId="{79205B01-096F-418C-82AB-6812116EE95D}" srcOrd="1" destOrd="0" presId="urn:microsoft.com/office/officeart/2005/8/layout/default"/>
    <dgm:cxn modelId="{914D2192-5E9D-4E1C-9436-68A7EC847C6B}" type="presParOf" srcId="{3EA84BFF-D9E4-4935-ADAE-6BA97584240D}" destId="{558BD707-B704-4499-A9D9-F41555666CA5}" srcOrd="2" destOrd="0" presId="urn:microsoft.com/office/officeart/2005/8/layout/default"/>
    <dgm:cxn modelId="{2A6044FA-9E88-4370-935A-DEB87FA5E3FA}" type="presParOf" srcId="{3EA84BFF-D9E4-4935-ADAE-6BA97584240D}" destId="{23B6132F-3BEC-4A4E-B8D8-50B0216B979A}" srcOrd="3" destOrd="0" presId="urn:microsoft.com/office/officeart/2005/8/layout/default"/>
    <dgm:cxn modelId="{24B3E909-DD6B-4802-9088-88C5BE9A0160}" type="presParOf" srcId="{3EA84BFF-D9E4-4935-ADAE-6BA97584240D}" destId="{29EBB584-687D-492B-BC41-FE9CE3CD74CC}" srcOrd="4" destOrd="0" presId="urn:microsoft.com/office/officeart/2005/8/layout/default"/>
    <dgm:cxn modelId="{08A39771-E7EF-46B1-B790-53FCD19DA36A}" type="presParOf" srcId="{3EA84BFF-D9E4-4935-ADAE-6BA97584240D}" destId="{04DBAAA0-4548-4DB5-A409-B83F6875292A}" srcOrd="5" destOrd="0" presId="urn:microsoft.com/office/officeart/2005/8/layout/default"/>
    <dgm:cxn modelId="{1B18C9C8-A6C3-4768-BBB2-7E940B2B4447}" type="presParOf" srcId="{3EA84BFF-D9E4-4935-ADAE-6BA97584240D}" destId="{860C5D0A-BBF2-462A-9BFA-9224CCA1063F}" srcOrd="6"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0BD98BF-2EB2-421D-9ADC-02403B6D6E88}">
      <dsp:nvSpPr>
        <dsp:cNvPr id="0" name=""/>
        <dsp:cNvSpPr/>
      </dsp:nvSpPr>
      <dsp:spPr>
        <a:xfrm flipH="1">
          <a:off x="4589377" y="32084"/>
          <a:ext cx="3303780" cy="1690769"/>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US" sz="2800" b="1" kern="1200" dirty="0"/>
            <a:t>GSFC Regulations</a:t>
          </a:r>
        </a:p>
        <a:p>
          <a:pPr marL="0" lvl="0" indent="0" algn="ctr" defTabSz="1244600">
            <a:lnSpc>
              <a:spcPct val="90000"/>
            </a:lnSpc>
            <a:spcBef>
              <a:spcPct val="0"/>
            </a:spcBef>
            <a:spcAft>
              <a:spcPct val="35000"/>
            </a:spcAft>
            <a:buNone/>
          </a:pPr>
          <a:r>
            <a:rPr lang="en-US" sz="1600" kern="1200" dirty="0">
              <a:hlinkClick xmlns:r="http://schemas.openxmlformats.org/officeDocument/2006/relationships" r:id="rId1"/>
            </a:rPr>
            <a:t>https://gsfc.georgia.gov/regulations/regulations-2020-2021</a:t>
          </a:r>
          <a:endParaRPr lang="en-US" sz="1600" kern="1200" dirty="0"/>
        </a:p>
      </dsp:txBody>
      <dsp:txXfrm>
        <a:off x="4589377" y="32084"/>
        <a:ext cx="3303780" cy="1690769"/>
      </dsp:txXfrm>
    </dsp:sp>
    <dsp:sp modelId="{558BD707-B704-4499-A9D9-F41555666CA5}">
      <dsp:nvSpPr>
        <dsp:cNvPr id="0" name=""/>
        <dsp:cNvSpPr/>
      </dsp:nvSpPr>
      <dsp:spPr>
        <a:xfrm>
          <a:off x="4667919" y="2016300"/>
          <a:ext cx="3481739" cy="1957022"/>
        </a:xfrm>
        <a:prstGeom prst="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137160" rIns="137160" bIns="137160" numCol="1" spcCol="1270" anchor="ctr" anchorCtr="0">
          <a:noAutofit/>
        </a:bodyPr>
        <a:lstStyle/>
        <a:p>
          <a:pPr marL="0" lvl="0" indent="0" algn="ctr" defTabSz="1600200">
            <a:lnSpc>
              <a:spcPct val="100000"/>
            </a:lnSpc>
            <a:spcBef>
              <a:spcPct val="0"/>
            </a:spcBef>
            <a:spcAft>
              <a:spcPct val="35000"/>
            </a:spcAft>
            <a:buNone/>
          </a:pPr>
          <a:r>
            <a:rPr lang="en-US" sz="3600" b="1" kern="1200" dirty="0" err="1"/>
            <a:t>ListServe</a:t>
          </a:r>
          <a:endParaRPr lang="en-US" sz="3600" b="1" kern="1200" dirty="0"/>
        </a:p>
        <a:p>
          <a:pPr marL="0" lvl="0" indent="0" algn="ctr" defTabSz="1600200">
            <a:lnSpc>
              <a:spcPct val="100000"/>
            </a:lnSpc>
            <a:spcBef>
              <a:spcPct val="0"/>
            </a:spcBef>
            <a:spcAft>
              <a:spcPct val="35000"/>
            </a:spcAft>
            <a:buNone/>
          </a:pPr>
          <a:r>
            <a:rPr lang="en-US" sz="1800" b="1" kern="1200" dirty="0">
              <a:hlinkClick xmlns:r="http://schemas.openxmlformats.org/officeDocument/2006/relationships" r:id="rId2"/>
            </a:rPr>
            <a:t>Join-Dual-Enrollment@list.doe.k12.ga.us</a:t>
          </a:r>
          <a:endParaRPr lang="en-US" sz="3600" b="1" kern="1200" dirty="0"/>
        </a:p>
      </dsp:txBody>
      <dsp:txXfrm>
        <a:off x="4667919" y="2016300"/>
        <a:ext cx="3481739" cy="1957022"/>
      </dsp:txXfrm>
    </dsp:sp>
    <dsp:sp modelId="{29EBB584-687D-492B-BC41-FE9CE3CD74CC}">
      <dsp:nvSpPr>
        <dsp:cNvPr id="0" name=""/>
        <dsp:cNvSpPr/>
      </dsp:nvSpPr>
      <dsp:spPr>
        <a:xfrm>
          <a:off x="740386" y="1978934"/>
          <a:ext cx="3261704" cy="1957022"/>
        </a:xfrm>
        <a:prstGeom prst="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b="1" kern="1200" dirty="0"/>
            <a:t>GaDOE Dual Enrollment webpage</a:t>
          </a:r>
        </a:p>
        <a:p>
          <a:pPr marL="0" lvl="0" indent="0" algn="ctr" defTabSz="711200">
            <a:lnSpc>
              <a:spcPct val="90000"/>
            </a:lnSpc>
            <a:spcBef>
              <a:spcPct val="0"/>
            </a:spcBef>
            <a:spcAft>
              <a:spcPct val="35000"/>
            </a:spcAft>
            <a:buNone/>
          </a:pPr>
          <a:r>
            <a:rPr lang="en-US" sz="1600" kern="1200" dirty="0">
              <a:hlinkClick xmlns:r="http://schemas.openxmlformats.org/officeDocument/2006/relationships" r:id="rId3"/>
            </a:rPr>
            <a:t>https://www.gadoe.org/Curriculum-Instruction-and-Assessment/CTAE/Pages/Transition-Career-Partnerships.aspx</a:t>
          </a:r>
          <a:endParaRPr lang="en-US" sz="1600" b="1" kern="1200" dirty="0"/>
        </a:p>
      </dsp:txBody>
      <dsp:txXfrm>
        <a:off x="740386" y="1978934"/>
        <a:ext cx="3261704" cy="1957022"/>
      </dsp:txXfrm>
    </dsp:sp>
    <dsp:sp modelId="{860C5D0A-BBF2-462A-9BFA-9224CCA1063F}">
      <dsp:nvSpPr>
        <dsp:cNvPr id="0" name=""/>
        <dsp:cNvSpPr/>
      </dsp:nvSpPr>
      <dsp:spPr>
        <a:xfrm>
          <a:off x="612918" y="32078"/>
          <a:ext cx="3619937" cy="1759148"/>
        </a:xfrm>
        <a:prstGeom prst="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endParaRPr lang="en-US" sz="2800" b="1" kern="1200" dirty="0"/>
        </a:p>
        <a:p>
          <a:pPr marL="0" lvl="0" indent="0" algn="ctr" defTabSz="1244600">
            <a:lnSpc>
              <a:spcPct val="90000"/>
            </a:lnSpc>
            <a:spcBef>
              <a:spcPct val="0"/>
            </a:spcBef>
            <a:spcAft>
              <a:spcPct val="35000"/>
            </a:spcAft>
            <a:buNone/>
          </a:pPr>
          <a:r>
            <a:rPr lang="en-US" sz="2800" b="1" kern="1200" dirty="0"/>
            <a:t>HB 444 Law</a:t>
          </a:r>
        </a:p>
        <a:p>
          <a:pPr marL="0" lvl="0" indent="0" algn="ctr" defTabSz="1244600">
            <a:lnSpc>
              <a:spcPct val="90000"/>
            </a:lnSpc>
            <a:spcBef>
              <a:spcPct val="0"/>
            </a:spcBef>
            <a:spcAft>
              <a:spcPct val="35000"/>
            </a:spcAft>
            <a:buNone/>
          </a:pPr>
          <a:r>
            <a:rPr lang="en-US" sz="2000" b="1" kern="1200" dirty="0">
              <a:hlinkClick xmlns:r="http://schemas.openxmlformats.org/officeDocument/2006/relationships" r:id="rId4"/>
            </a:rPr>
            <a:t>http://www.legis.ga.gov/Legislation/20192020/192065.pdf</a:t>
          </a:r>
          <a:endParaRPr lang="en-US" sz="2000" b="1" kern="1200" dirty="0"/>
        </a:p>
        <a:p>
          <a:pPr marL="0" lvl="0" indent="0" algn="ctr" defTabSz="1244600">
            <a:lnSpc>
              <a:spcPct val="90000"/>
            </a:lnSpc>
            <a:spcBef>
              <a:spcPct val="0"/>
            </a:spcBef>
            <a:spcAft>
              <a:spcPct val="35000"/>
            </a:spcAft>
            <a:buNone/>
          </a:pPr>
          <a:endParaRPr lang="en-US" sz="2000" b="1" kern="1200" dirty="0"/>
        </a:p>
      </dsp:txBody>
      <dsp:txXfrm>
        <a:off x="612918" y="32078"/>
        <a:ext cx="3619937" cy="1759148"/>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9.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8681A748-D43D-469B-9030-DE4F41BE8DFA}"/>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32DA2621-301B-4867-8E75-1CC2E1611E4A}"/>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FC8A6948-A65B-4BE2-869E-061284AEA03D}" type="datetime1">
              <a:rPr lang="en-US" smtClean="0"/>
              <a:t>9/28/2021</a:t>
            </a:fld>
            <a:endParaRPr lang="en-US"/>
          </a:p>
        </p:txBody>
      </p:sp>
      <p:sp>
        <p:nvSpPr>
          <p:cNvPr id="4" name="Footer Placeholder 3">
            <a:extLst>
              <a:ext uri="{FF2B5EF4-FFF2-40B4-BE49-F238E27FC236}">
                <a16:creationId xmlns:a16="http://schemas.microsoft.com/office/drawing/2014/main" id="{F0F6809F-3919-499D-BD0C-A0A9F55DC91B}"/>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14CDC0AC-2720-415B-96A9-F59A100B0833}"/>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1D3C205B-02A3-42D2-B267-D6E9F7462546}" type="slidenum">
              <a:rPr lang="en-US" smtClean="0"/>
              <a:t>‹#›</a:t>
            </a:fld>
            <a:endParaRPr lang="en-US"/>
          </a:p>
        </p:txBody>
      </p:sp>
    </p:spTree>
    <p:extLst>
      <p:ext uri="{BB962C8B-B14F-4D97-AF65-F5344CB8AC3E}">
        <p14:creationId xmlns:p14="http://schemas.microsoft.com/office/powerpoint/2010/main" val="2229667088"/>
      </p:ext>
    </p:extLst>
  </p:cSld>
  <p:clrMap bg1="lt1" tx1="dk1" bg2="lt2" tx2="dk2" accent1="accent1" accent2="accent2" accent3="accent3" accent4="accent4" accent5="accent5" accent6="accent6" hlink="hlink" folHlink="folHlink"/>
  <p:hf hdr="0" ft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7374266-044F-4569-93DB-007822B81BDC}" type="datetime1">
              <a:rPr lang="en-US" smtClean="0"/>
              <a:t>9/28/2021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0A07174-4EB5-4DB8-AB98-D54B88F09BCF}" type="slidenum">
              <a:rPr lang="en-US" smtClean="0"/>
              <a:t>‹#›</a:t>
            </a:fld>
            <a:endParaRPr lang="en-US"/>
          </a:p>
        </p:txBody>
      </p:sp>
    </p:spTree>
    <p:extLst>
      <p:ext uri="{BB962C8B-B14F-4D97-AF65-F5344CB8AC3E}">
        <p14:creationId xmlns:p14="http://schemas.microsoft.com/office/powerpoint/2010/main" val="3155188871"/>
      </p:ext>
    </p:extLst>
  </p:cSld>
  <p:clrMap bg1="lt1" tx1="dk1" bg2="lt2" tx2="dk2" accent1="accent1" accent2="accent2" accent3="accent3" accent4="accent4" accent5="accent5" accent6="accent6" hlink="hlink" folHlink="folHlink"/>
  <p:hf hdr="0" ftr="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JP</a:t>
            </a:r>
          </a:p>
        </p:txBody>
      </p:sp>
    </p:spTree>
    <p:extLst>
      <p:ext uri="{BB962C8B-B14F-4D97-AF65-F5344CB8AC3E}">
        <p14:creationId xmlns:p14="http://schemas.microsoft.com/office/powerpoint/2010/main" val="363014376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5.png"/><Relationship Id="rId1" Type="http://schemas.openxmlformats.org/officeDocument/2006/relationships/slideMaster" Target="../slideMasters/slideMaster4.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6.png"/><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4.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5.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DAF604-6A57-439E-BA14-64D6A5D189D3}"/>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9AC05FD3-09F4-4C34-B4F1-3C2D939E1F3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5FBBE09E-CCB0-4DF9-B7EC-44FE25A507B8}"/>
              </a:ext>
            </a:extLst>
          </p:cNvPr>
          <p:cNvSpPr>
            <a:spLocks noGrp="1"/>
          </p:cNvSpPr>
          <p:nvPr>
            <p:ph type="dt" sz="half" idx="10"/>
          </p:nvPr>
        </p:nvSpPr>
        <p:spPr/>
        <p:txBody>
          <a:bodyPr/>
          <a:lstStyle/>
          <a:p>
            <a:fld id="{5E37CC1C-0DFC-404B-9B3E-CD365F7B192C}" type="datetime1">
              <a:rPr lang="en-US" smtClean="0"/>
              <a:t>9/28/2021</a:t>
            </a:fld>
            <a:endParaRPr lang="en-US"/>
          </a:p>
        </p:txBody>
      </p:sp>
      <p:sp>
        <p:nvSpPr>
          <p:cNvPr id="5" name="Footer Placeholder 4">
            <a:extLst>
              <a:ext uri="{FF2B5EF4-FFF2-40B4-BE49-F238E27FC236}">
                <a16:creationId xmlns:a16="http://schemas.microsoft.com/office/drawing/2014/main" id="{17704E79-ED76-4ED1-AFEA-203CE75CBD9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722D7BD-C039-4B4A-ACED-4E3DB31908D2}"/>
              </a:ext>
            </a:extLst>
          </p:cNvPr>
          <p:cNvSpPr>
            <a:spLocks noGrp="1"/>
          </p:cNvSpPr>
          <p:nvPr>
            <p:ph type="sldNum" sz="quarter" idx="12"/>
          </p:nvPr>
        </p:nvSpPr>
        <p:spPr/>
        <p:txBody>
          <a:bodyPr/>
          <a:lstStyle/>
          <a:p>
            <a:fld id="{F74C91F9-67FA-476B-8CE4-68614B71D529}" type="slidenum">
              <a:rPr lang="en-US" smtClean="0"/>
              <a:t>‹#›</a:t>
            </a:fld>
            <a:endParaRPr lang="en-US"/>
          </a:p>
        </p:txBody>
      </p:sp>
    </p:spTree>
    <p:extLst>
      <p:ext uri="{BB962C8B-B14F-4D97-AF65-F5344CB8AC3E}">
        <p14:creationId xmlns:p14="http://schemas.microsoft.com/office/powerpoint/2010/main" val="414538286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1729B8-CF83-4E6C-A8B4-2F9B6166DBF6}"/>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64291EA3-F2AB-46ED-BDF9-95CB84A37925}"/>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3D2A948-8474-413F-A406-D762256653A5}"/>
              </a:ext>
            </a:extLst>
          </p:cNvPr>
          <p:cNvSpPr>
            <a:spLocks noGrp="1"/>
          </p:cNvSpPr>
          <p:nvPr>
            <p:ph type="dt" sz="half" idx="10"/>
          </p:nvPr>
        </p:nvSpPr>
        <p:spPr/>
        <p:txBody>
          <a:bodyPr/>
          <a:lstStyle/>
          <a:p>
            <a:fld id="{BEB3E36E-35EB-42D7-937A-B5F61C336E59}" type="datetime1">
              <a:rPr lang="en-US" smtClean="0"/>
              <a:t>9/28/2021</a:t>
            </a:fld>
            <a:endParaRPr lang="en-US"/>
          </a:p>
        </p:txBody>
      </p:sp>
      <p:sp>
        <p:nvSpPr>
          <p:cNvPr id="5" name="Footer Placeholder 4">
            <a:extLst>
              <a:ext uri="{FF2B5EF4-FFF2-40B4-BE49-F238E27FC236}">
                <a16:creationId xmlns:a16="http://schemas.microsoft.com/office/drawing/2014/main" id="{50ED4F98-F068-476F-9AF2-F945C9A672C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055CB1C-56EE-4218-BF58-FC1B0A72AA06}"/>
              </a:ext>
            </a:extLst>
          </p:cNvPr>
          <p:cNvSpPr>
            <a:spLocks noGrp="1"/>
          </p:cNvSpPr>
          <p:nvPr>
            <p:ph type="sldNum" sz="quarter" idx="12"/>
          </p:nvPr>
        </p:nvSpPr>
        <p:spPr/>
        <p:txBody>
          <a:bodyPr/>
          <a:lstStyle/>
          <a:p>
            <a:fld id="{F74C91F9-67FA-476B-8CE4-68614B71D529}" type="slidenum">
              <a:rPr lang="en-US" smtClean="0"/>
              <a:t>‹#›</a:t>
            </a:fld>
            <a:endParaRPr lang="en-US"/>
          </a:p>
        </p:txBody>
      </p:sp>
    </p:spTree>
    <p:extLst>
      <p:ext uri="{BB962C8B-B14F-4D97-AF65-F5344CB8AC3E}">
        <p14:creationId xmlns:p14="http://schemas.microsoft.com/office/powerpoint/2010/main" val="164021314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09E8746-ED81-4ECE-B798-FD5D9B98A568}"/>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AA554DF2-ACD2-4E8A-8C5F-0978EA6EC983}"/>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87448C1-0510-4DBE-BA8F-E8017DF03B4C}"/>
              </a:ext>
            </a:extLst>
          </p:cNvPr>
          <p:cNvSpPr>
            <a:spLocks noGrp="1"/>
          </p:cNvSpPr>
          <p:nvPr>
            <p:ph type="dt" sz="half" idx="10"/>
          </p:nvPr>
        </p:nvSpPr>
        <p:spPr/>
        <p:txBody>
          <a:bodyPr/>
          <a:lstStyle/>
          <a:p>
            <a:fld id="{6258E68A-76BA-493F-A473-7184BC230F9A}" type="datetime1">
              <a:rPr lang="en-US" smtClean="0"/>
              <a:t>9/28/2021</a:t>
            </a:fld>
            <a:endParaRPr lang="en-US"/>
          </a:p>
        </p:txBody>
      </p:sp>
      <p:sp>
        <p:nvSpPr>
          <p:cNvPr id="5" name="Footer Placeholder 4">
            <a:extLst>
              <a:ext uri="{FF2B5EF4-FFF2-40B4-BE49-F238E27FC236}">
                <a16:creationId xmlns:a16="http://schemas.microsoft.com/office/drawing/2014/main" id="{144722F3-3A2B-4CF7-A8F3-F4E216F4668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4B1B706-34D4-444B-B816-37A3199B88CA}"/>
              </a:ext>
            </a:extLst>
          </p:cNvPr>
          <p:cNvSpPr>
            <a:spLocks noGrp="1"/>
          </p:cNvSpPr>
          <p:nvPr>
            <p:ph type="sldNum" sz="quarter" idx="12"/>
          </p:nvPr>
        </p:nvSpPr>
        <p:spPr/>
        <p:txBody>
          <a:bodyPr/>
          <a:lstStyle/>
          <a:p>
            <a:fld id="{F74C91F9-67FA-476B-8CE4-68614B71D529}" type="slidenum">
              <a:rPr lang="en-US" smtClean="0"/>
              <a:t>‹#›</a:t>
            </a:fld>
            <a:endParaRPr lang="en-US"/>
          </a:p>
        </p:txBody>
      </p:sp>
    </p:spTree>
    <p:extLst>
      <p:ext uri="{BB962C8B-B14F-4D97-AF65-F5344CB8AC3E}">
        <p14:creationId xmlns:p14="http://schemas.microsoft.com/office/powerpoint/2010/main" val="102736630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22" name="Picture 21">
            <a:extLst>
              <a:ext uri="{FF2B5EF4-FFF2-40B4-BE49-F238E27FC236}">
                <a16:creationId xmlns:a16="http://schemas.microsoft.com/office/drawing/2014/main" id="{D8B70E16-E646-A842-945B-CC0849DCD817}"/>
              </a:ext>
            </a:extLst>
          </p:cNvPr>
          <p:cNvPicPr>
            <a:picLocks noChangeAspect="1"/>
          </p:cNvPicPr>
          <p:nvPr/>
        </p:nvPicPr>
        <p:blipFill>
          <a:blip r:embed="rId2"/>
          <a:stretch>
            <a:fillRect/>
          </a:stretch>
        </p:blipFill>
        <p:spPr>
          <a:xfrm>
            <a:off x="10083971" y="5961295"/>
            <a:ext cx="1310904" cy="718360"/>
          </a:xfrm>
          <a:prstGeom prst="rect">
            <a:avLst/>
          </a:prstGeom>
        </p:spPr>
      </p:pic>
      <p:pic>
        <p:nvPicPr>
          <p:cNvPr id="21" name="Picture 20">
            <a:extLst>
              <a:ext uri="{FF2B5EF4-FFF2-40B4-BE49-F238E27FC236}">
                <a16:creationId xmlns:a16="http://schemas.microsoft.com/office/drawing/2014/main" id="{5346F0A3-27A7-D946-8A9D-84D6C05D6051}"/>
              </a:ext>
            </a:extLst>
          </p:cNvPr>
          <p:cNvPicPr>
            <a:picLocks noChangeAspect="1"/>
          </p:cNvPicPr>
          <p:nvPr/>
        </p:nvPicPr>
        <p:blipFill rotWithShape="1">
          <a:blip r:embed="rId3"/>
          <a:srcRect r="4456"/>
          <a:stretch/>
        </p:blipFill>
        <p:spPr>
          <a:xfrm>
            <a:off x="3" y="0"/>
            <a:ext cx="667639" cy="6858000"/>
          </a:xfrm>
          <a:prstGeom prst="rect">
            <a:avLst/>
          </a:prstGeom>
        </p:spPr>
      </p:pic>
      <p:grpSp>
        <p:nvGrpSpPr>
          <p:cNvPr id="24" name="Group 23">
            <a:extLst>
              <a:ext uri="{FF2B5EF4-FFF2-40B4-BE49-F238E27FC236}">
                <a16:creationId xmlns:a16="http://schemas.microsoft.com/office/drawing/2014/main" id="{DC35F5A8-7B72-C840-B7FB-643C09A11EFB}"/>
              </a:ext>
            </a:extLst>
          </p:cNvPr>
          <p:cNvGrpSpPr/>
          <p:nvPr/>
        </p:nvGrpSpPr>
        <p:grpSpPr>
          <a:xfrm>
            <a:off x="667642" y="6313585"/>
            <a:ext cx="8518401" cy="45719"/>
            <a:chOff x="667640" y="6313581"/>
            <a:chExt cx="7276742" cy="45719"/>
          </a:xfrm>
        </p:grpSpPr>
        <p:sp>
          <p:nvSpPr>
            <p:cNvPr id="25" name="Rectangle 24">
              <a:extLst>
                <a:ext uri="{FF2B5EF4-FFF2-40B4-BE49-F238E27FC236}">
                  <a16:creationId xmlns:a16="http://schemas.microsoft.com/office/drawing/2014/main" id="{EF65F714-91C2-814E-B057-4D55B33450E7}"/>
                </a:ext>
              </a:extLst>
            </p:cNvPr>
            <p:cNvSpPr/>
            <p:nvPr/>
          </p:nvSpPr>
          <p:spPr>
            <a:xfrm flipV="1">
              <a:off x="667640" y="6313581"/>
              <a:ext cx="3326482" cy="45719"/>
            </a:xfrm>
            <a:prstGeom prst="rect">
              <a:avLst/>
            </a:prstGeom>
            <a:solidFill>
              <a:srgbClr val="0064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6" name="Rectangle 25">
              <a:extLst>
                <a:ext uri="{FF2B5EF4-FFF2-40B4-BE49-F238E27FC236}">
                  <a16:creationId xmlns:a16="http://schemas.microsoft.com/office/drawing/2014/main" id="{EB213A6A-7E76-3042-834C-825CE97144DE}"/>
                </a:ext>
              </a:extLst>
            </p:cNvPr>
            <p:cNvSpPr/>
            <p:nvPr/>
          </p:nvSpPr>
          <p:spPr>
            <a:xfrm flipV="1">
              <a:off x="3994121" y="6313582"/>
              <a:ext cx="1899840" cy="45716"/>
            </a:xfrm>
            <a:prstGeom prst="rect">
              <a:avLst/>
            </a:prstGeom>
            <a:solidFill>
              <a:srgbClr val="007E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7" name="Rectangle 26">
              <a:extLst>
                <a:ext uri="{FF2B5EF4-FFF2-40B4-BE49-F238E27FC236}">
                  <a16:creationId xmlns:a16="http://schemas.microsoft.com/office/drawing/2014/main" id="{61394062-B705-DF48-B693-61F07BBE7413}"/>
                </a:ext>
              </a:extLst>
            </p:cNvPr>
            <p:cNvSpPr/>
            <p:nvPr/>
          </p:nvSpPr>
          <p:spPr>
            <a:xfrm flipV="1">
              <a:off x="5893961" y="6313582"/>
              <a:ext cx="1211336" cy="45716"/>
            </a:xfrm>
            <a:prstGeom prst="rect">
              <a:avLst/>
            </a:prstGeom>
            <a:solidFill>
              <a:srgbClr val="00A9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8" name="Rectangle 27">
              <a:extLst>
                <a:ext uri="{FF2B5EF4-FFF2-40B4-BE49-F238E27FC236}">
                  <a16:creationId xmlns:a16="http://schemas.microsoft.com/office/drawing/2014/main" id="{D65F638D-F77C-5C42-BC39-2A64B6B44C1C}"/>
                </a:ext>
              </a:extLst>
            </p:cNvPr>
            <p:cNvSpPr/>
            <p:nvPr/>
          </p:nvSpPr>
          <p:spPr>
            <a:xfrm flipV="1">
              <a:off x="7105297" y="6313583"/>
              <a:ext cx="839085" cy="45716"/>
            </a:xfrm>
            <a:prstGeom prst="rect">
              <a:avLst/>
            </a:prstGeom>
            <a:solidFill>
              <a:srgbClr val="1186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sp>
        <p:nvSpPr>
          <p:cNvPr id="29" name="TextBox 28">
            <a:extLst>
              <a:ext uri="{FF2B5EF4-FFF2-40B4-BE49-F238E27FC236}">
                <a16:creationId xmlns:a16="http://schemas.microsoft.com/office/drawing/2014/main" id="{0EAAB75B-0332-8843-BEB0-BE9E2727A0AA}"/>
              </a:ext>
            </a:extLst>
          </p:cNvPr>
          <p:cNvSpPr txBox="1"/>
          <p:nvPr/>
        </p:nvSpPr>
        <p:spPr>
          <a:xfrm>
            <a:off x="500003" y="6399856"/>
            <a:ext cx="8777815" cy="415498"/>
          </a:xfrm>
          <a:prstGeom prst="rect">
            <a:avLst/>
          </a:prstGeom>
          <a:noFill/>
        </p:spPr>
        <p:txBody>
          <a:bodyPr wrap="square" rtlCol="0">
            <a:spAutoFit/>
          </a:bodyPr>
          <a:lstStyle/>
          <a:p>
            <a:pPr marL="0" marR="0" lvl="0" indent="0" algn="r" defTabSz="685800" rtl="0" eaLnBrk="1" fontAlgn="auto" latinLnBrk="0" hangingPunct="1">
              <a:lnSpc>
                <a:spcPct val="100000"/>
              </a:lnSpc>
              <a:spcBef>
                <a:spcPts val="0"/>
              </a:spcBef>
              <a:spcAft>
                <a:spcPts val="0"/>
              </a:spcAft>
              <a:buClrTx/>
              <a:buSzTx/>
              <a:buFontTx/>
              <a:buNone/>
              <a:tabLst/>
              <a:defRPr/>
            </a:pPr>
            <a:r>
              <a:rPr lang="en-US" sz="1050" b="1" i="1" dirty="0">
                <a:solidFill>
                  <a:schemeClr val="bg2">
                    <a:lumMod val="50000"/>
                  </a:schemeClr>
                </a:solidFill>
              </a:rPr>
              <a:t>Richard Woods, Georgia’s School Superintendent</a:t>
            </a:r>
            <a:r>
              <a:rPr lang="en-US" sz="1050" b="1" dirty="0">
                <a:solidFill>
                  <a:schemeClr val="bg2">
                    <a:lumMod val="50000"/>
                  </a:schemeClr>
                </a:solidFill>
              </a:rPr>
              <a:t> </a:t>
            </a:r>
            <a:r>
              <a:rPr lang="en-US" sz="1050" b="1" dirty="0">
                <a:solidFill>
                  <a:srgbClr val="1186CA"/>
                </a:solidFill>
              </a:rPr>
              <a:t>|</a:t>
            </a:r>
            <a:r>
              <a:rPr lang="en-US" sz="1050" b="1" dirty="0">
                <a:solidFill>
                  <a:schemeClr val="bg2">
                    <a:lumMod val="50000"/>
                  </a:schemeClr>
                </a:solidFill>
              </a:rPr>
              <a:t> Georgia Department of Education </a:t>
            </a:r>
            <a:r>
              <a:rPr lang="en-US" sz="1050" b="1" dirty="0">
                <a:solidFill>
                  <a:srgbClr val="1186CA"/>
                </a:solidFill>
              </a:rPr>
              <a:t>|</a:t>
            </a:r>
            <a:r>
              <a:rPr lang="en-US" sz="1050" b="1" dirty="0">
                <a:solidFill>
                  <a:schemeClr val="bg2">
                    <a:lumMod val="50000"/>
                  </a:schemeClr>
                </a:solidFill>
              </a:rPr>
              <a:t> </a:t>
            </a:r>
            <a:r>
              <a:rPr lang="en-US" sz="1050" b="1" i="1" dirty="0">
                <a:solidFill>
                  <a:schemeClr val="bg2">
                    <a:lumMod val="50000"/>
                  </a:schemeClr>
                </a:solidFill>
              </a:rPr>
              <a:t>Educating Georgia’s Future </a:t>
            </a:r>
          </a:p>
          <a:p>
            <a:pPr algn="r"/>
            <a:endParaRPr lang="en-US" sz="1050" dirty="0"/>
          </a:p>
        </p:txBody>
      </p:sp>
      <p:sp>
        <p:nvSpPr>
          <p:cNvPr id="10" name="TextBox 9">
            <a:extLst>
              <a:ext uri="{FF2B5EF4-FFF2-40B4-BE49-F238E27FC236}">
                <a16:creationId xmlns:a16="http://schemas.microsoft.com/office/drawing/2014/main" id="{467BDF9C-E08D-304C-BA4D-3318DDB75EA1}"/>
              </a:ext>
            </a:extLst>
          </p:cNvPr>
          <p:cNvSpPr txBox="1"/>
          <p:nvPr/>
        </p:nvSpPr>
        <p:spPr>
          <a:xfrm>
            <a:off x="3" y="6360565"/>
            <a:ext cx="667637" cy="242374"/>
          </a:xfrm>
          <a:prstGeom prst="rect">
            <a:avLst/>
          </a:prstGeom>
          <a:noFill/>
        </p:spPr>
        <p:txBody>
          <a:bodyPr wrap="square" rtlCol="0">
            <a:spAutoFit/>
          </a:bodyPr>
          <a:lstStyle/>
          <a:p>
            <a:pPr algn="ctr"/>
            <a:fld id="{75C24A24-6544-0B45-B7A4-3B500436EB52}" type="slidenum">
              <a:rPr lang="en-US" sz="975" b="1" smtClean="0">
                <a:solidFill>
                  <a:schemeClr val="bg1"/>
                </a:solidFill>
                <a:latin typeface="Arial" panose="020B0604020202020204" pitchFamily="34" charset="0"/>
                <a:cs typeface="Arial" panose="020B0604020202020204" pitchFamily="34" charset="0"/>
              </a:rPr>
              <a:pPr algn="ctr"/>
              <a:t>‹#›</a:t>
            </a:fld>
            <a:endParaRPr lang="en-US" sz="975" b="1"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12833505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Section Header Layout #2">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81781A20-A2BE-4B42-8064-F9B450D08318}"/>
              </a:ext>
            </a:extLst>
          </p:cNvPr>
          <p:cNvPicPr>
            <a:picLocks noChangeAspect="1"/>
          </p:cNvPicPr>
          <p:nvPr/>
        </p:nvPicPr>
        <p:blipFill rotWithShape="1">
          <a:blip r:embed="rId2"/>
          <a:srcRect l="10731"/>
          <a:stretch/>
        </p:blipFill>
        <p:spPr>
          <a:xfrm>
            <a:off x="1" y="661645"/>
            <a:ext cx="3201731" cy="5882026"/>
          </a:xfrm>
          <a:prstGeom prst="rect">
            <a:avLst/>
          </a:prstGeom>
        </p:spPr>
      </p:pic>
      <p:sp>
        <p:nvSpPr>
          <p:cNvPr id="2" name="Title 1">
            <a:extLst>
              <a:ext uri="{FF2B5EF4-FFF2-40B4-BE49-F238E27FC236}">
                <a16:creationId xmlns:a16="http://schemas.microsoft.com/office/drawing/2014/main" id="{17A5B066-8059-C949-AEA0-571E7B4D7771}"/>
              </a:ext>
            </a:extLst>
          </p:cNvPr>
          <p:cNvSpPr>
            <a:spLocks noGrp="1"/>
          </p:cNvSpPr>
          <p:nvPr>
            <p:ph type="title"/>
          </p:nvPr>
        </p:nvSpPr>
        <p:spPr>
          <a:xfrm>
            <a:off x="2942495" y="726832"/>
            <a:ext cx="8496839" cy="1987336"/>
          </a:xfrm>
        </p:spPr>
        <p:txBody>
          <a:bodyPr anchor="ctr">
            <a:normAutofit/>
          </a:bodyPr>
          <a:lstStyle>
            <a:lvl1pPr algn="ctr">
              <a:defRPr sz="3600">
                <a:solidFill>
                  <a:srgbClr val="44883E"/>
                </a:solidFill>
                <a:latin typeface="Arial" panose="020B0604020202020204" pitchFamily="34" charset="0"/>
                <a:cs typeface="Arial" panose="020B0604020202020204" pitchFamily="34" charset="0"/>
              </a:defRPr>
            </a:lvl1pPr>
          </a:lstStyle>
          <a:p>
            <a:r>
              <a:rPr lang="en-US"/>
              <a:t>Click to edit Master title style</a:t>
            </a:r>
            <a:endParaRPr lang="en-US" dirty="0"/>
          </a:p>
        </p:txBody>
      </p:sp>
      <p:sp>
        <p:nvSpPr>
          <p:cNvPr id="10" name="Text Placeholder 9">
            <a:extLst>
              <a:ext uri="{FF2B5EF4-FFF2-40B4-BE49-F238E27FC236}">
                <a16:creationId xmlns:a16="http://schemas.microsoft.com/office/drawing/2014/main" id="{6652442A-998D-BA4A-B87F-38712FA6CF5E}"/>
              </a:ext>
            </a:extLst>
          </p:cNvPr>
          <p:cNvSpPr>
            <a:spLocks noGrp="1"/>
          </p:cNvSpPr>
          <p:nvPr>
            <p:ph type="body" sz="quarter" idx="13" hasCustomPrompt="1"/>
          </p:nvPr>
        </p:nvSpPr>
        <p:spPr>
          <a:xfrm>
            <a:off x="2942495" y="2841946"/>
            <a:ext cx="8496839" cy="1887372"/>
          </a:xfrm>
        </p:spPr>
        <p:txBody>
          <a:bodyPr>
            <a:normAutofit/>
          </a:bodyPr>
          <a:lstStyle>
            <a:lvl1pPr marL="0" indent="0" algn="ctr">
              <a:buNone/>
              <a:defRPr sz="2400" b="1">
                <a:solidFill>
                  <a:schemeClr val="bg1">
                    <a:lumMod val="50000"/>
                  </a:schemeClr>
                </a:solidFill>
                <a:latin typeface="Arial" panose="020B0604020202020204" pitchFamily="34" charset="0"/>
                <a:cs typeface="Arial" panose="020B0604020202020204" pitchFamily="34" charset="0"/>
              </a:defRPr>
            </a:lvl1pPr>
            <a:lvl2pPr marL="342900" indent="0">
              <a:buNone/>
              <a:defRPr/>
            </a:lvl2pPr>
            <a:lvl3pPr marL="685800" indent="0">
              <a:buNone/>
              <a:defRPr/>
            </a:lvl3pPr>
            <a:lvl4pPr marL="1028700" indent="0">
              <a:buNone/>
              <a:defRPr/>
            </a:lvl4pPr>
            <a:lvl5pPr marL="1371600" indent="0">
              <a:buNone/>
              <a:defRPr/>
            </a:lvl5pPr>
          </a:lstStyle>
          <a:p>
            <a:pPr lvl="0"/>
            <a:r>
              <a:rPr lang="en-US" dirty="0"/>
              <a:t>Subtitle</a:t>
            </a:r>
          </a:p>
        </p:txBody>
      </p:sp>
      <p:pic>
        <p:nvPicPr>
          <p:cNvPr id="15" name="Picture 14">
            <a:extLst>
              <a:ext uri="{FF2B5EF4-FFF2-40B4-BE49-F238E27FC236}">
                <a16:creationId xmlns:a16="http://schemas.microsoft.com/office/drawing/2014/main" id="{D9587E36-892D-EE4D-BFD8-FDFB73B20749}"/>
              </a:ext>
            </a:extLst>
          </p:cNvPr>
          <p:cNvPicPr>
            <a:picLocks noChangeAspect="1"/>
          </p:cNvPicPr>
          <p:nvPr/>
        </p:nvPicPr>
        <p:blipFill>
          <a:blip r:embed="rId3"/>
          <a:stretch>
            <a:fillRect/>
          </a:stretch>
        </p:blipFill>
        <p:spPr>
          <a:xfrm>
            <a:off x="9362477" y="5565265"/>
            <a:ext cx="2065399" cy="1131813"/>
          </a:xfrm>
          <a:prstGeom prst="rect">
            <a:avLst/>
          </a:prstGeom>
        </p:spPr>
      </p:pic>
      <p:grpSp>
        <p:nvGrpSpPr>
          <p:cNvPr id="17" name="Group 16">
            <a:extLst>
              <a:ext uri="{FF2B5EF4-FFF2-40B4-BE49-F238E27FC236}">
                <a16:creationId xmlns:a16="http://schemas.microsoft.com/office/drawing/2014/main" id="{1499443D-2D5E-2442-88F8-55635781510F}"/>
              </a:ext>
            </a:extLst>
          </p:cNvPr>
          <p:cNvGrpSpPr/>
          <p:nvPr/>
        </p:nvGrpSpPr>
        <p:grpSpPr>
          <a:xfrm>
            <a:off x="3" y="6313584"/>
            <a:ext cx="9186039" cy="45719"/>
            <a:chOff x="1" y="6313580"/>
            <a:chExt cx="9186039" cy="45719"/>
          </a:xfrm>
        </p:grpSpPr>
        <p:sp>
          <p:nvSpPr>
            <p:cNvPr id="26" name="Rectangle 25">
              <a:extLst>
                <a:ext uri="{FF2B5EF4-FFF2-40B4-BE49-F238E27FC236}">
                  <a16:creationId xmlns:a16="http://schemas.microsoft.com/office/drawing/2014/main" id="{320B8F4B-A8C1-E34E-BE9C-E19725BF69FD}"/>
                </a:ext>
              </a:extLst>
            </p:cNvPr>
            <p:cNvSpPr/>
            <p:nvPr/>
          </p:nvSpPr>
          <p:spPr>
            <a:xfrm flipV="1">
              <a:off x="1" y="6313580"/>
              <a:ext cx="4561732" cy="45719"/>
            </a:xfrm>
            <a:prstGeom prst="rect">
              <a:avLst/>
            </a:prstGeom>
            <a:solidFill>
              <a:srgbClr val="0064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7" name="Rectangle 26">
              <a:extLst>
                <a:ext uri="{FF2B5EF4-FFF2-40B4-BE49-F238E27FC236}">
                  <a16:creationId xmlns:a16="http://schemas.microsoft.com/office/drawing/2014/main" id="{F0F98552-52F4-9047-AF2B-B564254B6122}"/>
                </a:ext>
              </a:extLst>
            </p:cNvPr>
            <p:cNvSpPr/>
            <p:nvPr/>
          </p:nvSpPr>
          <p:spPr>
            <a:xfrm flipV="1">
              <a:off x="4561730" y="6313582"/>
              <a:ext cx="2224017" cy="45716"/>
            </a:xfrm>
            <a:prstGeom prst="rect">
              <a:avLst/>
            </a:prstGeom>
            <a:solidFill>
              <a:srgbClr val="007E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9" name="Rectangle 28">
              <a:extLst>
                <a:ext uri="{FF2B5EF4-FFF2-40B4-BE49-F238E27FC236}">
                  <a16:creationId xmlns:a16="http://schemas.microsoft.com/office/drawing/2014/main" id="{B2832512-5415-9F4A-B3DE-A1835FD042C1}"/>
                </a:ext>
              </a:extLst>
            </p:cNvPr>
            <p:cNvSpPr/>
            <p:nvPr/>
          </p:nvSpPr>
          <p:spPr>
            <a:xfrm flipV="1">
              <a:off x="6785748" y="6313582"/>
              <a:ext cx="1418031" cy="45716"/>
            </a:xfrm>
            <a:prstGeom prst="rect">
              <a:avLst/>
            </a:prstGeom>
            <a:solidFill>
              <a:srgbClr val="00A9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30" name="Rectangle 29">
              <a:extLst>
                <a:ext uri="{FF2B5EF4-FFF2-40B4-BE49-F238E27FC236}">
                  <a16:creationId xmlns:a16="http://schemas.microsoft.com/office/drawing/2014/main" id="{16512A3A-AA39-464C-BDFF-3917ADF83DE3}"/>
                </a:ext>
              </a:extLst>
            </p:cNvPr>
            <p:cNvSpPr/>
            <p:nvPr/>
          </p:nvSpPr>
          <p:spPr>
            <a:xfrm flipV="1">
              <a:off x="8203779" y="6313583"/>
              <a:ext cx="982261" cy="45716"/>
            </a:xfrm>
            <a:prstGeom prst="rect">
              <a:avLst/>
            </a:prstGeom>
            <a:solidFill>
              <a:srgbClr val="1186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sp>
        <p:nvSpPr>
          <p:cNvPr id="31" name="TextBox 30">
            <a:extLst>
              <a:ext uri="{FF2B5EF4-FFF2-40B4-BE49-F238E27FC236}">
                <a16:creationId xmlns:a16="http://schemas.microsoft.com/office/drawing/2014/main" id="{02746B0C-6E9A-E349-9824-476F78973D02}"/>
              </a:ext>
            </a:extLst>
          </p:cNvPr>
          <p:cNvSpPr txBox="1"/>
          <p:nvPr/>
        </p:nvSpPr>
        <p:spPr>
          <a:xfrm>
            <a:off x="500003" y="6399856"/>
            <a:ext cx="8777815" cy="415498"/>
          </a:xfrm>
          <a:prstGeom prst="rect">
            <a:avLst/>
          </a:prstGeom>
          <a:noFill/>
        </p:spPr>
        <p:txBody>
          <a:bodyPr wrap="square" rtlCol="0">
            <a:spAutoFit/>
          </a:bodyPr>
          <a:lstStyle/>
          <a:p>
            <a:pPr marL="0" marR="0" lvl="0" indent="0" algn="r" defTabSz="685800" rtl="0" eaLnBrk="1" fontAlgn="auto" latinLnBrk="0" hangingPunct="1">
              <a:lnSpc>
                <a:spcPct val="100000"/>
              </a:lnSpc>
              <a:spcBef>
                <a:spcPts val="0"/>
              </a:spcBef>
              <a:spcAft>
                <a:spcPts val="0"/>
              </a:spcAft>
              <a:buClrTx/>
              <a:buSzTx/>
              <a:buFontTx/>
              <a:buNone/>
              <a:tabLst/>
              <a:defRPr/>
            </a:pPr>
            <a:r>
              <a:rPr lang="en-US" sz="1050" b="1" i="1" dirty="0">
                <a:solidFill>
                  <a:schemeClr val="bg2">
                    <a:lumMod val="50000"/>
                  </a:schemeClr>
                </a:solidFill>
              </a:rPr>
              <a:t>Richard Woods, Georgia’s School Superintendent</a:t>
            </a:r>
            <a:r>
              <a:rPr lang="en-US" sz="1050" b="1" dirty="0">
                <a:solidFill>
                  <a:schemeClr val="bg2">
                    <a:lumMod val="50000"/>
                  </a:schemeClr>
                </a:solidFill>
              </a:rPr>
              <a:t> </a:t>
            </a:r>
            <a:r>
              <a:rPr lang="en-US" sz="1050" b="1" dirty="0">
                <a:solidFill>
                  <a:srgbClr val="1186CA"/>
                </a:solidFill>
              </a:rPr>
              <a:t>|</a:t>
            </a:r>
            <a:r>
              <a:rPr lang="en-US" sz="1050" b="1" dirty="0">
                <a:solidFill>
                  <a:schemeClr val="bg2">
                    <a:lumMod val="50000"/>
                  </a:schemeClr>
                </a:solidFill>
              </a:rPr>
              <a:t> Georgia Department of Education </a:t>
            </a:r>
            <a:r>
              <a:rPr lang="en-US" sz="1050" b="1" dirty="0">
                <a:solidFill>
                  <a:srgbClr val="1186CA"/>
                </a:solidFill>
              </a:rPr>
              <a:t>|</a:t>
            </a:r>
            <a:r>
              <a:rPr lang="en-US" sz="1050" b="1" dirty="0">
                <a:solidFill>
                  <a:schemeClr val="bg2">
                    <a:lumMod val="50000"/>
                  </a:schemeClr>
                </a:solidFill>
              </a:rPr>
              <a:t> </a:t>
            </a:r>
            <a:r>
              <a:rPr lang="en-US" sz="1050" b="1" i="1" dirty="0">
                <a:solidFill>
                  <a:schemeClr val="bg2">
                    <a:lumMod val="50000"/>
                  </a:schemeClr>
                </a:solidFill>
              </a:rPr>
              <a:t>Educating Georgia’s Future </a:t>
            </a:r>
          </a:p>
          <a:p>
            <a:pPr algn="r"/>
            <a:endParaRPr lang="en-US" sz="1050" dirty="0"/>
          </a:p>
        </p:txBody>
      </p:sp>
      <p:sp>
        <p:nvSpPr>
          <p:cNvPr id="12" name="TextBox 11">
            <a:extLst>
              <a:ext uri="{FF2B5EF4-FFF2-40B4-BE49-F238E27FC236}">
                <a16:creationId xmlns:a16="http://schemas.microsoft.com/office/drawing/2014/main" id="{A4CE7F4F-2521-264B-94DA-13FD797D5CD4}"/>
              </a:ext>
            </a:extLst>
          </p:cNvPr>
          <p:cNvSpPr txBox="1"/>
          <p:nvPr/>
        </p:nvSpPr>
        <p:spPr>
          <a:xfrm>
            <a:off x="3" y="6360565"/>
            <a:ext cx="667637" cy="242374"/>
          </a:xfrm>
          <a:prstGeom prst="rect">
            <a:avLst/>
          </a:prstGeom>
          <a:noFill/>
        </p:spPr>
        <p:txBody>
          <a:bodyPr wrap="square" rtlCol="0">
            <a:spAutoFit/>
          </a:bodyPr>
          <a:lstStyle/>
          <a:p>
            <a:pPr algn="ctr"/>
            <a:fld id="{75C24A24-6544-0B45-B7A4-3B500436EB52}" type="slidenum">
              <a:rPr lang="en-US" sz="975" b="1" smtClean="0">
                <a:solidFill>
                  <a:schemeClr val="tx1"/>
                </a:solidFill>
                <a:latin typeface="Arial" panose="020B0604020202020204" pitchFamily="34" charset="0"/>
                <a:cs typeface="Arial" panose="020B0604020202020204" pitchFamily="34" charset="0"/>
              </a:rPr>
              <a:pPr algn="ctr"/>
              <a:t>‹#›</a:t>
            </a:fld>
            <a:endParaRPr lang="en-US" sz="975" b="1"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32947281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lai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6A6980-D001-A04C-A711-17C6436B89A7}"/>
              </a:ext>
            </a:extLst>
          </p:cNvPr>
          <p:cNvSpPr>
            <a:spLocks noGrp="1"/>
          </p:cNvSpPr>
          <p:nvPr>
            <p:ph type="title"/>
          </p:nvPr>
        </p:nvSpPr>
        <p:spPr>
          <a:xfrm>
            <a:off x="1192193" y="725770"/>
            <a:ext cx="10155259" cy="2852737"/>
          </a:xfrm>
        </p:spPr>
        <p:txBody>
          <a:bodyPr anchor="b">
            <a:normAutofit/>
          </a:bodyPr>
          <a:lstStyle>
            <a:lvl1pPr>
              <a:defRPr sz="2700"/>
            </a:lvl1pPr>
          </a:lstStyle>
          <a:p>
            <a:r>
              <a:rPr lang="en-US"/>
              <a:t>Click to edit Master title style</a:t>
            </a:r>
          </a:p>
        </p:txBody>
      </p:sp>
      <p:sp>
        <p:nvSpPr>
          <p:cNvPr id="3" name="Text Placeholder 2">
            <a:extLst>
              <a:ext uri="{FF2B5EF4-FFF2-40B4-BE49-F238E27FC236}">
                <a16:creationId xmlns:a16="http://schemas.microsoft.com/office/drawing/2014/main" id="{59AA0E84-26B4-CF4A-9B8A-8FE4CE88B904}"/>
              </a:ext>
            </a:extLst>
          </p:cNvPr>
          <p:cNvSpPr>
            <a:spLocks noGrp="1"/>
          </p:cNvSpPr>
          <p:nvPr>
            <p:ph type="body" idx="1"/>
          </p:nvPr>
        </p:nvSpPr>
        <p:spPr>
          <a:xfrm>
            <a:off x="1192193" y="3702952"/>
            <a:ext cx="10155259" cy="1236700"/>
          </a:xfrm>
        </p:spPr>
        <p:txBody>
          <a:bodyPr>
            <a:normAutofit/>
          </a:bodyPr>
          <a:lstStyle>
            <a:lvl1pPr marL="0" indent="0">
              <a:buNone/>
              <a:defRPr sz="1800" b="1">
                <a:solidFill>
                  <a:schemeClr val="tx1">
                    <a:tint val="75000"/>
                  </a:schemeClr>
                </a:solidFill>
                <a:latin typeface="Arial" panose="020B0604020202020204" pitchFamily="34" charset="0"/>
                <a:cs typeface="Arial" panose="020B0604020202020204" pitchFamily="34" charset="0"/>
              </a:defRPr>
            </a:lvl1pPr>
            <a:lvl2pPr marL="257175" indent="0">
              <a:buNone/>
              <a:defRPr sz="1125">
                <a:solidFill>
                  <a:schemeClr val="tx1">
                    <a:tint val="75000"/>
                  </a:schemeClr>
                </a:solidFill>
              </a:defRPr>
            </a:lvl2pPr>
            <a:lvl3pPr marL="514350" indent="0">
              <a:buNone/>
              <a:defRPr sz="1013">
                <a:solidFill>
                  <a:schemeClr val="tx1">
                    <a:tint val="75000"/>
                  </a:schemeClr>
                </a:solidFill>
              </a:defRPr>
            </a:lvl3pPr>
            <a:lvl4pPr marL="771525" indent="0">
              <a:buNone/>
              <a:defRPr sz="900">
                <a:solidFill>
                  <a:schemeClr val="tx1">
                    <a:tint val="75000"/>
                  </a:schemeClr>
                </a:solidFill>
              </a:defRPr>
            </a:lvl4pPr>
            <a:lvl5pPr marL="1028700" indent="0">
              <a:buNone/>
              <a:defRPr sz="900">
                <a:solidFill>
                  <a:schemeClr val="tx1">
                    <a:tint val="75000"/>
                  </a:schemeClr>
                </a:solidFill>
              </a:defRPr>
            </a:lvl5pPr>
            <a:lvl6pPr marL="1285875" indent="0">
              <a:buNone/>
              <a:defRPr sz="900">
                <a:solidFill>
                  <a:schemeClr val="tx1">
                    <a:tint val="75000"/>
                  </a:schemeClr>
                </a:solidFill>
              </a:defRPr>
            </a:lvl6pPr>
            <a:lvl7pPr marL="1543050" indent="0">
              <a:buNone/>
              <a:defRPr sz="900">
                <a:solidFill>
                  <a:schemeClr val="tx1">
                    <a:tint val="75000"/>
                  </a:schemeClr>
                </a:solidFill>
              </a:defRPr>
            </a:lvl7pPr>
            <a:lvl8pPr marL="1800225" indent="0">
              <a:buNone/>
              <a:defRPr sz="900">
                <a:solidFill>
                  <a:schemeClr val="tx1">
                    <a:tint val="75000"/>
                  </a:schemeClr>
                </a:solidFill>
              </a:defRPr>
            </a:lvl8pPr>
            <a:lvl9pPr marL="2057400" indent="0">
              <a:buNone/>
              <a:defRPr sz="900">
                <a:solidFill>
                  <a:schemeClr val="tx1">
                    <a:tint val="75000"/>
                  </a:schemeClr>
                </a:solidFill>
              </a:defRPr>
            </a:lvl9pPr>
          </a:lstStyle>
          <a:p>
            <a:pPr lvl="0"/>
            <a:r>
              <a:rPr lang="en-US"/>
              <a:t>Click to edit Master text styles</a:t>
            </a:r>
          </a:p>
        </p:txBody>
      </p:sp>
      <p:pic>
        <p:nvPicPr>
          <p:cNvPr id="23" name="Picture 22">
            <a:extLst>
              <a:ext uri="{FF2B5EF4-FFF2-40B4-BE49-F238E27FC236}">
                <a16:creationId xmlns:a16="http://schemas.microsoft.com/office/drawing/2014/main" id="{311CDB5D-E207-2542-BDCE-33614D184A51}"/>
              </a:ext>
            </a:extLst>
          </p:cNvPr>
          <p:cNvPicPr>
            <a:picLocks noChangeAspect="1"/>
          </p:cNvPicPr>
          <p:nvPr/>
        </p:nvPicPr>
        <p:blipFill rotWithShape="1">
          <a:blip r:embed="rId2"/>
          <a:srcRect r="4456"/>
          <a:stretch/>
        </p:blipFill>
        <p:spPr>
          <a:xfrm>
            <a:off x="5" y="0"/>
            <a:ext cx="667639" cy="6858000"/>
          </a:xfrm>
          <a:prstGeom prst="rect">
            <a:avLst/>
          </a:prstGeom>
        </p:spPr>
      </p:pic>
      <p:grpSp>
        <p:nvGrpSpPr>
          <p:cNvPr id="24" name="Group 23">
            <a:extLst>
              <a:ext uri="{FF2B5EF4-FFF2-40B4-BE49-F238E27FC236}">
                <a16:creationId xmlns:a16="http://schemas.microsoft.com/office/drawing/2014/main" id="{1677C477-C855-B04D-A35A-996E84E00F05}"/>
              </a:ext>
            </a:extLst>
          </p:cNvPr>
          <p:cNvGrpSpPr/>
          <p:nvPr/>
        </p:nvGrpSpPr>
        <p:grpSpPr>
          <a:xfrm>
            <a:off x="667644" y="6313587"/>
            <a:ext cx="8518401" cy="45719"/>
            <a:chOff x="667640" y="6313581"/>
            <a:chExt cx="7276742" cy="45719"/>
          </a:xfrm>
        </p:grpSpPr>
        <p:sp>
          <p:nvSpPr>
            <p:cNvPr id="34" name="Rectangle 33">
              <a:extLst>
                <a:ext uri="{FF2B5EF4-FFF2-40B4-BE49-F238E27FC236}">
                  <a16:creationId xmlns:a16="http://schemas.microsoft.com/office/drawing/2014/main" id="{79586D58-39F8-5E46-A02D-39EE80D2F178}"/>
                </a:ext>
              </a:extLst>
            </p:cNvPr>
            <p:cNvSpPr/>
            <p:nvPr/>
          </p:nvSpPr>
          <p:spPr>
            <a:xfrm flipV="1">
              <a:off x="667640" y="6313581"/>
              <a:ext cx="3326482" cy="45719"/>
            </a:xfrm>
            <a:prstGeom prst="rect">
              <a:avLst/>
            </a:prstGeom>
            <a:solidFill>
              <a:srgbClr val="0064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35" name="Rectangle 34">
              <a:extLst>
                <a:ext uri="{FF2B5EF4-FFF2-40B4-BE49-F238E27FC236}">
                  <a16:creationId xmlns:a16="http://schemas.microsoft.com/office/drawing/2014/main" id="{D785722B-B8C5-8F41-8376-79561CFA8C14}"/>
                </a:ext>
              </a:extLst>
            </p:cNvPr>
            <p:cNvSpPr/>
            <p:nvPr/>
          </p:nvSpPr>
          <p:spPr>
            <a:xfrm flipV="1">
              <a:off x="3994121" y="6313582"/>
              <a:ext cx="1899840" cy="45716"/>
            </a:xfrm>
            <a:prstGeom prst="rect">
              <a:avLst/>
            </a:prstGeom>
            <a:solidFill>
              <a:srgbClr val="007E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36" name="Rectangle 35">
              <a:extLst>
                <a:ext uri="{FF2B5EF4-FFF2-40B4-BE49-F238E27FC236}">
                  <a16:creationId xmlns:a16="http://schemas.microsoft.com/office/drawing/2014/main" id="{26BB8C3B-1B16-3C48-8DBD-5CB463ECF8BC}"/>
                </a:ext>
              </a:extLst>
            </p:cNvPr>
            <p:cNvSpPr/>
            <p:nvPr/>
          </p:nvSpPr>
          <p:spPr>
            <a:xfrm flipV="1">
              <a:off x="5893961" y="6313582"/>
              <a:ext cx="1211336" cy="45716"/>
            </a:xfrm>
            <a:prstGeom prst="rect">
              <a:avLst/>
            </a:prstGeom>
            <a:solidFill>
              <a:srgbClr val="00A9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37" name="Rectangle 36">
              <a:extLst>
                <a:ext uri="{FF2B5EF4-FFF2-40B4-BE49-F238E27FC236}">
                  <a16:creationId xmlns:a16="http://schemas.microsoft.com/office/drawing/2014/main" id="{9C6B9F5C-6C72-ED4D-9E0A-B11647644EBA}"/>
                </a:ext>
              </a:extLst>
            </p:cNvPr>
            <p:cNvSpPr/>
            <p:nvPr/>
          </p:nvSpPr>
          <p:spPr>
            <a:xfrm flipV="1">
              <a:off x="7105297" y="6313583"/>
              <a:ext cx="839085" cy="45716"/>
            </a:xfrm>
            <a:prstGeom prst="rect">
              <a:avLst/>
            </a:prstGeom>
            <a:solidFill>
              <a:srgbClr val="1186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grpSp>
      <p:sp>
        <p:nvSpPr>
          <p:cNvPr id="38" name="TextBox 37">
            <a:extLst>
              <a:ext uri="{FF2B5EF4-FFF2-40B4-BE49-F238E27FC236}">
                <a16:creationId xmlns:a16="http://schemas.microsoft.com/office/drawing/2014/main" id="{67B858D0-0FA5-4745-BFCB-6DD69CAB5FCF}"/>
              </a:ext>
            </a:extLst>
          </p:cNvPr>
          <p:cNvSpPr txBox="1"/>
          <p:nvPr/>
        </p:nvSpPr>
        <p:spPr>
          <a:xfrm>
            <a:off x="500005" y="6399857"/>
            <a:ext cx="8777815" cy="334835"/>
          </a:xfrm>
          <a:prstGeom prst="rect">
            <a:avLst/>
          </a:prstGeom>
          <a:noFill/>
        </p:spPr>
        <p:txBody>
          <a:bodyPr wrap="square" rtlCol="0">
            <a:spAutoFit/>
          </a:bodyPr>
          <a:lstStyle/>
          <a:p>
            <a:pPr marL="0" marR="0" lvl="0" indent="0" algn="r" defTabSz="514350" rtl="0" eaLnBrk="1" fontAlgn="auto" latinLnBrk="0" hangingPunct="1">
              <a:lnSpc>
                <a:spcPct val="100000"/>
              </a:lnSpc>
              <a:spcBef>
                <a:spcPts val="0"/>
              </a:spcBef>
              <a:spcAft>
                <a:spcPts val="0"/>
              </a:spcAft>
              <a:buClrTx/>
              <a:buSzTx/>
              <a:buFontTx/>
              <a:buNone/>
              <a:tabLst/>
              <a:defRPr/>
            </a:pPr>
            <a:r>
              <a:rPr lang="en-US" sz="788" b="1" i="1">
                <a:solidFill>
                  <a:schemeClr val="bg2">
                    <a:lumMod val="50000"/>
                  </a:schemeClr>
                </a:solidFill>
              </a:rPr>
              <a:t>Richard Woods, Georgia’s School Superintendent</a:t>
            </a:r>
            <a:r>
              <a:rPr lang="en-US" sz="788" b="1">
                <a:solidFill>
                  <a:schemeClr val="bg2">
                    <a:lumMod val="50000"/>
                  </a:schemeClr>
                </a:solidFill>
              </a:rPr>
              <a:t> </a:t>
            </a:r>
            <a:r>
              <a:rPr lang="en-US" sz="788" b="1">
                <a:solidFill>
                  <a:srgbClr val="1186CA"/>
                </a:solidFill>
              </a:rPr>
              <a:t>|</a:t>
            </a:r>
            <a:r>
              <a:rPr lang="en-US" sz="788" b="1">
                <a:solidFill>
                  <a:schemeClr val="bg2">
                    <a:lumMod val="50000"/>
                  </a:schemeClr>
                </a:solidFill>
              </a:rPr>
              <a:t> Georgia Department of Education </a:t>
            </a:r>
            <a:r>
              <a:rPr lang="en-US" sz="788" b="1">
                <a:solidFill>
                  <a:srgbClr val="1186CA"/>
                </a:solidFill>
              </a:rPr>
              <a:t>|</a:t>
            </a:r>
            <a:r>
              <a:rPr lang="en-US" sz="788" b="1">
                <a:solidFill>
                  <a:schemeClr val="bg2">
                    <a:lumMod val="50000"/>
                  </a:schemeClr>
                </a:solidFill>
              </a:rPr>
              <a:t> </a:t>
            </a:r>
            <a:r>
              <a:rPr lang="en-US" sz="788" b="1" i="1">
                <a:solidFill>
                  <a:schemeClr val="bg2">
                    <a:lumMod val="50000"/>
                  </a:schemeClr>
                </a:solidFill>
              </a:rPr>
              <a:t>Educating Georgia’s Future </a:t>
            </a:r>
          </a:p>
          <a:p>
            <a:pPr algn="r"/>
            <a:endParaRPr lang="en-US" sz="788"/>
          </a:p>
        </p:txBody>
      </p:sp>
      <p:sp>
        <p:nvSpPr>
          <p:cNvPr id="12" name="TextBox 11">
            <a:extLst>
              <a:ext uri="{FF2B5EF4-FFF2-40B4-BE49-F238E27FC236}">
                <a16:creationId xmlns:a16="http://schemas.microsoft.com/office/drawing/2014/main" id="{E8B57546-3E7A-E64C-9ADE-DCB9B661C47D}"/>
              </a:ext>
            </a:extLst>
          </p:cNvPr>
          <p:cNvSpPr txBox="1"/>
          <p:nvPr/>
        </p:nvSpPr>
        <p:spPr>
          <a:xfrm>
            <a:off x="4" y="6360565"/>
            <a:ext cx="667637" cy="204800"/>
          </a:xfrm>
          <a:prstGeom prst="rect">
            <a:avLst/>
          </a:prstGeom>
          <a:noFill/>
        </p:spPr>
        <p:txBody>
          <a:bodyPr wrap="square" rtlCol="0">
            <a:spAutoFit/>
          </a:bodyPr>
          <a:lstStyle/>
          <a:p>
            <a:pPr algn="ctr"/>
            <a:fld id="{75C24A24-6544-0B45-B7A4-3B500436EB52}" type="slidenum">
              <a:rPr lang="en-US" sz="731" b="1" smtClean="0">
                <a:solidFill>
                  <a:schemeClr val="bg1"/>
                </a:solidFill>
                <a:latin typeface="Arial" panose="020B0604020202020204" pitchFamily="34" charset="0"/>
                <a:cs typeface="Arial" panose="020B0604020202020204" pitchFamily="34" charset="0"/>
              </a:rPr>
              <a:pPr algn="ctr"/>
              <a:t>‹#›</a:t>
            </a:fld>
            <a:endParaRPr lang="en-US" sz="731" b="1">
              <a:solidFill>
                <a:schemeClr val="bg1"/>
              </a:solidFill>
              <a:latin typeface="Arial" panose="020B0604020202020204" pitchFamily="34" charset="0"/>
              <a:cs typeface="Arial" panose="020B0604020202020204" pitchFamily="34" charset="0"/>
            </a:endParaRPr>
          </a:p>
        </p:txBody>
      </p:sp>
      <p:pic>
        <p:nvPicPr>
          <p:cNvPr id="13" name="Picture 12">
            <a:extLst>
              <a:ext uri="{FF2B5EF4-FFF2-40B4-BE49-F238E27FC236}">
                <a16:creationId xmlns:a16="http://schemas.microsoft.com/office/drawing/2014/main" id="{4BFAF4DB-1583-406B-928B-6D16C35D9ED3}"/>
              </a:ext>
            </a:extLst>
          </p:cNvPr>
          <p:cNvPicPr>
            <a:picLocks noChangeAspect="1"/>
          </p:cNvPicPr>
          <p:nvPr/>
        </p:nvPicPr>
        <p:blipFill>
          <a:blip r:embed="rId3"/>
          <a:stretch>
            <a:fillRect/>
          </a:stretch>
        </p:blipFill>
        <p:spPr>
          <a:xfrm>
            <a:off x="10916697" y="5849635"/>
            <a:ext cx="1045275" cy="927898"/>
          </a:xfrm>
          <a:prstGeom prst="rect">
            <a:avLst/>
          </a:prstGeom>
        </p:spPr>
      </p:pic>
    </p:spTree>
    <p:extLst>
      <p:ext uri="{BB962C8B-B14F-4D97-AF65-F5344CB8AC3E}">
        <p14:creationId xmlns:p14="http://schemas.microsoft.com/office/powerpoint/2010/main" val="292681860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21CC59-6D58-3245-9A8E-D789AEE43FE4}"/>
              </a:ext>
            </a:extLst>
          </p:cNvPr>
          <p:cNvSpPr>
            <a:spLocks noGrp="1"/>
          </p:cNvSpPr>
          <p:nvPr>
            <p:ph type="title"/>
          </p:nvPr>
        </p:nvSpPr>
        <p:spPr>
          <a:xfrm>
            <a:off x="1145893" y="365129"/>
            <a:ext cx="10207907" cy="1325563"/>
          </a:xfrm>
        </p:spPr>
        <p:txBody>
          <a:bodyPr anchor="ctr"/>
          <a:lstStyle/>
          <a:p>
            <a:r>
              <a:rPr lang="en-US"/>
              <a:t>Click to edit Master title style</a:t>
            </a:r>
          </a:p>
        </p:txBody>
      </p:sp>
      <p:sp>
        <p:nvSpPr>
          <p:cNvPr id="3" name="Content Placeholder 2">
            <a:extLst>
              <a:ext uri="{FF2B5EF4-FFF2-40B4-BE49-F238E27FC236}">
                <a16:creationId xmlns:a16="http://schemas.microsoft.com/office/drawing/2014/main" id="{EE41F4A6-D337-D74B-9D16-26A55442E9C6}"/>
              </a:ext>
            </a:extLst>
          </p:cNvPr>
          <p:cNvSpPr>
            <a:spLocks noGrp="1"/>
          </p:cNvSpPr>
          <p:nvPr>
            <p:ph idx="1"/>
          </p:nvPr>
        </p:nvSpPr>
        <p:spPr>
          <a:xfrm>
            <a:off x="1145893" y="1825625"/>
            <a:ext cx="10207907" cy="413567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16" name="Picture 15">
            <a:extLst>
              <a:ext uri="{FF2B5EF4-FFF2-40B4-BE49-F238E27FC236}">
                <a16:creationId xmlns:a16="http://schemas.microsoft.com/office/drawing/2014/main" id="{DD19D4BD-15D4-C541-A432-13C6719DBA26}"/>
              </a:ext>
            </a:extLst>
          </p:cNvPr>
          <p:cNvPicPr>
            <a:picLocks noChangeAspect="1"/>
          </p:cNvPicPr>
          <p:nvPr/>
        </p:nvPicPr>
        <p:blipFill rotWithShape="1">
          <a:blip r:embed="rId2"/>
          <a:srcRect r="4456"/>
          <a:stretch/>
        </p:blipFill>
        <p:spPr>
          <a:xfrm>
            <a:off x="5" y="0"/>
            <a:ext cx="667639" cy="6858000"/>
          </a:xfrm>
          <a:prstGeom prst="rect">
            <a:avLst/>
          </a:prstGeom>
        </p:spPr>
      </p:pic>
      <p:grpSp>
        <p:nvGrpSpPr>
          <p:cNvPr id="17" name="Group 16">
            <a:extLst>
              <a:ext uri="{FF2B5EF4-FFF2-40B4-BE49-F238E27FC236}">
                <a16:creationId xmlns:a16="http://schemas.microsoft.com/office/drawing/2014/main" id="{1F5F5A58-9164-234F-89A4-62E74793C90B}"/>
              </a:ext>
            </a:extLst>
          </p:cNvPr>
          <p:cNvGrpSpPr/>
          <p:nvPr/>
        </p:nvGrpSpPr>
        <p:grpSpPr>
          <a:xfrm>
            <a:off x="667644" y="6313587"/>
            <a:ext cx="8518401" cy="45719"/>
            <a:chOff x="667640" y="6313581"/>
            <a:chExt cx="7276742" cy="45719"/>
          </a:xfrm>
        </p:grpSpPr>
        <p:sp>
          <p:nvSpPr>
            <p:cNvPr id="18" name="Rectangle 17">
              <a:extLst>
                <a:ext uri="{FF2B5EF4-FFF2-40B4-BE49-F238E27FC236}">
                  <a16:creationId xmlns:a16="http://schemas.microsoft.com/office/drawing/2014/main" id="{21758328-D10A-A149-8922-C097747F7DA1}"/>
                </a:ext>
              </a:extLst>
            </p:cNvPr>
            <p:cNvSpPr/>
            <p:nvPr/>
          </p:nvSpPr>
          <p:spPr>
            <a:xfrm flipV="1">
              <a:off x="667640" y="6313581"/>
              <a:ext cx="3326482" cy="45719"/>
            </a:xfrm>
            <a:prstGeom prst="rect">
              <a:avLst/>
            </a:prstGeom>
            <a:solidFill>
              <a:srgbClr val="0064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19" name="Rectangle 18">
              <a:extLst>
                <a:ext uri="{FF2B5EF4-FFF2-40B4-BE49-F238E27FC236}">
                  <a16:creationId xmlns:a16="http://schemas.microsoft.com/office/drawing/2014/main" id="{3EAF6AFC-E5D5-6C48-89D0-2FA9DFFD49F8}"/>
                </a:ext>
              </a:extLst>
            </p:cNvPr>
            <p:cNvSpPr/>
            <p:nvPr/>
          </p:nvSpPr>
          <p:spPr>
            <a:xfrm flipV="1">
              <a:off x="3994121" y="6313582"/>
              <a:ext cx="1899840" cy="45716"/>
            </a:xfrm>
            <a:prstGeom prst="rect">
              <a:avLst/>
            </a:prstGeom>
            <a:solidFill>
              <a:srgbClr val="007E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20" name="Rectangle 19">
              <a:extLst>
                <a:ext uri="{FF2B5EF4-FFF2-40B4-BE49-F238E27FC236}">
                  <a16:creationId xmlns:a16="http://schemas.microsoft.com/office/drawing/2014/main" id="{6D48B0CF-B6CF-F941-8116-4D560B812269}"/>
                </a:ext>
              </a:extLst>
            </p:cNvPr>
            <p:cNvSpPr/>
            <p:nvPr/>
          </p:nvSpPr>
          <p:spPr>
            <a:xfrm flipV="1">
              <a:off x="5893961" y="6313582"/>
              <a:ext cx="1211336" cy="45716"/>
            </a:xfrm>
            <a:prstGeom prst="rect">
              <a:avLst/>
            </a:prstGeom>
            <a:solidFill>
              <a:srgbClr val="00A9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21" name="Rectangle 20">
              <a:extLst>
                <a:ext uri="{FF2B5EF4-FFF2-40B4-BE49-F238E27FC236}">
                  <a16:creationId xmlns:a16="http://schemas.microsoft.com/office/drawing/2014/main" id="{12F5AA3D-F927-7546-A84D-682A6E58F8E6}"/>
                </a:ext>
              </a:extLst>
            </p:cNvPr>
            <p:cNvSpPr/>
            <p:nvPr/>
          </p:nvSpPr>
          <p:spPr>
            <a:xfrm flipV="1">
              <a:off x="7105297" y="6313583"/>
              <a:ext cx="839085" cy="45716"/>
            </a:xfrm>
            <a:prstGeom prst="rect">
              <a:avLst/>
            </a:prstGeom>
            <a:solidFill>
              <a:srgbClr val="1186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grpSp>
      <p:sp>
        <p:nvSpPr>
          <p:cNvPr id="22" name="TextBox 21">
            <a:extLst>
              <a:ext uri="{FF2B5EF4-FFF2-40B4-BE49-F238E27FC236}">
                <a16:creationId xmlns:a16="http://schemas.microsoft.com/office/drawing/2014/main" id="{01EF87C5-8273-2C40-BEC7-069C9963E84D}"/>
              </a:ext>
            </a:extLst>
          </p:cNvPr>
          <p:cNvSpPr txBox="1"/>
          <p:nvPr/>
        </p:nvSpPr>
        <p:spPr>
          <a:xfrm>
            <a:off x="500005" y="6399857"/>
            <a:ext cx="8777815" cy="334835"/>
          </a:xfrm>
          <a:prstGeom prst="rect">
            <a:avLst/>
          </a:prstGeom>
          <a:noFill/>
        </p:spPr>
        <p:txBody>
          <a:bodyPr wrap="square" rtlCol="0">
            <a:spAutoFit/>
          </a:bodyPr>
          <a:lstStyle/>
          <a:p>
            <a:pPr marL="0" marR="0" lvl="0" indent="0" algn="r" defTabSz="514350" rtl="0" eaLnBrk="1" fontAlgn="auto" latinLnBrk="0" hangingPunct="1">
              <a:lnSpc>
                <a:spcPct val="100000"/>
              </a:lnSpc>
              <a:spcBef>
                <a:spcPts val="0"/>
              </a:spcBef>
              <a:spcAft>
                <a:spcPts val="0"/>
              </a:spcAft>
              <a:buClrTx/>
              <a:buSzTx/>
              <a:buFontTx/>
              <a:buNone/>
              <a:tabLst/>
              <a:defRPr/>
            </a:pPr>
            <a:r>
              <a:rPr lang="en-US" sz="788" b="1" i="1">
                <a:solidFill>
                  <a:schemeClr val="bg2">
                    <a:lumMod val="50000"/>
                  </a:schemeClr>
                </a:solidFill>
              </a:rPr>
              <a:t>Richard Woods, Georgia’s School Superintendent</a:t>
            </a:r>
            <a:r>
              <a:rPr lang="en-US" sz="788" b="1">
                <a:solidFill>
                  <a:schemeClr val="bg2">
                    <a:lumMod val="50000"/>
                  </a:schemeClr>
                </a:solidFill>
              </a:rPr>
              <a:t> </a:t>
            </a:r>
            <a:r>
              <a:rPr lang="en-US" sz="788" b="1">
                <a:solidFill>
                  <a:srgbClr val="1186CA"/>
                </a:solidFill>
              </a:rPr>
              <a:t>|</a:t>
            </a:r>
            <a:r>
              <a:rPr lang="en-US" sz="788" b="1">
                <a:solidFill>
                  <a:schemeClr val="bg2">
                    <a:lumMod val="50000"/>
                  </a:schemeClr>
                </a:solidFill>
              </a:rPr>
              <a:t> Georgia Department of Education </a:t>
            </a:r>
            <a:r>
              <a:rPr lang="en-US" sz="788" b="1">
                <a:solidFill>
                  <a:srgbClr val="1186CA"/>
                </a:solidFill>
              </a:rPr>
              <a:t>|</a:t>
            </a:r>
            <a:r>
              <a:rPr lang="en-US" sz="788" b="1">
                <a:solidFill>
                  <a:schemeClr val="bg2">
                    <a:lumMod val="50000"/>
                  </a:schemeClr>
                </a:solidFill>
              </a:rPr>
              <a:t> </a:t>
            </a:r>
            <a:r>
              <a:rPr lang="en-US" sz="788" b="1" i="1">
                <a:solidFill>
                  <a:schemeClr val="bg2">
                    <a:lumMod val="50000"/>
                  </a:schemeClr>
                </a:solidFill>
              </a:rPr>
              <a:t>Educating Georgia’s Future </a:t>
            </a:r>
          </a:p>
          <a:p>
            <a:pPr algn="r"/>
            <a:endParaRPr lang="en-US" sz="788"/>
          </a:p>
        </p:txBody>
      </p:sp>
      <p:sp>
        <p:nvSpPr>
          <p:cNvPr id="12" name="TextBox 11">
            <a:extLst>
              <a:ext uri="{FF2B5EF4-FFF2-40B4-BE49-F238E27FC236}">
                <a16:creationId xmlns:a16="http://schemas.microsoft.com/office/drawing/2014/main" id="{35F6C591-4F1D-9E43-AF6C-648D8F706B0C}"/>
              </a:ext>
            </a:extLst>
          </p:cNvPr>
          <p:cNvSpPr txBox="1"/>
          <p:nvPr/>
        </p:nvSpPr>
        <p:spPr>
          <a:xfrm>
            <a:off x="4" y="6360565"/>
            <a:ext cx="667637" cy="204800"/>
          </a:xfrm>
          <a:prstGeom prst="rect">
            <a:avLst/>
          </a:prstGeom>
          <a:noFill/>
        </p:spPr>
        <p:txBody>
          <a:bodyPr wrap="square" rtlCol="0">
            <a:spAutoFit/>
          </a:bodyPr>
          <a:lstStyle/>
          <a:p>
            <a:pPr algn="ctr"/>
            <a:fld id="{75C24A24-6544-0B45-B7A4-3B500436EB52}" type="slidenum">
              <a:rPr lang="en-US" sz="731" b="1" smtClean="0">
                <a:solidFill>
                  <a:schemeClr val="bg1"/>
                </a:solidFill>
                <a:latin typeface="Arial" panose="020B0604020202020204" pitchFamily="34" charset="0"/>
                <a:cs typeface="Arial" panose="020B0604020202020204" pitchFamily="34" charset="0"/>
              </a:rPr>
              <a:pPr algn="ctr"/>
              <a:t>‹#›</a:t>
            </a:fld>
            <a:endParaRPr lang="en-US" sz="731" b="1">
              <a:solidFill>
                <a:schemeClr val="bg1"/>
              </a:solidFill>
              <a:latin typeface="Arial" panose="020B0604020202020204" pitchFamily="34" charset="0"/>
              <a:cs typeface="Arial" panose="020B0604020202020204" pitchFamily="34" charset="0"/>
            </a:endParaRPr>
          </a:p>
        </p:txBody>
      </p:sp>
      <p:pic>
        <p:nvPicPr>
          <p:cNvPr id="13" name="Picture 12">
            <a:extLst>
              <a:ext uri="{FF2B5EF4-FFF2-40B4-BE49-F238E27FC236}">
                <a16:creationId xmlns:a16="http://schemas.microsoft.com/office/drawing/2014/main" id="{A1807FC9-FB94-4222-B4FD-3D818E6CF0E3}"/>
              </a:ext>
            </a:extLst>
          </p:cNvPr>
          <p:cNvPicPr>
            <a:picLocks noChangeAspect="1"/>
          </p:cNvPicPr>
          <p:nvPr/>
        </p:nvPicPr>
        <p:blipFill>
          <a:blip r:embed="rId3"/>
          <a:stretch>
            <a:fillRect/>
          </a:stretch>
        </p:blipFill>
        <p:spPr>
          <a:xfrm>
            <a:off x="11250571" y="5967445"/>
            <a:ext cx="882852" cy="783714"/>
          </a:xfrm>
          <a:prstGeom prst="rect">
            <a:avLst/>
          </a:prstGeom>
        </p:spPr>
      </p:pic>
    </p:spTree>
    <p:extLst>
      <p:ext uri="{BB962C8B-B14F-4D97-AF65-F5344CB8AC3E}">
        <p14:creationId xmlns:p14="http://schemas.microsoft.com/office/powerpoint/2010/main" val="147203603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21CC59-6D58-3245-9A8E-D789AEE43FE4}"/>
              </a:ext>
            </a:extLst>
          </p:cNvPr>
          <p:cNvSpPr>
            <a:spLocks noGrp="1"/>
          </p:cNvSpPr>
          <p:nvPr>
            <p:ph type="title"/>
          </p:nvPr>
        </p:nvSpPr>
        <p:spPr>
          <a:xfrm>
            <a:off x="1145893" y="365129"/>
            <a:ext cx="10207907" cy="1325563"/>
          </a:xfrm>
        </p:spPr>
        <p:txBody>
          <a:bodyPr anchor="ct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EE41F4A6-D337-D74B-9D16-26A55442E9C6}"/>
              </a:ext>
            </a:extLst>
          </p:cNvPr>
          <p:cNvSpPr>
            <a:spLocks noGrp="1"/>
          </p:cNvSpPr>
          <p:nvPr>
            <p:ph idx="1"/>
          </p:nvPr>
        </p:nvSpPr>
        <p:spPr>
          <a:xfrm>
            <a:off x="1145893" y="1825625"/>
            <a:ext cx="10207907" cy="413567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16" name="Picture 15">
            <a:extLst>
              <a:ext uri="{FF2B5EF4-FFF2-40B4-BE49-F238E27FC236}">
                <a16:creationId xmlns:a16="http://schemas.microsoft.com/office/drawing/2014/main" id="{DD19D4BD-15D4-C541-A432-13C6719DBA26}"/>
              </a:ext>
            </a:extLst>
          </p:cNvPr>
          <p:cNvPicPr>
            <a:picLocks noChangeAspect="1"/>
          </p:cNvPicPr>
          <p:nvPr/>
        </p:nvPicPr>
        <p:blipFill rotWithShape="1">
          <a:blip r:embed="rId2"/>
          <a:srcRect r="4456"/>
          <a:stretch/>
        </p:blipFill>
        <p:spPr>
          <a:xfrm>
            <a:off x="3" y="0"/>
            <a:ext cx="667639" cy="6858000"/>
          </a:xfrm>
          <a:prstGeom prst="rect">
            <a:avLst/>
          </a:prstGeom>
        </p:spPr>
      </p:pic>
      <p:grpSp>
        <p:nvGrpSpPr>
          <p:cNvPr id="17" name="Group 16">
            <a:extLst>
              <a:ext uri="{FF2B5EF4-FFF2-40B4-BE49-F238E27FC236}">
                <a16:creationId xmlns:a16="http://schemas.microsoft.com/office/drawing/2014/main" id="{1F5F5A58-9164-234F-89A4-62E74793C90B}"/>
              </a:ext>
            </a:extLst>
          </p:cNvPr>
          <p:cNvGrpSpPr/>
          <p:nvPr/>
        </p:nvGrpSpPr>
        <p:grpSpPr>
          <a:xfrm>
            <a:off x="667642" y="6313585"/>
            <a:ext cx="8518401" cy="45719"/>
            <a:chOff x="667640" y="6313581"/>
            <a:chExt cx="7276742" cy="45719"/>
          </a:xfrm>
        </p:grpSpPr>
        <p:sp>
          <p:nvSpPr>
            <p:cNvPr id="18" name="Rectangle 17">
              <a:extLst>
                <a:ext uri="{FF2B5EF4-FFF2-40B4-BE49-F238E27FC236}">
                  <a16:creationId xmlns:a16="http://schemas.microsoft.com/office/drawing/2014/main" id="{21758328-D10A-A149-8922-C097747F7DA1}"/>
                </a:ext>
              </a:extLst>
            </p:cNvPr>
            <p:cNvSpPr/>
            <p:nvPr/>
          </p:nvSpPr>
          <p:spPr>
            <a:xfrm flipV="1">
              <a:off x="667640" y="6313581"/>
              <a:ext cx="3326482" cy="45719"/>
            </a:xfrm>
            <a:prstGeom prst="rect">
              <a:avLst/>
            </a:prstGeom>
            <a:solidFill>
              <a:srgbClr val="0064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9" name="Rectangle 18">
              <a:extLst>
                <a:ext uri="{FF2B5EF4-FFF2-40B4-BE49-F238E27FC236}">
                  <a16:creationId xmlns:a16="http://schemas.microsoft.com/office/drawing/2014/main" id="{3EAF6AFC-E5D5-6C48-89D0-2FA9DFFD49F8}"/>
                </a:ext>
              </a:extLst>
            </p:cNvPr>
            <p:cNvSpPr/>
            <p:nvPr/>
          </p:nvSpPr>
          <p:spPr>
            <a:xfrm flipV="1">
              <a:off x="3994121" y="6313582"/>
              <a:ext cx="1899840" cy="45716"/>
            </a:xfrm>
            <a:prstGeom prst="rect">
              <a:avLst/>
            </a:prstGeom>
            <a:solidFill>
              <a:srgbClr val="007E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0" name="Rectangle 19">
              <a:extLst>
                <a:ext uri="{FF2B5EF4-FFF2-40B4-BE49-F238E27FC236}">
                  <a16:creationId xmlns:a16="http://schemas.microsoft.com/office/drawing/2014/main" id="{6D48B0CF-B6CF-F941-8116-4D560B812269}"/>
                </a:ext>
              </a:extLst>
            </p:cNvPr>
            <p:cNvSpPr/>
            <p:nvPr/>
          </p:nvSpPr>
          <p:spPr>
            <a:xfrm flipV="1">
              <a:off x="5893961" y="6313582"/>
              <a:ext cx="1211336" cy="45716"/>
            </a:xfrm>
            <a:prstGeom prst="rect">
              <a:avLst/>
            </a:prstGeom>
            <a:solidFill>
              <a:srgbClr val="00A9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1" name="Rectangle 20">
              <a:extLst>
                <a:ext uri="{FF2B5EF4-FFF2-40B4-BE49-F238E27FC236}">
                  <a16:creationId xmlns:a16="http://schemas.microsoft.com/office/drawing/2014/main" id="{12F5AA3D-F927-7546-A84D-682A6E58F8E6}"/>
                </a:ext>
              </a:extLst>
            </p:cNvPr>
            <p:cNvSpPr/>
            <p:nvPr/>
          </p:nvSpPr>
          <p:spPr>
            <a:xfrm flipV="1">
              <a:off x="7105297" y="6313583"/>
              <a:ext cx="839085" cy="45716"/>
            </a:xfrm>
            <a:prstGeom prst="rect">
              <a:avLst/>
            </a:prstGeom>
            <a:solidFill>
              <a:srgbClr val="1186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sp>
        <p:nvSpPr>
          <p:cNvPr id="22" name="TextBox 21">
            <a:extLst>
              <a:ext uri="{FF2B5EF4-FFF2-40B4-BE49-F238E27FC236}">
                <a16:creationId xmlns:a16="http://schemas.microsoft.com/office/drawing/2014/main" id="{01EF87C5-8273-2C40-BEC7-069C9963E84D}"/>
              </a:ext>
            </a:extLst>
          </p:cNvPr>
          <p:cNvSpPr txBox="1"/>
          <p:nvPr/>
        </p:nvSpPr>
        <p:spPr>
          <a:xfrm>
            <a:off x="500003" y="6399856"/>
            <a:ext cx="8777815" cy="415498"/>
          </a:xfrm>
          <a:prstGeom prst="rect">
            <a:avLst/>
          </a:prstGeom>
          <a:noFill/>
        </p:spPr>
        <p:txBody>
          <a:bodyPr wrap="square" rtlCol="0">
            <a:spAutoFit/>
          </a:bodyPr>
          <a:lstStyle/>
          <a:p>
            <a:pPr marL="0" marR="0" lvl="0" indent="0" algn="r" defTabSz="685800" rtl="0" eaLnBrk="1" fontAlgn="auto" latinLnBrk="0" hangingPunct="1">
              <a:lnSpc>
                <a:spcPct val="100000"/>
              </a:lnSpc>
              <a:spcBef>
                <a:spcPts val="0"/>
              </a:spcBef>
              <a:spcAft>
                <a:spcPts val="0"/>
              </a:spcAft>
              <a:buClrTx/>
              <a:buSzTx/>
              <a:buFontTx/>
              <a:buNone/>
              <a:tabLst/>
              <a:defRPr/>
            </a:pPr>
            <a:r>
              <a:rPr lang="en-US" sz="1050" b="1" i="1" dirty="0">
                <a:solidFill>
                  <a:schemeClr val="bg2">
                    <a:lumMod val="50000"/>
                  </a:schemeClr>
                </a:solidFill>
              </a:rPr>
              <a:t>Richard Woods, Georgia’s School Superintendent</a:t>
            </a:r>
            <a:r>
              <a:rPr lang="en-US" sz="1050" b="1" dirty="0">
                <a:solidFill>
                  <a:schemeClr val="bg2">
                    <a:lumMod val="50000"/>
                  </a:schemeClr>
                </a:solidFill>
              </a:rPr>
              <a:t> </a:t>
            </a:r>
            <a:r>
              <a:rPr lang="en-US" sz="1050" b="1" dirty="0">
                <a:solidFill>
                  <a:srgbClr val="1186CA"/>
                </a:solidFill>
              </a:rPr>
              <a:t>|</a:t>
            </a:r>
            <a:r>
              <a:rPr lang="en-US" sz="1050" b="1" dirty="0">
                <a:solidFill>
                  <a:schemeClr val="bg2">
                    <a:lumMod val="50000"/>
                  </a:schemeClr>
                </a:solidFill>
              </a:rPr>
              <a:t> Georgia Department of Education </a:t>
            </a:r>
            <a:r>
              <a:rPr lang="en-US" sz="1050" b="1" dirty="0">
                <a:solidFill>
                  <a:srgbClr val="1186CA"/>
                </a:solidFill>
              </a:rPr>
              <a:t>|</a:t>
            </a:r>
            <a:r>
              <a:rPr lang="en-US" sz="1050" b="1" dirty="0">
                <a:solidFill>
                  <a:schemeClr val="bg2">
                    <a:lumMod val="50000"/>
                  </a:schemeClr>
                </a:solidFill>
              </a:rPr>
              <a:t> </a:t>
            </a:r>
            <a:r>
              <a:rPr lang="en-US" sz="1050" b="1" i="1" dirty="0">
                <a:solidFill>
                  <a:schemeClr val="bg2">
                    <a:lumMod val="50000"/>
                  </a:schemeClr>
                </a:solidFill>
              </a:rPr>
              <a:t>Educating Georgia’s Future </a:t>
            </a:r>
          </a:p>
          <a:p>
            <a:pPr algn="r"/>
            <a:endParaRPr lang="en-US" sz="1050" dirty="0"/>
          </a:p>
        </p:txBody>
      </p:sp>
      <p:sp>
        <p:nvSpPr>
          <p:cNvPr id="12" name="TextBox 11">
            <a:extLst>
              <a:ext uri="{FF2B5EF4-FFF2-40B4-BE49-F238E27FC236}">
                <a16:creationId xmlns:a16="http://schemas.microsoft.com/office/drawing/2014/main" id="{35F6C591-4F1D-9E43-AF6C-648D8F706B0C}"/>
              </a:ext>
            </a:extLst>
          </p:cNvPr>
          <p:cNvSpPr txBox="1"/>
          <p:nvPr/>
        </p:nvSpPr>
        <p:spPr>
          <a:xfrm>
            <a:off x="3" y="6360565"/>
            <a:ext cx="667637" cy="242374"/>
          </a:xfrm>
          <a:prstGeom prst="rect">
            <a:avLst/>
          </a:prstGeom>
          <a:noFill/>
        </p:spPr>
        <p:txBody>
          <a:bodyPr wrap="square" rtlCol="0">
            <a:spAutoFit/>
          </a:bodyPr>
          <a:lstStyle/>
          <a:p>
            <a:pPr algn="ctr"/>
            <a:fld id="{75C24A24-6544-0B45-B7A4-3B500436EB52}" type="slidenum">
              <a:rPr lang="en-US" sz="975" b="1" smtClean="0">
                <a:solidFill>
                  <a:schemeClr val="bg1"/>
                </a:solidFill>
                <a:latin typeface="Arial" panose="020B0604020202020204" pitchFamily="34" charset="0"/>
                <a:cs typeface="Arial" panose="020B0604020202020204" pitchFamily="34" charset="0"/>
              </a:rPr>
              <a:pPr algn="ctr"/>
              <a:t>‹#›</a:t>
            </a:fld>
            <a:endParaRPr lang="en-US" sz="975" b="1" dirty="0">
              <a:solidFill>
                <a:schemeClr val="bg1"/>
              </a:solidFill>
              <a:latin typeface="Arial" panose="020B0604020202020204" pitchFamily="34" charset="0"/>
              <a:cs typeface="Arial" panose="020B0604020202020204" pitchFamily="34" charset="0"/>
            </a:endParaRPr>
          </a:p>
        </p:txBody>
      </p:sp>
      <p:pic>
        <p:nvPicPr>
          <p:cNvPr id="13" name="Picture 12">
            <a:extLst>
              <a:ext uri="{FF2B5EF4-FFF2-40B4-BE49-F238E27FC236}">
                <a16:creationId xmlns:a16="http://schemas.microsoft.com/office/drawing/2014/main" id="{A1807FC9-FB94-4222-B4FD-3D818E6CF0E3}"/>
              </a:ext>
            </a:extLst>
          </p:cNvPr>
          <p:cNvPicPr>
            <a:picLocks noChangeAspect="1"/>
          </p:cNvPicPr>
          <p:nvPr/>
        </p:nvPicPr>
        <p:blipFill>
          <a:blip r:embed="rId3"/>
          <a:stretch>
            <a:fillRect/>
          </a:stretch>
        </p:blipFill>
        <p:spPr>
          <a:xfrm>
            <a:off x="11250571" y="5967445"/>
            <a:ext cx="882852" cy="783714"/>
          </a:xfrm>
          <a:prstGeom prst="rect">
            <a:avLst/>
          </a:prstGeom>
        </p:spPr>
      </p:pic>
    </p:spTree>
    <p:extLst>
      <p:ext uri="{BB962C8B-B14F-4D97-AF65-F5344CB8AC3E}">
        <p14:creationId xmlns:p14="http://schemas.microsoft.com/office/powerpoint/2010/main" val="147203603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Section Header #2">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596EF8B3-6F3D-9646-BE7C-BAE01D591EE2}"/>
              </a:ext>
            </a:extLst>
          </p:cNvPr>
          <p:cNvPicPr>
            <a:picLocks noChangeAspect="1"/>
          </p:cNvPicPr>
          <p:nvPr userDrawn="1"/>
        </p:nvPicPr>
        <p:blipFill rotWithShape="1">
          <a:blip r:embed="rId2"/>
          <a:srcRect l="10731"/>
          <a:stretch/>
        </p:blipFill>
        <p:spPr>
          <a:xfrm>
            <a:off x="1" y="1251061"/>
            <a:ext cx="3841196" cy="5292610"/>
          </a:xfrm>
          <a:prstGeom prst="rect">
            <a:avLst/>
          </a:prstGeom>
        </p:spPr>
      </p:pic>
      <p:sp>
        <p:nvSpPr>
          <p:cNvPr id="8" name="Title 1">
            <a:extLst>
              <a:ext uri="{FF2B5EF4-FFF2-40B4-BE49-F238E27FC236}">
                <a16:creationId xmlns:a16="http://schemas.microsoft.com/office/drawing/2014/main" id="{AA38BD43-9EF6-9C44-88A5-EC83FE777A5B}"/>
              </a:ext>
            </a:extLst>
          </p:cNvPr>
          <p:cNvSpPr>
            <a:spLocks noGrp="1"/>
          </p:cNvSpPr>
          <p:nvPr>
            <p:ph type="title"/>
          </p:nvPr>
        </p:nvSpPr>
        <p:spPr>
          <a:xfrm>
            <a:off x="2971379" y="726832"/>
            <a:ext cx="8725037" cy="1987336"/>
          </a:xfrm>
        </p:spPr>
        <p:txBody>
          <a:bodyPr anchor="b">
            <a:normAutofit/>
          </a:bodyPr>
          <a:lstStyle>
            <a:lvl1pPr algn="ctr">
              <a:defRPr sz="3600">
                <a:solidFill>
                  <a:srgbClr val="44883E"/>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9" name="Text Placeholder 9">
            <a:extLst>
              <a:ext uri="{FF2B5EF4-FFF2-40B4-BE49-F238E27FC236}">
                <a16:creationId xmlns:a16="http://schemas.microsoft.com/office/drawing/2014/main" id="{24248480-3C36-FA4E-B4B3-A757688E9687}"/>
              </a:ext>
            </a:extLst>
          </p:cNvPr>
          <p:cNvSpPr>
            <a:spLocks noGrp="1"/>
          </p:cNvSpPr>
          <p:nvPr>
            <p:ph type="body" sz="quarter" idx="13" hasCustomPrompt="1"/>
          </p:nvPr>
        </p:nvSpPr>
        <p:spPr>
          <a:xfrm>
            <a:off x="2971379" y="2841946"/>
            <a:ext cx="8725037" cy="1887372"/>
          </a:xfrm>
        </p:spPr>
        <p:txBody>
          <a:bodyPr>
            <a:normAutofit/>
          </a:bodyPr>
          <a:lstStyle>
            <a:lvl1pPr marL="0" indent="0" algn="ctr">
              <a:buNone/>
              <a:defRPr sz="2800" b="1">
                <a:solidFill>
                  <a:schemeClr val="bg1">
                    <a:lumMod val="50000"/>
                  </a:schemeClr>
                </a:solidFill>
                <a:latin typeface="Arial" panose="020B0604020202020204" pitchFamily="34" charset="0"/>
                <a:cs typeface="Arial" panose="020B060402020202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Subtitle</a:t>
            </a:r>
          </a:p>
        </p:txBody>
      </p:sp>
      <p:pic>
        <p:nvPicPr>
          <p:cNvPr id="17" name="Picture 16">
            <a:extLst>
              <a:ext uri="{FF2B5EF4-FFF2-40B4-BE49-F238E27FC236}">
                <a16:creationId xmlns:a16="http://schemas.microsoft.com/office/drawing/2014/main" id="{F382055D-B3C4-A94C-BD21-36B1B585D125}"/>
              </a:ext>
            </a:extLst>
          </p:cNvPr>
          <p:cNvPicPr>
            <a:picLocks noChangeAspect="1"/>
          </p:cNvPicPr>
          <p:nvPr userDrawn="1"/>
        </p:nvPicPr>
        <p:blipFill>
          <a:blip r:embed="rId3"/>
          <a:stretch>
            <a:fillRect/>
          </a:stretch>
        </p:blipFill>
        <p:spPr>
          <a:xfrm>
            <a:off x="9958073" y="5919344"/>
            <a:ext cx="1738343" cy="714443"/>
          </a:xfrm>
          <a:prstGeom prst="rect">
            <a:avLst/>
          </a:prstGeom>
        </p:spPr>
      </p:pic>
      <p:grpSp>
        <p:nvGrpSpPr>
          <p:cNvPr id="18" name="Group 17">
            <a:extLst>
              <a:ext uri="{FF2B5EF4-FFF2-40B4-BE49-F238E27FC236}">
                <a16:creationId xmlns:a16="http://schemas.microsoft.com/office/drawing/2014/main" id="{4825A828-5FDB-244F-84D5-F4560E19A62F}"/>
              </a:ext>
            </a:extLst>
          </p:cNvPr>
          <p:cNvGrpSpPr/>
          <p:nvPr userDrawn="1"/>
        </p:nvGrpSpPr>
        <p:grpSpPr>
          <a:xfrm>
            <a:off x="0" y="6306082"/>
            <a:ext cx="9754515" cy="45719"/>
            <a:chOff x="667641" y="6313581"/>
            <a:chExt cx="7276741" cy="45719"/>
          </a:xfrm>
        </p:grpSpPr>
        <p:sp>
          <p:nvSpPr>
            <p:cNvPr id="19" name="Rectangle 18">
              <a:extLst>
                <a:ext uri="{FF2B5EF4-FFF2-40B4-BE49-F238E27FC236}">
                  <a16:creationId xmlns:a16="http://schemas.microsoft.com/office/drawing/2014/main" id="{D63FE4EB-AE1E-0C4C-8B1B-853CCEABDEBA}"/>
                </a:ext>
              </a:extLst>
            </p:cNvPr>
            <p:cNvSpPr/>
            <p:nvPr userDrawn="1"/>
          </p:nvSpPr>
          <p:spPr>
            <a:xfrm flipV="1">
              <a:off x="667641" y="6313581"/>
              <a:ext cx="3326484" cy="45719"/>
            </a:xfrm>
            <a:prstGeom prst="rect">
              <a:avLst/>
            </a:prstGeom>
            <a:solidFill>
              <a:srgbClr val="0064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0" name="Rectangle 19">
              <a:extLst>
                <a:ext uri="{FF2B5EF4-FFF2-40B4-BE49-F238E27FC236}">
                  <a16:creationId xmlns:a16="http://schemas.microsoft.com/office/drawing/2014/main" id="{10F13653-ADA5-D845-8C68-31ACE86D0C82}"/>
                </a:ext>
              </a:extLst>
            </p:cNvPr>
            <p:cNvSpPr/>
            <p:nvPr userDrawn="1"/>
          </p:nvSpPr>
          <p:spPr>
            <a:xfrm flipV="1">
              <a:off x="3994122" y="6313582"/>
              <a:ext cx="1899841" cy="45716"/>
            </a:xfrm>
            <a:prstGeom prst="rect">
              <a:avLst/>
            </a:prstGeom>
            <a:solidFill>
              <a:srgbClr val="007E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1" name="Rectangle 20">
              <a:extLst>
                <a:ext uri="{FF2B5EF4-FFF2-40B4-BE49-F238E27FC236}">
                  <a16:creationId xmlns:a16="http://schemas.microsoft.com/office/drawing/2014/main" id="{22638505-5E3C-454A-9E3D-BC0FEF5A0562}"/>
                </a:ext>
              </a:extLst>
            </p:cNvPr>
            <p:cNvSpPr/>
            <p:nvPr userDrawn="1"/>
          </p:nvSpPr>
          <p:spPr>
            <a:xfrm flipV="1">
              <a:off x="5893963" y="6313582"/>
              <a:ext cx="1211336" cy="45716"/>
            </a:xfrm>
            <a:prstGeom prst="rect">
              <a:avLst/>
            </a:prstGeom>
            <a:solidFill>
              <a:srgbClr val="00A9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2" name="Rectangle 21">
              <a:extLst>
                <a:ext uri="{FF2B5EF4-FFF2-40B4-BE49-F238E27FC236}">
                  <a16:creationId xmlns:a16="http://schemas.microsoft.com/office/drawing/2014/main" id="{B8B835C8-34FA-BE4D-B35F-1F02DBDC4DF2}"/>
                </a:ext>
              </a:extLst>
            </p:cNvPr>
            <p:cNvSpPr/>
            <p:nvPr userDrawn="1"/>
          </p:nvSpPr>
          <p:spPr>
            <a:xfrm flipV="1">
              <a:off x="7105297" y="6313583"/>
              <a:ext cx="839085" cy="45716"/>
            </a:xfrm>
            <a:prstGeom prst="rect">
              <a:avLst/>
            </a:prstGeom>
            <a:solidFill>
              <a:srgbClr val="1186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grpSp>
      <p:sp>
        <p:nvSpPr>
          <p:cNvPr id="23" name="TextBox 22">
            <a:extLst>
              <a:ext uri="{FF2B5EF4-FFF2-40B4-BE49-F238E27FC236}">
                <a16:creationId xmlns:a16="http://schemas.microsoft.com/office/drawing/2014/main" id="{A1143413-3208-B848-8E62-DD6AED7FE731}"/>
              </a:ext>
            </a:extLst>
          </p:cNvPr>
          <p:cNvSpPr txBox="1"/>
          <p:nvPr userDrawn="1"/>
        </p:nvSpPr>
        <p:spPr>
          <a:xfrm>
            <a:off x="832811" y="6399857"/>
            <a:ext cx="11480235" cy="43088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b="1" i="1" dirty="0">
                <a:solidFill>
                  <a:schemeClr val="bg2">
                    <a:lumMod val="50000"/>
                  </a:schemeClr>
                </a:solidFill>
              </a:rPr>
              <a:t>Richard Woods, Georgia’s School Superintendent</a:t>
            </a:r>
            <a:r>
              <a:rPr lang="en-US" sz="1100" b="1" dirty="0">
                <a:solidFill>
                  <a:schemeClr val="bg2">
                    <a:lumMod val="50000"/>
                  </a:schemeClr>
                </a:solidFill>
              </a:rPr>
              <a:t> </a:t>
            </a:r>
            <a:r>
              <a:rPr lang="en-US" sz="1100" b="1" dirty="0">
                <a:solidFill>
                  <a:srgbClr val="1186CA"/>
                </a:solidFill>
              </a:rPr>
              <a:t>|</a:t>
            </a:r>
            <a:r>
              <a:rPr lang="en-US" sz="1100" b="1" dirty="0">
                <a:solidFill>
                  <a:schemeClr val="bg2">
                    <a:lumMod val="50000"/>
                  </a:schemeClr>
                </a:solidFill>
              </a:rPr>
              <a:t> Georgia Department of Education </a:t>
            </a:r>
            <a:r>
              <a:rPr lang="en-US" sz="1100" b="1" dirty="0">
                <a:solidFill>
                  <a:srgbClr val="1186CA"/>
                </a:solidFill>
              </a:rPr>
              <a:t>|</a:t>
            </a:r>
            <a:r>
              <a:rPr lang="en-US" sz="1100" b="1" dirty="0">
                <a:solidFill>
                  <a:schemeClr val="bg2">
                    <a:lumMod val="50000"/>
                  </a:schemeClr>
                </a:solidFill>
              </a:rPr>
              <a:t> </a:t>
            </a:r>
            <a:r>
              <a:rPr lang="en-US" sz="1100" b="1" i="1" dirty="0">
                <a:solidFill>
                  <a:schemeClr val="bg2">
                    <a:lumMod val="50000"/>
                  </a:schemeClr>
                </a:solidFill>
              </a:rPr>
              <a:t>Educating Georgia’s Future </a:t>
            </a:r>
          </a:p>
          <a:p>
            <a:pPr algn="l"/>
            <a:endParaRPr lang="en-US" sz="1100" dirty="0"/>
          </a:p>
        </p:txBody>
      </p:sp>
      <p:sp>
        <p:nvSpPr>
          <p:cNvPr id="14" name="TextBox 13">
            <a:extLst>
              <a:ext uri="{FF2B5EF4-FFF2-40B4-BE49-F238E27FC236}">
                <a16:creationId xmlns:a16="http://schemas.microsoft.com/office/drawing/2014/main" id="{41CD5767-C7ED-904D-9A7C-E3647CF0BC70}"/>
              </a:ext>
            </a:extLst>
          </p:cNvPr>
          <p:cNvSpPr txBox="1"/>
          <p:nvPr userDrawn="1"/>
        </p:nvSpPr>
        <p:spPr>
          <a:xfrm>
            <a:off x="2" y="6360565"/>
            <a:ext cx="890183" cy="292388"/>
          </a:xfrm>
          <a:prstGeom prst="rect">
            <a:avLst/>
          </a:prstGeom>
          <a:noFill/>
        </p:spPr>
        <p:txBody>
          <a:bodyPr wrap="square" rtlCol="0">
            <a:spAutoFit/>
          </a:bodyPr>
          <a:lstStyle/>
          <a:p>
            <a:pPr algn="ctr"/>
            <a:fld id="{75C24A24-6544-0B45-B7A4-3B500436EB52}" type="slidenum">
              <a:rPr lang="en-US" sz="1300" b="1" smtClean="0">
                <a:solidFill>
                  <a:schemeClr val="tx1"/>
                </a:solidFill>
                <a:latin typeface="Arial" panose="020B0604020202020204" pitchFamily="34" charset="0"/>
                <a:cs typeface="Arial" panose="020B0604020202020204" pitchFamily="34" charset="0"/>
              </a:rPr>
              <a:pPr algn="ctr"/>
              <a:t>‹#›</a:t>
            </a:fld>
            <a:endParaRPr lang="en-US" sz="1300" b="1"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75148988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Section Header #3">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45977ABD-0DF5-F147-AD3B-BCC6D27BB3C7}"/>
              </a:ext>
            </a:extLst>
          </p:cNvPr>
          <p:cNvPicPr>
            <a:picLocks noChangeAspect="1"/>
          </p:cNvPicPr>
          <p:nvPr userDrawn="1"/>
        </p:nvPicPr>
        <p:blipFill rotWithShape="1">
          <a:blip r:embed="rId2"/>
          <a:srcRect r="12629"/>
          <a:stretch/>
        </p:blipFill>
        <p:spPr>
          <a:xfrm>
            <a:off x="9049819" y="1399531"/>
            <a:ext cx="3142181" cy="5055990"/>
          </a:xfrm>
          <a:prstGeom prst="rect">
            <a:avLst/>
          </a:prstGeom>
        </p:spPr>
      </p:pic>
      <p:sp>
        <p:nvSpPr>
          <p:cNvPr id="8" name="Title 1">
            <a:extLst>
              <a:ext uri="{FF2B5EF4-FFF2-40B4-BE49-F238E27FC236}">
                <a16:creationId xmlns:a16="http://schemas.microsoft.com/office/drawing/2014/main" id="{AA38BD43-9EF6-9C44-88A5-EC83FE777A5B}"/>
              </a:ext>
            </a:extLst>
          </p:cNvPr>
          <p:cNvSpPr>
            <a:spLocks noGrp="1"/>
          </p:cNvSpPr>
          <p:nvPr>
            <p:ph type="title"/>
          </p:nvPr>
        </p:nvSpPr>
        <p:spPr>
          <a:xfrm>
            <a:off x="459088" y="726832"/>
            <a:ext cx="8725037" cy="1987336"/>
          </a:xfrm>
        </p:spPr>
        <p:txBody>
          <a:bodyPr anchor="b">
            <a:normAutofit/>
          </a:bodyPr>
          <a:lstStyle>
            <a:lvl1pPr algn="ctr">
              <a:defRPr sz="3600">
                <a:solidFill>
                  <a:srgbClr val="44883E"/>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9" name="Text Placeholder 9">
            <a:extLst>
              <a:ext uri="{FF2B5EF4-FFF2-40B4-BE49-F238E27FC236}">
                <a16:creationId xmlns:a16="http://schemas.microsoft.com/office/drawing/2014/main" id="{24248480-3C36-FA4E-B4B3-A757688E9687}"/>
              </a:ext>
            </a:extLst>
          </p:cNvPr>
          <p:cNvSpPr>
            <a:spLocks noGrp="1"/>
          </p:cNvSpPr>
          <p:nvPr>
            <p:ph type="body" sz="quarter" idx="13" hasCustomPrompt="1"/>
          </p:nvPr>
        </p:nvSpPr>
        <p:spPr>
          <a:xfrm>
            <a:off x="459088" y="2841946"/>
            <a:ext cx="8725037" cy="1887372"/>
          </a:xfrm>
        </p:spPr>
        <p:txBody>
          <a:bodyPr>
            <a:normAutofit/>
          </a:bodyPr>
          <a:lstStyle>
            <a:lvl1pPr marL="0" indent="0" algn="ctr">
              <a:buNone/>
              <a:defRPr sz="2800" b="1">
                <a:solidFill>
                  <a:schemeClr val="bg1">
                    <a:lumMod val="50000"/>
                  </a:schemeClr>
                </a:solidFill>
                <a:latin typeface="Arial" panose="020B0604020202020204" pitchFamily="34" charset="0"/>
                <a:cs typeface="Arial" panose="020B060402020202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Subtitle</a:t>
            </a:r>
          </a:p>
        </p:txBody>
      </p:sp>
      <p:pic>
        <p:nvPicPr>
          <p:cNvPr id="17" name="Picture 16">
            <a:extLst>
              <a:ext uri="{FF2B5EF4-FFF2-40B4-BE49-F238E27FC236}">
                <a16:creationId xmlns:a16="http://schemas.microsoft.com/office/drawing/2014/main" id="{F382055D-B3C4-A94C-BD21-36B1B585D125}"/>
              </a:ext>
            </a:extLst>
          </p:cNvPr>
          <p:cNvPicPr>
            <a:picLocks noChangeAspect="1"/>
          </p:cNvPicPr>
          <p:nvPr userDrawn="1"/>
        </p:nvPicPr>
        <p:blipFill>
          <a:blip r:embed="rId3"/>
          <a:stretch>
            <a:fillRect/>
          </a:stretch>
        </p:blipFill>
        <p:spPr>
          <a:xfrm>
            <a:off x="422142" y="5919344"/>
            <a:ext cx="1738343" cy="714443"/>
          </a:xfrm>
          <a:prstGeom prst="rect">
            <a:avLst/>
          </a:prstGeom>
        </p:spPr>
      </p:pic>
      <p:grpSp>
        <p:nvGrpSpPr>
          <p:cNvPr id="18" name="Group 17">
            <a:extLst>
              <a:ext uri="{FF2B5EF4-FFF2-40B4-BE49-F238E27FC236}">
                <a16:creationId xmlns:a16="http://schemas.microsoft.com/office/drawing/2014/main" id="{4825A828-5FDB-244F-84D5-F4560E19A62F}"/>
              </a:ext>
            </a:extLst>
          </p:cNvPr>
          <p:cNvGrpSpPr/>
          <p:nvPr userDrawn="1"/>
        </p:nvGrpSpPr>
        <p:grpSpPr>
          <a:xfrm>
            <a:off x="2437485" y="6306082"/>
            <a:ext cx="9754515" cy="45719"/>
            <a:chOff x="667641" y="6313581"/>
            <a:chExt cx="7276741" cy="45719"/>
          </a:xfrm>
        </p:grpSpPr>
        <p:sp>
          <p:nvSpPr>
            <p:cNvPr id="19" name="Rectangle 18">
              <a:extLst>
                <a:ext uri="{FF2B5EF4-FFF2-40B4-BE49-F238E27FC236}">
                  <a16:creationId xmlns:a16="http://schemas.microsoft.com/office/drawing/2014/main" id="{D63FE4EB-AE1E-0C4C-8B1B-853CCEABDEBA}"/>
                </a:ext>
              </a:extLst>
            </p:cNvPr>
            <p:cNvSpPr/>
            <p:nvPr userDrawn="1"/>
          </p:nvSpPr>
          <p:spPr>
            <a:xfrm flipV="1">
              <a:off x="667641" y="6313581"/>
              <a:ext cx="3326484" cy="45719"/>
            </a:xfrm>
            <a:prstGeom prst="rect">
              <a:avLst/>
            </a:prstGeom>
            <a:solidFill>
              <a:srgbClr val="0064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0" name="Rectangle 19">
              <a:extLst>
                <a:ext uri="{FF2B5EF4-FFF2-40B4-BE49-F238E27FC236}">
                  <a16:creationId xmlns:a16="http://schemas.microsoft.com/office/drawing/2014/main" id="{10F13653-ADA5-D845-8C68-31ACE86D0C82}"/>
                </a:ext>
              </a:extLst>
            </p:cNvPr>
            <p:cNvSpPr/>
            <p:nvPr userDrawn="1"/>
          </p:nvSpPr>
          <p:spPr>
            <a:xfrm flipV="1">
              <a:off x="3994122" y="6313582"/>
              <a:ext cx="1899841" cy="45716"/>
            </a:xfrm>
            <a:prstGeom prst="rect">
              <a:avLst/>
            </a:prstGeom>
            <a:solidFill>
              <a:srgbClr val="007E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1" name="Rectangle 20">
              <a:extLst>
                <a:ext uri="{FF2B5EF4-FFF2-40B4-BE49-F238E27FC236}">
                  <a16:creationId xmlns:a16="http://schemas.microsoft.com/office/drawing/2014/main" id="{22638505-5E3C-454A-9E3D-BC0FEF5A0562}"/>
                </a:ext>
              </a:extLst>
            </p:cNvPr>
            <p:cNvSpPr/>
            <p:nvPr userDrawn="1"/>
          </p:nvSpPr>
          <p:spPr>
            <a:xfrm flipV="1">
              <a:off x="5893963" y="6313582"/>
              <a:ext cx="1211336" cy="45716"/>
            </a:xfrm>
            <a:prstGeom prst="rect">
              <a:avLst/>
            </a:prstGeom>
            <a:solidFill>
              <a:srgbClr val="00A9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2" name="Rectangle 21">
              <a:extLst>
                <a:ext uri="{FF2B5EF4-FFF2-40B4-BE49-F238E27FC236}">
                  <a16:creationId xmlns:a16="http://schemas.microsoft.com/office/drawing/2014/main" id="{B8B835C8-34FA-BE4D-B35F-1F02DBDC4DF2}"/>
                </a:ext>
              </a:extLst>
            </p:cNvPr>
            <p:cNvSpPr/>
            <p:nvPr userDrawn="1"/>
          </p:nvSpPr>
          <p:spPr>
            <a:xfrm flipV="1">
              <a:off x="7105297" y="6313583"/>
              <a:ext cx="839085" cy="45716"/>
            </a:xfrm>
            <a:prstGeom prst="rect">
              <a:avLst/>
            </a:prstGeom>
            <a:solidFill>
              <a:srgbClr val="1186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grpSp>
      <p:sp>
        <p:nvSpPr>
          <p:cNvPr id="13" name="TextBox 12">
            <a:extLst>
              <a:ext uri="{FF2B5EF4-FFF2-40B4-BE49-F238E27FC236}">
                <a16:creationId xmlns:a16="http://schemas.microsoft.com/office/drawing/2014/main" id="{AE349129-BD40-B545-8AF5-31B3765D9801}"/>
              </a:ext>
            </a:extLst>
          </p:cNvPr>
          <p:cNvSpPr txBox="1"/>
          <p:nvPr userDrawn="1"/>
        </p:nvSpPr>
        <p:spPr>
          <a:xfrm>
            <a:off x="2309712" y="6354188"/>
            <a:ext cx="11406800" cy="261610"/>
          </a:xfrm>
          <a:prstGeom prst="rect">
            <a:avLst/>
          </a:prstGeom>
          <a:noFill/>
        </p:spPr>
        <p:txBody>
          <a:bodyPr wrap="square" rtlCol="0">
            <a:spAutoFit/>
          </a:bodyPr>
          <a:lstStyle/>
          <a:p>
            <a:r>
              <a:rPr lang="en-US" sz="1050" dirty="0">
                <a:solidFill>
                  <a:srgbClr val="3DB8CF"/>
                </a:solidFill>
                <a:latin typeface="Arial Black" panose="020B0A04020102020204" pitchFamily="34" charset="0"/>
              </a:rPr>
              <a:t>Educating Georgia's Future </a:t>
            </a:r>
            <a:r>
              <a:rPr lang="en-US" sz="1100" b="1" i="1" dirty="0">
                <a:solidFill>
                  <a:schemeClr val="bg2">
                    <a:lumMod val="50000"/>
                  </a:schemeClr>
                </a:solidFill>
              </a:rPr>
              <a:t>by graduating students who are ready to learn, ready to live, and ready to lead.</a:t>
            </a:r>
          </a:p>
        </p:txBody>
      </p:sp>
      <p:sp>
        <p:nvSpPr>
          <p:cNvPr id="15" name="TextBox 14">
            <a:extLst>
              <a:ext uri="{FF2B5EF4-FFF2-40B4-BE49-F238E27FC236}">
                <a16:creationId xmlns:a16="http://schemas.microsoft.com/office/drawing/2014/main" id="{56B40844-53CE-184C-92E1-6D245A9F7C37}"/>
              </a:ext>
            </a:extLst>
          </p:cNvPr>
          <p:cNvSpPr txBox="1"/>
          <p:nvPr userDrawn="1"/>
        </p:nvSpPr>
        <p:spPr>
          <a:xfrm>
            <a:off x="11301171" y="6335499"/>
            <a:ext cx="890183" cy="292388"/>
          </a:xfrm>
          <a:prstGeom prst="rect">
            <a:avLst/>
          </a:prstGeom>
          <a:noFill/>
        </p:spPr>
        <p:txBody>
          <a:bodyPr wrap="square" rtlCol="0">
            <a:spAutoFit/>
          </a:bodyPr>
          <a:lstStyle/>
          <a:p>
            <a:pPr algn="ctr"/>
            <a:fld id="{75C24A24-6544-0B45-B7A4-3B500436EB52}" type="slidenum">
              <a:rPr lang="en-US" sz="1300" b="1" smtClean="0">
                <a:solidFill>
                  <a:schemeClr val="tx1"/>
                </a:solidFill>
                <a:latin typeface="Arial" panose="020B0604020202020204" pitchFamily="34" charset="0"/>
                <a:cs typeface="Arial" panose="020B0604020202020204" pitchFamily="34" charset="0"/>
              </a:rPr>
              <a:pPr algn="ctr"/>
              <a:t>‹#›</a:t>
            </a:fld>
            <a:endParaRPr lang="en-US" sz="1300" b="1"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66170841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Section Header #1">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1F24F57B-988E-DF48-95CC-12162DB82D17}"/>
              </a:ext>
            </a:extLst>
          </p:cNvPr>
          <p:cNvPicPr>
            <a:picLocks noChangeAspect="1"/>
          </p:cNvPicPr>
          <p:nvPr userDrawn="1"/>
        </p:nvPicPr>
        <p:blipFill rotWithShape="1">
          <a:blip r:embed="rId2"/>
          <a:srcRect b="5868"/>
          <a:stretch/>
        </p:blipFill>
        <p:spPr>
          <a:xfrm>
            <a:off x="-909" y="159340"/>
            <a:ext cx="3510728" cy="6146741"/>
          </a:xfrm>
          <a:prstGeom prst="rect">
            <a:avLst/>
          </a:prstGeom>
        </p:spPr>
      </p:pic>
      <p:sp>
        <p:nvSpPr>
          <p:cNvPr id="8" name="Title 1">
            <a:extLst>
              <a:ext uri="{FF2B5EF4-FFF2-40B4-BE49-F238E27FC236}">
                <a16:creationId xmlns:a16="http://schemas.microsoft.com/office/drawing/2014/main" id="{AA38BD43-9EF6-9C44-88A5-EC83FE777A5B}"/>
              </a:ext>
            </a:extLst>
          </p:cNvPr>
          <p:cNvSpPr>
            <a:spLocks noGrp="1"/>
          </p:cNvSpPr>
          <p:nvPr>
            <p:ph type="title"/>
          </p:nvPr>
        </p:nvSpPr>
        <p:spPr>
          <a:xfrm>
            <a:off x="2971379" y="726832"/>
            <a:ext cx="8725037" cy="1987336"/>
          </a:xfrm>
        </p:spPr>
        <p:txBody>
          <a:bodyPr anchor="b">
            <a:normAutofit/>
          </a:bodyPr>
          <a:lstStyle>
            <a:lvl1pPr algn="ctr">
              <a:defRPr sz="3600">
                <a:solidFill>
                  <a:srgbClr val="44883E"/>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9" name="Text Placeholder 9">
            <a:extLst>
              <a:ext uri="{FF2B5EF4-FFF2-40B4-BE49-F238E27FC236}">
                <a16:creationId xmlns:a16="http://schemas.microsoft.com/office/drawing/2014/main" id="{24248480-3C36-FA4E-B4B3-A757688E9687}"/>
              </a:ext>
            </a:extLst>
          </p:cNvPr>
          <p:cNvSpPr>
            <a:spLocks noGrp="1"/>
          </p:cNvSpPr>
          <p:nvPr>
            <p:ph type="body" sz="quarter" idx="13" hasCustomPrompt="1"/>
          </p:nvPr>
        </p:nvSpPr>
        <p:spPr>
          <a:xfrm>
            <a:off x="2971379" y="2841946"/>
            <a:ext cx="8725037" cy="1887372"/>
          </a:xfrm>
        </p:spPr>
        <p:txBody>
          <a:bodyPr>
            <a:normAutofit/>
          </a:bodyPr>
          <a:lstStyle>
            <a:lvl1pPr marL="0" indent="0" algn="ctr">
              <a:buNone/>
              <a:defRPr sz="2800" b="1">
                <a:solidFill>
                  <a:schemeClr val="bg1">
                    <a:lumMod val="50000"/>
                  </a:schemeClr>
                </a:solidFill>
                <a:latin typeface="Arial" panose="020B0604020202020204" pitchFamily="34" charset="0"/>
                <a:cs typeface="Arial" panose="020B060402020202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Subtitle</a:t>
            </a:r>
          </a:p>
        </p:txBody>
      </p:sp>
      <p:pic>
        <p:nvPicPr>
          <p:cNvPr id="17" name="Picture 16">
            <a:extLst>
              <a:ext uri="{FF2B5EF4-FFF2-40B4-BE49-F238E27FC236}">
                <a16:creationId xmlns:a16="http://schemas.microsoft.com/office/drawing/2014/main" id="{F382055D-B3C4-A94C-BD21-36B1B585D125}"/>
              </a:ext>
            </a:extLst>
          </p:cNvPr>
          <p:cNvPicPr>
            <a:picLocks noChangeAspect="1"/>
          </p:cNvPicPr>
          <p:nvPr userDrawn="1"/>
        </p:nvPicPr>
        <p:blipFill>
          <a:blip r:embed="rId3"/>
          <a:stretch>
            <a:fillRect/>
          </a:stretch>
        </p:blipFill>
        <p:spPr>
          <a:xfrm>
            <a:off x="9958073" y="5919344"/>
            <a:ext cx="1738343" cy="714443"/>
          </a:xfrm>
          <a:prstGeom prst="rect">
            <a:avLst/>
          </a:prstGeom>
        </p:spPr>
      </p:pic>
      <p:grpSp>
        <p:nvGrpSpPr>
          <p:cNvPr id="18" name="Group 17">
            <a:extLst>
              <a:ext uri="{FF2B5EF4-FFF2-40B4-BE49-F238E27FC236}">
                <a16:creationId xmlns:a16="http://schemas.microsoft.com/office/drawing/2014/main" id="{4825A828-5FDB-244F-84D5-F4560E19A62F}"/>
              </a:ext>
            </a:extLst>
          </p:cNvPr>
          <p:cNvGrpSpPr/>
          <p:nvPr userDrawn="1"/>
        </p:nvGrpSpPr>
        <p:grpSpPr>
          <a:xfrm>
            <a:off x="0" y="6306082"/>
            <a:ext cx="9754515" cy="45719"/>
            <a:chOff x="667641" y="6313581"/>
            <a:chExt cx="7276741" cy="45719"/>
          </a:xfrm>
        </p:grpSpPr>
        <p:sp>
          <p:nvSpPr>
            <p:cNvPr id="19" name="Rectangle 18">
              <a:extLst>
                <a:ext uri="{FF2B5EF4-FFF2-40B4-BE49-F238E27FC236}">
                  <a16:creationId xmlns:a16="http://schemas.microsoft.com/office/drawing/2014/main" id="{D63FE4EB-AE1E-0C4C-8B1B-853CCEABDEBA}"/>
                </a:ext>
              </a:extLst>
            </p:cNvPr>
            <p:cNvSpPr/>
            <p:nvPr userDrawn="1"/>
          </p:nvSpPr>
          <p:spPr>
            <a:xfrm flipV="1">
              <a:off x="667641" y="6313581"/>
              <a:ext cx="3326484" cy="45719"/>
            </a:xfrm>
            <a:prstGeom prst="rect">
              <a:avLst/>
            </a:prstGeom>
            <a:solidFill>
              <a:srgbClr val="0064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0" name="Rectangle 19">
              <a:extLst>
                <a:ext uri="{FF2B5EF4-FFF2-40B4-BE49-F238E27FC236}">
                  <a16:creationId xmlns:a16="http://schemas.microsoft.com/office/drawing/2014/main" id="{10F13653-ADA5-D845-8C68-31ACE86D0C82}"/>
                </a:ext>
              </a:extLst>
            </p:cNvPr>
            <p:cNvSpPr/>
            <p:nvPr userDrawn="1"/>
          </p:nvSpPr>
          <p:spPr>
            <a:xfrm flipV="1">
              <a:off x="3994122" y="6313582"/>
              <a:ext cx="1899841" cy="45716"/>
            </a:xfrm>
            <a:prstGeom prst="rect">
              <a:avLst/>
            </a:prstGeom>
            <a:solidFill>
              <a:srgbClr val="007E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1" name="Rectangle 20">
              <a:extLst>
                <a:ext uri="{FF2B5EF4-FFF2-40B4-BE49-F238E27FC236}">
                  <a16:creationId xmlns:a16="http://schemas.microsoft.com/office/drawing/2014/main" id="{22638505-5E3C-454A-9E3D-BC0FEF5A0562}"/>
                </a:ext>
              </a:extLst>
            </p:cNvPr>
            <p:cNvSpPr/>
            <p:nvPr userDrawn="1"/>
          </p:nvSpPr>
          <p:spPr>
            <a:xfrm flipV="1">
              <a:off x="5893963" y="6313582"/>
              <a:ext cx="1211336" cy="45716"/>
            </a:xfrm>
            <a:prstGeom prst="rect">
              <a:avLst/>
            </a:prstGeom>
            <a:solidFill>
              <a:srgbClr val="00A9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2" name="Rectangle 21">
              <a:extLst>
                <a:ext uri="{FF2B5EF4-FFF2-40B4-BE49-F238E27FC236}">
                  <a16:creationId xmlns:a16="http://schemas.microsoft.com/office/drawing/2014/main" id="{B8B835C8-34FA-BE4D-B35F-1F02DBDC4DF2}"/>
                </a:ext>
              </a:extLst>
            </p:cNvPr>
            <p:cNvSpPr/>
            <p:nvPr userDrawn="1"/>
          </p:nvSpPr>
          <p:spPr>
            <a:xfrm flipV="1">
              <a:off x="7105297" y="6313583"/>
              <a:ext cx="839085" cy="45716"/>
            </a:xfrm>
            <a:prstGeom prst="rect">
              <a:avLst/>
            </a:prstGeom>
            <a:solidFill>
              <a:srgbClr val="1186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grpSp>
      <p:sp>
        <p:nvSpPr>
          <p:cNvPr id="23" name="TextBox 22">
            <a:extLst>
              <a:ext uri="{FF2B5EF4-FFF2-40B4-BE49-F238E27FC236}">
                <a16:creationId xmlns:a16="http://schemas.microsoft.com/office/drawing/2014/main" id="{A1143413-3208-B848-8E62-DD6AED7FE731}"/>
              </a:ext>
            </a:extLst>
          </p:cNvPr>
          <p:cNvSpPr txBox="1"/>
          <p:nvPr userDrawn="1"/>
        </p:nvSpPr>
        <p:spPr>
          <a:xfrm>
            <a:off x="832811" y="6399857"/>
            <a:ext cx="11480235" cy="43088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b="1" i="1" dirty="0">
                <a:solidFill>
                  <a:schemeClr val="bg2">
                    <a:lumMod val="50000"/>
                  </a:schemeClr>
                </a:solidFill>
              </a:rPr>
              <a:t>Richard Woods, Georgia’s School Superintendent</a:t>
            </a:r>
            <a:r>
              <a:rPr lang="en-US" sz="1100" b="1" dirty="0">
                <a:solidFill>
                  <a:schemeClr val="bg2">
                    <a:lumMod val="50000"/>
                  </a:schemeClr>
                </a:solidFill>
              </a:rPr>
              <a:t> </a:t>
            </a:r>
            <a:r>
              <a:rPr lang="en-US" sz="1100" b="1" dirty="0">
                <a:solidFill>
                  <a:srgbClr val="1186CA"/>
                </a:solidFill>
              </a:rPr>
              <a:t>|</a:t>
            </a:r>
            <a:r>
              <a:rPr lang="en-US" sz="1100" b="1" dirty="0">
                <a:solidFill>
                  <a:schemeClr val="bg2">
                    <a:lumMod val="50000"/>
                  </a:schemeClr>
                </a:solidFill>
              </a:rPr>
              <a:t> Georgia Department of Education </a:t>
            </a:r>
            <a:r>
              <a:rPr lang="en-US" sz="1100" b="1" dirty="0">
                <a:solidFill>
                  <a:srgbClr val="1186CA"/>
                </a:solidFill>
              </a:rPr>
              <a:t>|</a:t>
            </a:r>
            <a:r>
              <a:rPr lang="en-US" sz="1100" b="1" dirty="0">
                <a:solidFill>
                  <a:schemeClr val="bg2">
                    <a:lumMod val="50000"/>
                  </a:schemeClr>
                </a:solidFill>
              </a:rPr>
              <a:t> </a:t>
            </a:r>
            <a:r>
              <a:rPr lang="en-US" sz="1100" b="1" i="1" dirty="0">
                <a:solidFill>
                  <a:schemeClr val="bg2">
                    <a:lumMod val="50000"/>
                  </a:schemeClr>
                </a:solidFill>
              </a:rPr>
              <a:t>Educating Georgia’s Future </a:t>
            </a:r>
          </a:p>
          <a:p>
            <a:pPr algn="l"/>
            <a:endParaRPr lang="en-US" sz="1100" dirty="0"/>
          </a:p>
        </p:txBody>
      </p:sp>
      <p:sp>
        <p:nvSpPr>
          <p:cNvPr id="15" name="TextBox 14">
            <a:extLst>
              <a:ext uri="{FF2B5EF4-FFF2-40B4-BE49-F238E27FC236}">
                <a16:creationId xmlns:a16="http://schemas.microsoft.com/office/drawing/2014/main" id="{5202C01A-82DC-194C-ABA2-52F47B7E829F}"/>
              </a:ext>
            </a:extLst>
          </p:cNvPr>
          <p:cNvSpPr txBox="1"/>
          <p:nvPr userDrawn="1"/>
        </p:nvSpPr>
        <p:spPr>
          <a:xfrm>
            <a:off x="2" y="6360565"/>
            <a:ext cx="890183" cy="292388"/>
          </a:xfrm>
          <a:prstGeom prst="rect">
            <a:avLst/>
          </a:prstGeom>
          <a:noFill/>
        </p:spPr>
        <p:txBody>
          <a:bodyPr wrap="square" rtlCol="0">
            <a:spAutoFit/>
          </a:bodyPr>
          <a:lstStyle/>
          <a:p>
            <a:pPr algn="ctr"/>
            <a:fld id="{75C24A24-6544-0B45-B7A4-3B500436EB52}" type="slidenum">
              <a:rPr lang="en-US" sz="1300" b="1" smtClean="0">
                <a:solidFill>
                  <a:schemeClr val="tx1"/>
                </a:solidFill>
                <a:latin typeface="Arial" panose="020B0604020202020204" pitchFamily="34" charset="0"/>
                <a:cs typeface="Arial" panose="020B0604020202020204" pitchFamily="34" charset="0"/>
              </a:rPr>
              <a:pPr algn="ctr"/>
              <a:t>‹#›</a:t>
            </a:fld>
            <a:endParaRPr lang="en-US" sz="1300" b="1"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5091622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EEB479-8515-481E-AE5D-BCB45F5AA6F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418B01D-A131-42A3-A98D-EC01164174D4}"/>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B973A41-203B-487A-B4EE-5AEA8E59D22C}"/>
              </a:ext>
            </a:extLst>
          </p:cNvPr>
          <p:cNvSpPr>
            <a:spLocks noGrp="1"/>
          </p:cNvSpPr>
          <p:nvPr>
            <p:ph type="dt" sz="half" idx="10"/>
          </p:nvPr>
        </p:nvSpPr>
        <p:spPr/>
        <p:txBody>
          <a:bodyPr/>
          <a:lstStyle/>
          <a:p>
            <a:fld id="{6138A38E-0582-459C-A9C0-57CB8EECD598}" type="datetime1">
              <a:rPr lang="en-US" smtClean="0"/>
              <a:t>9/28/2021</a:t>
            </a:fld>
            <a:endParaRPr lang="en-US"/>
          </a:p>
        </p:txBody>
      </p:sp>
      <p:sp>
        <p:nvSpPr>
          <p:cNvPr id="5" name="Footer Placeholder 4">
            <a:extLst>
              <a:ext uri="{FF2B5EF4-FFF2-40B4-BE49-F238E27FC236}">
                <a16:creationId xmlns:a16="http://schemas.microsoft.com/office/drawing/2014/main" id="{C30F9882-8780-4A2A-B939-E4B6DBA391E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BC322D2-731F-43EA-9CB4-B1851EFC6866}"/>
              </a:ext>
            </a:extLst>
          </p:cNvPr>
          <p:cNvSpPr>
            <a:spLocks noGrp="1"/>
          </p:cNvSpPr>
          <p:nvPr>
            <p:ph type="sldNum" sz="quarter" idx="12"/>
          </p:nvPr>
        </p:nvSpPr>
        <p:spPr/>
        <p:txBody>
          <a:bodyPr/>
          <a:lstStyle/>
          <a:p>
            <a:fld id="{F74C91F9-67FA-476B-8CE4-68614B71D529}" type="slidenum">
              <a:rPr lang="en-US" smtClean="0"/>
              <a:t>‹#›</a:t>
            </a:fld>
            <a:endParaRPr lang="en-US"/>
          </a:p>
        </p:txBody>
      </p:sp>
    </p:spTree>
    <p:extLst>
      <p:ext uri="{BB962C8B-B14F-4D97-AF65-F5344CB8AC3E}">
        <p14:creationId xmlns:p14="http://schemas.microsoft.com/office/powerpoint/2010/main" val="265743188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18" name="Picture 17">
            <a:extLst>
              <a:ext uri="{FF2B5EF4-FFF2-40B4-BE49-F238E27FC236}">
                <a16:creationId xmlns:a16="http://schemas.microsoft.com/office/drawing/2014/main" id="{C8B92D29-0F11-4748-A4C9-E342B9745CDE}"/>
              </a:ext>
            </a:extLst>
          </p:cNvPr>
          <p:cNvPicPr>
            <a:picLocks noChangeAspect="1"/>
          </p:cNvPicPr>
          <p:nvPr userDrawn="1"/>
        </p:nvPicPr>
        <p:blipFill>
          <a:blip r:embed="rId2"/>
          <a:stretch>
            <a:fillRect/>
          </a:stretch>
        </p:blipFill>
        <p:spPr>
          <a:xfrm>
            <a:off x="10268289" y="6023260"/>
            <a:ext cx="1485499" cy="610526"/>
          </a:xfrm>
          <a:prstGeom prst="rect">
            <a:avLst/>
          </a:prstGeom>
        </p:spPr>
      </p:pic>
      <p:sp>
        <p:nvSpPr>
          <p:cNvPr id="2" name="Title 1"/>
          <p:cNvSpPr>
            <a:spLocks noGrp="1"/>
          </p:cNvSpPr>
          <p:nvPr>
            <p:ph type="title"/>
          </p:nvPr>
        </p:nvSpPr>
        <p:spPr>
          <a:xfrm>
            <a:off x="1193800" y="365127"/>
            <a:ext cx="10515600" cy="1325563"/>
          </a:xfrm>
        </p:spPr>
        <p:txBody>
          <a:bodyPr anchor="ctr"/>
          <a:lstStyle/>
          <a:p>
            <a:r>
              <a:rPr lang="en-US" dirty="0"/>
              <a:t>Click to edit Master title style</a:t>
            </a:r>
          </a:p>
        </p:txBody>
      </p:sp>
      <p:sp>
        <p:nvSpPr>
          <p:cNvPr id="3" name="Content Placeholder 2"/>
          <p:cNvSpPr>
            <a:spLocks noGrp="1"/>
          </p:cNvSpPr>
          <p:nvPr>
            <p:ph idx="1"/>
          </p:nvPr>
        </p:nvSpPr>
        <p:spPr>
          <a:xfrm>
            <a:off x="1193800" y="1825626"/>
            <a:ext cx="10515600" cy="4197635"/>
          </a:xfrm>
        </p:spPr>
        <p:txBody>
          <a:bodyPr/>
          <a:lstStyle>
            <a:lvl1pPr>
              <a:lnSpc>
                <a:spcPct val="100000"/>
              </a:lnSpc>
              <a:defRPr/>
            </a:lvl1pPr>
            <a:lvl2pPr>
              <a:lnSpc>
                <a:spcPct val="100000"/>
              </a:lnSpc>
              <a:defRPr/>
            </a:lvl2pPr>
            <a:lvl3pPr>
              <a:lnSpc>
                <a:spcPct val="100000"/>
              </a:lnSpc>
              <a:defRPr/>
            </a:lvl3pPr>
            <a:lvl4pPr>
              <a:lnSpc>
                <a:spcPct val="100000"/>
              </a:lnSpc>
              <a:defRPr/>
            </a:lvl4pPr>
            <a:lvl5pPr>
              <a:lnSpc>
                <a:spcPct val="100000"/>
              </a:lnSpc>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7" name="Picture 16">
            <a:extLst>
              <a:ext uri="{FF2B5EF4-FFF2-40B4-BE49-F238E27FC236}">
                <a16:creationId xmlns:a16="http://schemas.microsoft.com/office/drawing/2014/main" id="{A3990FAA-95D0-BE45-A3B2-F6460B630856}"/>
              </a:ext>
            </a:extLst>
          </p:cNvPr>
          <p:cNvPicPr>
            <a:picLocks noChangeAspect="1"/>
          </p:cNvPicPr>
          <p:nvPr userDrawn="1"/>
        </p:nvPicPr>
        <p:blipFill rotWithShape="1">
          <a:blip r:embed="rId3"/>
          <a:srcRect r="4456"/>
          <a:stretch/>
        </p:blipFill>
        <p:spPr>
          <a:xfrm>
            <a:off x="0" y="0"/>
            <a:ext cx="890184" cy="6858000"/>
          </a:xfrm>
          <a:prstGeom prst="rect">
            <a:avLst/>
          </a:prstGeom>
        </p:spPr>
      </p:pic>
      <p:grpSp>
        <p:nvGrpSpPr>
          <p:cNvPr id="19" name="Group 18">
            <a:extLst>
              <a:ext uri="{FF2B5EF4-FFF2-40B4-BE49-F238E27FC236}">
                <a16:creationId xmlns:a16="http://schemas.microsoft.com/office/drawing/2014/main" id="{3978C74F-486B-0649-93C4-CAF799583E33}"/>
              </a:ext>
            </a:extLst>
          </p:cNvPr>
          <p:cNvGrpSpPr/>
          <p:nvPr userDrawn="1"/>
        </p:nvGrpSpPr>
        <p:grpSpPr>
          <a:xfrm>
            <a:off x="890184" y="6306082"/>
            <a:ext cx="8921704" cy="53219"/>
            <a:chOff x="667641" y="6313581"/>
            <a:chExt cx="7276741" cy="45719"/>
          </a:xfrm>
        </p:grpSpPr>
        <p:sp>
          <p:nvSpPr>
            <p:cNvPr id="20" name="Rectangle 19">
              <a:extLst>
                <a:ext uri="{FF2B5EF4-FFF2-40B4-BE49-F238E27FC236}">
                  <a16:creationId xmlns:a16="http://schemas.microsoft.com/office/drawing/2014/main" id="{18998B70-64A0-5E47-BA49-654F40DE1B65}"/>
                </a:ext>
              </a:extLst>
            </p:cNvPr>
            <p:cNvSpPr/>
            <p:nvPr userDrawn="1"/>
          </p:nvSpPr>
          <p:spPr>
            <a:xfrm flipV="1">
              <a:off x="667641" y="6313581"/>
              <a:ext cx="3326484" cy="45719"/>
            </a:xfrm>
            <a:prstGeom prst="rect">
              <a:avLst/>
            </a:prstGeom>
            <a:solidFill>
              <a:srgbClr val="0064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1" name="Rectangle 20">
              <a:extLst>
                <a:ext uri="{FF2B5EF4-FFF2-40B4-BE49-F238E27FC236}">
                  <a16:creationId xmlns:a16="http://schemas.microsoft.com/office/drawing/2014/main" id="{7C5F8581-88AA-D645-8205-5AFB08877723}"/>
                </a:ext>
              </a:extLst>
            </p:cNvPr>
            <p:cNvSpPr/>
            <p:nvPr userDrawn="1"/>
          </p:nvSpPr>
          <p:spPr>
            <a:xfrm flipV="1">
              <a:off x="3994122" y="6313582"/>
              <a:ext cx="1899841" cy="45716"/>
            </a:xfrm>
            <a:prstGeom prst="rect">
              <a:avLst/>
            </a:prstGeom>
            <a:solidFill>
              <a:srgbClr val="007E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2" name="Rectangle 21">
              <a:extLst>
                <a:ext uri="{FF2B5EF4-FFF2-40B4-BE49-F238E27FC236}">
                  <a16:creationId xmlns:a16="http://schemas.microsoft.com/office/drawing/2014/main" id="{6E8926B3-5527-A244-8BA7-82E981BCAF0A}"/>
                </a:ext>
              </a:extLst>
            </p:cNvPr>
            <p:cNvSpPr/>
            <p:nvPr userDrawn="1"/>
          </p:nvSpPr>
          <p:spPr>
            <a:xfrm flipV="1">
              <a:off x="5893963" y="6313582"/>
              <a:ext cx="1211336" cy="45716"/>
            </a:xfrm>
            <a:prstGeom prst="rect">
              <a:avLst/>
            </a:prstGeom>
            <a:solidFill>
              <a:srgbClr val="00A9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3" name="Rectangle 22">
              <a:extLst>
                <a:ext uri="{FF2B5EF4-FFF2-40B4-BE49-F238E27FC236}">
                  <a16:creationId xmlns:a16="http://schemas.microsoft.com/office/drawing/2014/main" id="{D15AED92-698B-1545-9829-07F16197F5FA}"/>
                </a:ext>
              </a:extLst>
            </p:cNvPr>
            <p:cNvSpPr/>
            <p:nvPr userDrawn="1"/>
          </p:nvSpPr>
          <p:spPr>
            <a:xfrm flipV="1">
              <a:off x="7105297" y="6313583"/>
              <a:ext cx="839085" cy="45716"/>
            </a:xfrm>
            <a:prstGeom prst="rect">
              <a:avLst/>
            </a:prstGeom>
            <a:solidFill>
              <a:srgbClr val="1186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grpSp>
      <p:sp>
        <p:nvSpPr>
          <p:cNvPr id="24" name="TextBox 23">
            <a:extLst>
              <a:ext uri="{FF2B5EF4-FFF2-40B4-BE49-F238E27FC236}">
                <a16:creationId xmlns:a16="http://schemas.microsoft.com/office/drawing/2014/main" id="{16F9DF7F-73DC-9F45-87C0-008434323A44}"/>
              </a:ext>
            </a:extLst>
          </p:cNvPr>
          <p:cNvSpPr txBox="1"/>
          <p:nvPr userDrawn="1"/>
        </p:nvSpPr>
        <p:spPr>
          <a:xfrm>
            <a:off x="890184" y="6399857"/>
            <a:ext cx="11480235" cy="43088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b="1" i="1" dirty="0">
                <a:solidFill>
                  <a:schemeClr val="bg2">
                    <a:lumMod val="50000"/>
                  </a:schemeClr>
                </a:solidFill>
              </a:rPr>
              <a:t>Richard Woods, Georgia’s School Superintendent</a:t>
            </a:r>
            <a:r>
              <a:rPr lang="en-US" sz="1100" b="1" dirty="0">
                <a:solidFill>
                  <a:schemeClr val="bg2">
                    <a:lumMod val="50000"/>
                  </a:schemeClr>
                </a:solidFill>
              </a:rPr>
              <a:t> </a:t>
            </a:r>
            <a:r>
              <a:rPr lang="en-US" sz="1100" b="1" dirty="0">
                <a:solidFill>
                  <a:srgbClr val="1186CA"/>
                </a:solidFill>
              </a:rPr>
              <a:t>|</a:t>
            </a:r>
            <a:r>
              <a:rPr lang="en-US" sz="1100" b="1" dirty="0">
                <a:solidFill>
                  <a:schemeClr val="bg2">
                    <a:lumMod val="50000"/>
                  </a:schemeClr>
                </a:solidFill>
              </a:rPr>
              <a:t> Georgia Department of Education </a:t>
            </a:r>
            <a:r>
              <a:rPr lang="en-US" sz="1100" b="1" dirty="0">
                <a:solidFill>
                  <a:srgbClr val="1186CA"/>
                </a:solidFill>
              </a:rPr>
              <a:t>|</a:t>
            </a:r>
            <a:r>
              <a:rPr lang="en-US" sz="1100" b="1" dirty="0">
                <a:solidFill>
                  <a:schemeClr val="bg2">
                    <a:lumMod val="50000"/>
                  </a:schemeClr>
                </a:solidFill>
              </a:rPr>
              <a:t> </a:t>
            </a:r>
            <a:r>
              <a:rPr lang="en-US" sz="1100" b="1" i="1" dirty="0">
                <a:solidFill>
                  <a:schemeClr val="bg2">
                    <a:lumMod val="50000"/>
                  </a:schemeClr>
                </a:solidFill>
              </a:rPr>
              <a:t>Educating Georgia’s Future </a:t>
            </a:r>
          </a:p>
          <a:p>
            <a:pPr algn="l"/>
            <a:endParaRPr lang="en-US" sz="1100" dirty="0"/>
          </a:p>
        </p:txBody>
      </p:sp>
      <p:sp>
        <p:nvSpPr>
          <p:cNvPr id="13" name="TextBox 12">
            <a:extLst>
              <a:ext uri="{FF2B5EF4-FFF2-40B4-BE49-F238E27FC236}">
                <a16:creationId xmlns:a16="http://schemas.microsoft.com/office/drawing/2014/main" id="{57C0B68F-1689-214B-AE14-B1073B4BD33F}"/>
              </a:ext>
            </a:extLst>
          </p:cNvPr>
          <p:cNvSpPr txBox="1"/>
          <p:nvPr userDrawn="1"/>
        </p:nvSpPr>
        <p:spPr>
          <a:xfrm>
            <a:off x="2" y="6360565"/>
            <a:ext cx="890183" cy="292388"/>
          </a:xfrm>
          <a:prstGeom prst="rect">
            <a:avLst/>
          </a:prstGeom>
          <a:noFill/>
        </p:spPr>
        <p:txBody>
          <a:bodyPr wrap="square" rtlCol="0">
            <a:spAutoFit/>
          </a:bodyPr>
          <a:lstStyle/>
          <a:p>
            <a:pPr algn="ctr"/>
            <a:fld id="{75C24A24-6544-0B45-B7A4-3B500436EB52}" type="slidenum">
              <a:rPr lang="en-US" sz="1300" b="1" smtClean="0">
                <a:solidFill>
                  <a:schemeClr val="bg1"/>
                </a:solidFill>
                <a:latin typeface="Arial" panose="020B0604020202020204" pitchFamily="34" charset="0"/>
                <a:cs typeface="Arial" panose="020B0604020202020204" pitchFamily="34" charset="0"/>
              </a:rPr>
              <a:pPr algn="ctr"/>
              <a:t>‹#›</a:t>
            </a:fld>
            <a:endParaRPr lang="en-US" sz="1300" b="1"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2534322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21CC59-6D58-3245-9A8E-D789AEE43FE4}"/>
              </a:ext>
            </a:extLst>
          </p:cNvPr>
          <p:cNvSpPr>
            <a:spLocks noGrp="1"/>
          </p:cNvSpPr>
          <p:nvPr>
            <p:ph type="title"/>
          </p:nvPr>
        </p:nvSpPr>
        <p:spPr>
          <a:xfrm>
            <a:off x="1145893" y="365129"/>
            <a:ext cx="10207907" cy="1325563"/>
          </a:xfrm>
        </p:spPr>
        <p:txBody>
          <a:bodyPr anchor="ctr"/>
          <a:lstStyle/>
          <a:p>
            <a:r>
              <a:rPr lang="en-US"/>
              <a:t>Click to edit Master title style</a:t>
            </a:r>
          </a:p>
        </p:txBody>
      </p:sp>
      <p:sp>
        <p:nvSpPr>
          <p:cNvPr id="3" name="Content Placeholder 2">
            <a:extLst>
              <a:ext uri="{FF2B5EF4-FFF2-40B4-BE49-F238E27FC236}">
                <a16:creationId xmlns:a16="http://schemas.microsoft.com/office/drawing/2014/main" id="{EE41F4A6-D337-D74B-9D16-26A55442E9C6}"/>
              </a:ext>
            </a:extLst>
          </p:cNvPr>
          <p:cNvSpPr>
            <a:spLocks noGrp="1"/>
          </p:cNvSpPr>
          <p:nvPr>
            <p:ph idx="1"/>
          </p:nvPr>
        </p:nvSpPr>
        <p:spPr>
          <a:xfrm>
            <a:off x="1145893" y="1825625"/>
            <a:ext cx="10207907" cy="413567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8" name="Picture 7">
            <a:extLst>
              <a:ext uri="{FF2B5EF4-FFF2-40B4-BE49-F238E27FC236}">
                <a16:creationId xmlns:a16="http://schemas.microsoft.com/office/drawing/2014/main" id="{5616AF50-2D63-2840-932E-F9F826E10164}"/>
              </a:ext>
            </a:extLst>
          </p:cNvPr>
          <p:cNvPicPr>
            <a:picLocks noChangeAspect="1"/>
          </p:cNvPicPr>
          <p:nvPr/>
        </p:nvPicPr>
        <p:blipFill>
          <a:blip r:embed="rId2"/>
          <a:stretch>
            <a:fillRect/>
          </a:stretch>
        </p:blipFill>
        <p:spPr>
          <a:xfrm>
            <a:off x="10083971" y="5961295"/>
            <a:ext cx="1310904" cy="718360"/>
          </a:xfrm>
          <a:prstGeom prst="rect">
            <a:avLst/>
          </a:prstGeom>
        </p:spPr>
      </p:pic>
      <p:pic>
        <p:nvPicPr>
          <p:cNvPr id="16" name="Picture 15">
            <a:extLst>
              <a:ext uri="{FF2B5EF4-FFF2-40B4-BE49-F238E27FC236}">
                <a16:creationId xmlns:a16="http://schemas.microsoft.com/office/drawing/2014/main" id="{DD19D4BD-15D4-C541-A432-13C6719DBA26}"/>
              </a:ext>
            </a:extLst>
          </p:cNvPr>
          <p:cNvPicPr>
            <a:picLocks noChangeAspect="1"/>
          </p:cNvPicPr>
          <p:nvPr/>
        </p:nvPicPr>
        <p:blipFill rotWithShape="1">
          <a:blip r:embed="rId3"/>
          <a:srcRect r="4456"/>
          <a:stretch/>
        </p:blipFill>
        <p:spPr>
          <a:xfrm>
            <a:off x="3" y="0"/>
            <a:ext cx="667639" cy="6858000"/>
          </a:xfrm>
          <a:prstGeom prst="rect">
            <a:avLst/>
          </a:prstGeom>
        </p:spPr>
      </p:pic>
      <p:grpSp>
        <p:nvGrpSpPr>
          <p:cNvPr id="17" name="Group 16">
            <a:extLst>
              <a:ext uri="{FF2B5EF4-FFF2-40B4-BE49-F238E27FC236}">
                <a16:creationId xmlns:a16="http://schemas.microsoft.com/office/drawing/2014/main" id="{1F5F5A58-9164-234F-89A4-62E74793C90B}"/>
              </a:ext>
            </a:extLst>
          </p:cNvPr>
          <p:cNvGrpSpPr/>
          <p:nvPr/>
        </p:nvGrpSpPr>
        <p:grpSpPr>
          <a:xfrm>
            <a:off x="667642" y="6313585"/>
            <a:ext cx="8518401" cy="45719"/>
            <a:chOff x="667640" y="6313581"/>
            <a:chExt cx="7276742" cy="45719"/>
          </a:xfrm>
        </p:grpSpPr>
        <p:sp>
          <p:nvSpPr>
            <p:cNvPr id="18" name="Rectangle 17">
              <a:extLst>
                <a:ext uri="{FF2B5EF4-FFF2-40B4-BE49-F238E27FC236}">
                  <a16:creationId xmlns:a16="http://schemas.microsoft.com/office/drawing/2014/main" id="{21758328-D10A-A149-8922-C097747F7DA1}"/>
                </a:ext>
              </a:extLst>
            </p:cNvPr>
            <p:cNvSpPr/>
            <p:nvPr/>
          </p:nvSpPr>
          <p:spPr>
            <a:xfrm flipV="1">
              <a:off x="667640" y="6313581"/>
              <a:ext cx="3326482" cy="45719"/>
            </a:xfrm>
            <a:prstGeom prst="rect">
              <a:avLst/>
            </a:prstGeom>
            <a:solidFill>
              <a:srgbClr val="0064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9" name="Rectangle 18">
              <a:extLst>
                <a:ext uri="{FF2B5EF4-FFF2-40B4-BE49-F238E27FC236}">
                  <a16:creationId xmlns:a16="http://schemas.microsoft.com/office/drawing/2014/main" id="{3EAF6AFC-E5D5-6C48-89D0-2FA9DFFD49F8}"/>
                </a:ext>
              </a:extLst>
            </p:cNvPr>
            <p:cNvSpPr/>
            <p:nvPr/>
          </p:nvSpPr>
          <p:spPr>
            <a:xfrm flipV="1">
              <a:off x="3994121" y="6313582"/>
              <a:ext cx="1899840" cy="45716"/>
            </a:xfrm>
            <a:prstGeom prst="rect">
              <a:avLst/>
            </a:prstGeom>
            <a:solidFill>
              <a:srgbClr val="007E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0" name="Rectangle 19">
              <a:extLst>
                <a:ext uri="{FF2B5EF4-FFF2-40B4-BE49-F238E27FC236}">
                  <a16:creationId xmlns:a16="http://schemas.microsoft.com/office/drawing/2014/main" id="{6D48B0CF-B6CF-F941-8116-4D560B812269}"/>
                </a:ext>
              </a:extLst>
            </p:cNvPr>
            <p:cNvSpPr/>
            <p:nvPr/>
          </p:nvSpPr>
          <p:spPr>
            <a:xfrm flipV="1">
              <a:off x="5893961" y="6313582"/>
              <a:ext cx="1211336" cy="45716"/>
            </a:xfrm>
            <a:prstGeom prst="rect">
              <a:avLst/>
            </a:prstGeom>
            <a:solidFill>
              <a:srgbClr val="00A9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1" name="Rectangle 20">
              <a:extLst>
                <a:ext uri="{FF2B5EF4-FFF2-40B4-BE49-F238E27FC236}">
                  <a16:creationId xmlns:a16="http://schemas.microsoft.com/office/drawing/2014/main" id="{12F5AA3D-F927-7546-A84D-682A6E58F8E6}"/>
                </a:ext>
              </a:extLst>
            </p:cNvPr>
            <p:cNvSpPr/>
            <p:nvPr/>
          </p:nvSpPr>
          <p:spPr>
            <a:xfrm flipV="1">
              <a:off x="7105297" y="6313583"/>
              <a:ext cx="839085" cy="45716"/>
            </a:xfrm>
            <a:prstGeom prst="rect">
              <a:avLst/>
            </a:prstGeom>
            <a:solidFill>
              <a:srgbClr val="1186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sp>
        <p:nvSpPr>
          <p:cNvPr id="22" name="TextBox 21">
            <a:extLst>
              <a:ext uri="{FF2B5EF4-FFF2-40B4-BE49-F238E27FC236}">
                <a16:creationId xmlns:a16="http://schemas.microsoft.com/office/drawing/2014/main" id="{01EF87C5-8273-2C40-BEC7-069C9963E84D}"/>
              </a:ext>
            </a:extLst>
          </p:cNvPr>
          <p:cNvSpPr txBox="1"/>
          <p:nvPr/>
        </p:nvSpPr>
        <p:spPr>
          <a:xfrm>
            <a:off x="500003" y="6399856"/>
            <a:ext cx="8777815" cy="415498"/>
          </a:xfrm>
          <a:prstGeom prst="rect">
            <a:avLst/>
          </a:prstGeom>
          <a:noFill/>
        </p:spPr>
        <p:txBody>
          <a:bodyPr wrap="square" rtlCol="0">
            <a:spAutoFit/>
          </a:bodyPr>
          <a:lstStyle/>
          <a:p>
            <a:pPr marL="0" marR="0" lvl="0" indent="0" algn="r" defTabSz="685800" rtl="0" eaLnBrk="1" fontAlgn="auto" latinLnBrk="0" hangingPunct="1">
              <a:lnSpc>
                <a:spcPct val="100000"/>
              </a:lnSpc>
              <a:spcBef>
                <a:spcPts val="0"/>
              </a:spcBef>
              <a:spcAft>
                <a:spcPts val="0"/>
              </a:spcAft>
              <a:buClrTx/>
              <a:buSzTx/>
              <a:buFontTx/>
              <a:buNone/>
              <a:tabLst/>
              <a:defRPr/>
            </a:pPr>
            <a:r>
              <a:rPr lang="en-US" sz="1050" b="1" i="1">
                <a:solidFill>
                  <a:schemeClr val="bg2">
                    <a:lumMod val="50000"/>
                  </a:schemeClr>
                </a:solidFill>
              </a:rPr>
              <a:t>Richard Woods, Georgia’s School Superintendent</a:t>
            </a:r>
            <a:r>
              <a:rPr lang="en-US" sz="1050" b="1">
                <a:solidFill>
                  <a:schemeClr val="bg2">
                    <a:lumMod val="50000"/>
                  </a:schemeClr>
                </a:solidFill>
              </a:rPr>
              <a:t> </a:t>
            </a:r>
            <a:r>
              <a:rPr lang="en-US" sz="1050" b="1">
                <a:solidFill>
                  <a:srgbClr val="1186CA"/>
                </a:solidFill>
              </a:rPr>
              <a:t>|</a:t>
            </a:r>
            <a:r>
              <a:rPr lang="en-US" sz="1050" b="1">
                <a:solidFill>
                  <a:schemeClr val="bg2">
                    <a:lumMod val="50000"/>
                  </a:schemeClr>
                </a:solidFill>
              </a:rPr>
              <a:t> Georgia Department of Education </a:t>
            </a:r>
            <a:r>
              <a:rPr lang="en-US" sz="1050" b="1">
                <a:solidFill>
                  <a:srgbClr val="1186CA"/>
                </a:solidFill>
              </a:rPr>
              <a:t>|</a:t>
            </a:r>
            <a:r>
              <a:rPr lang="en-US" sz="1050" b="1">
                <a:solidFill>
                  <a:schemeClr val="bg2">
                    <a:lumMod val="50000"/>
                  </a:schemeClr>
                </a:solidFill>
              </a:rPr>
              <a:t> </a:t>
            </a:r>
            <a:r>
              <a:rPr lang="en-US" sz="1050" b="1" i="1">
                <a:solidFill>
                  <a:schemeClr val="bg2">
                    <a:lumMod val="50000"/>
                  </a:schemeClr>
                </a:solidFill>
              </a:rPr>
              <a:t>Educating Georgia’s Future </a:t>
            </a:r>
          </a:p>
          <a:p>
            <a:pPr algn="r"/>
            <a:endParaRPr lang="en-US" sz="1050"/>
          </a:p>
        </p:txBody>
      </p:sp>
      <p:sp>
        <p:nvSpPr>
          <p:cNvPr id="12" name="TextBox 11">
            <a:extLst>
              <a:ext uri="{FF2B5EF4-FFF2-40B4-BE49-F238E27FC236}">
                <a16:creationId xmlns:a16="http://schemas.microsoft.com/office/drawing/2014/main" id="{35F6C591-4F1D-9E43-AF6C-648D8F706B0C}"/>
              </a:ext>
            </a:extLst>
          </p:cNvPr>
          <p:cNvSpPr txBox="1"/>
          <p:nvPr/>
        </p:nvSpPr>
        <p:spPr>
          <a:xfrm>
            <a:off x="3" y="6360565"/>
            <a:ext cx="667637" cy="242374"/>
          </a:xfrm>
          <a:prstGeom prst="rect">
            <a:avLst/>
          </a:prstGeom>
          <a:noFill/>
        </p:spPr>
        <p:txBody>
          <a:bodyPr wrap="square" rtlCol="0">
            <a:spAutoFit/>
          </a:bodyPr>
          <a:lstStyle/>
          <a:p>
            <a:pPr algn="ctr"/>
            <a:fld id="{75C24A24-6544-0B45-B7A4-3B500436EB52}" type="slidenum">
              <a:rPr lang="en-US" sz="975" b="1" smtClean="0">
                <a:solidFill>
                  <a:schemeClr val="bg1"/>
                </a:solidFill>
                <a:latin typeface="Arial" panose="020B0604020202020204" pitchFamily="34" charset="0"/>
                <a:cs typeface="Arial" panose="020B0604020202020204" pitchFamily="34" charset="0"/>
              </a:rPr>
              <a:pPr algn="ctr"/>
              <a:t>‹#›</a:t>
            </a:fld>
            <a:endParaRPr lang="en-US" sz="975" b="1">
              <a:solidFill>
                <a:schemeClr val="bg1"/>
              </a:solidFill>
              <a:latin typeface="Arial" panose="020B0604020202020204" pitchFamily="34" charset="0"/>
              <a:cs typeface="Arial" panose="020B0604020202020204" pitchFamily="34" charset="0"/>
            </a:endParaRPr>
          </a:p>
        </p:txBody>
      </p:sp>
      <p:sp>
        <p:nvSpPr>
          <p:cNvPr id="4" name="TextBox 3">
            <a:extLst>
              <a:ext uri="{FF2B5EF4-FFF2-40B4-BE49-F238E27FC236}">
                <a16:creationId xmlns:a16="http://schemas.microsoft.com/office/drawing/2014/main" id="{38B13BB9-4CED-402A-B9C3-C7E35255FAE7}"/>
              </a:ext>
            </a:extLst>
          </p:cNvPr>
          <p:cNvSpPr txBox="1"/>
          <p:nvPr userDrawn="1"/>
        </p:nvSpPr>
        <p:spPr>
          <a:xfrm>
            <a:off x="8744990" y="113509"/>
            <a:ext cx="2770908" cy="369332"/>
          </a:xfrm>
          <a:prstGeom prst="rect">
            <a:avLst/>
          </a:prstGeom>
          <a:noFill/>
        </p:spPr>
        <p:txBody>
          <a:bodyPr wrap="square" rtlCol="0">
            <a:spAutoFit/>
          </a:bodyPr>
          <a:lstStyle/>
          <a:p>
            <a:pPr algn="ctr"/>
            <a:r>
              <a:rPr lang="en-US" sz="1800"/>
              <a:t>January 2021</a:t>
            </a:r>
          </a:p>
        </p:txBody>
      </p:sp>
    </p:spTree>
    <p:extLst>
      <p:ext uri="{BB962C8B-B14F-4D97-AF65-F5344CB8AC3E}">
        <p14:creationId xmlns:p14="http://schemas.microsoft.com/office/powerpoint/2010/main" val="5211858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sz="half" idx="1"/>
          </p:nvPr>
        </p:nvSpPr>
        <p:spPr>
          <a:xfrm>
            <a:off x="1422400" y="1600201"/>
            <a:ext cx="4876800" cy="4343400"/>
          </a:xfrm>
        </p:spPr>
        <p:txBody>
          <a:bodyPr/>
          <a:lstStyle>
            <a:lvl1pPr>
              <a:defRPr sz="2800"/>
            </a:lvl1pPr>
            <a:lvl2pPr>
              <a:defRPr sz="2400">
                <a:latin typeface="Century Gothic"/>
                <a:cs typeface="Century Gothic"/>
              </a:defRPr>
            </a:lvl2pPr>
            <a:lvl3pPr>
              <a:defRPr sz="2000">
                <a:latin typeface="Century Gothic"/>
                <a:cs typeface="Century Gothic"/>
              </a:defRPr>
            </a:lvl3pPr>
            <a:lvl4pPr>
              <a:defRPr sz="1800">
                <a:latin typeface="Century Gothic"/>
                <a:cs typeface="Century Gothic"/>
              </a:defRPr>
            </a:lvl4pPr>
            <a:lvl5pPr>
              <a:defRPr sz="1800">
                <a:latin typeface="Century Gothic"/>
                <a:cs typeface="Century Gothic"/>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502400" y="1600200"/>
            <a:ext cx="5080000" cy="4343400"/>
          </a:xfrm>
        </p:spPr>
        <p:txBody>
          <a:bodyPr/>
          <a:lstStyle>
            <a:lvl1pPr>
              <a:defRPr sz="2800"/>
            </a:lvl1pPr>
            <a:lvl2pPr>
              <a:defRPr sz="2400">
                <a:latin typeface="Century Gothic"/>
                <a:cs typeface="Century Gothic"/>
              </a:defRPr>
            </a:lvl2pPr>
            <a:lvl3pPr>
              <a:defRPr sz="2000">
                <a:latin typeface="Century Gothic"/>
                <a:cs typeface="Century Gothic"/>
              </a:defRPr>
            </a:lvl3pPr>
            <a:lvl4pPr>
              <a:defRPr sz="1800">
                <a:latin typeface="Century Gothic"/>
                <a:cs typeface="Century Gothic"/>
              </a:defRPr>
            </a:lvl4pPr>
            <a:lvl5pPr>
              <a:defRPr sz="1800">
                <a:latin typeface="Century Gothic"/>
                <a:cs typeface="Century Gothic"/>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Slide Number Placeholder 4"/>
          <p:cNvSpPr>
            <a:spLocks noGrp="1"/>
          </p:cNvSpPr>
          <p:nvPr>
            <p:ph type="sldNum" sz="quarter" idx="10"/>
          </p:nvPr>
        </p:nvSpPr>
        <p:spPr/>
        <p:txBody>
          <a:bodyPr/>
          <a:lstStyle/>
          <a:p>
            <a:fld id="{64336152-522D-534E-A387-BE770A7CAF94}" type="slidenum">
              <a:rPr lang="en-US" smtClean="0"/>
              <a:pPr/>
              <a:t>‹#›</a:t>
            </a:fld>
            <a:endParaRPr lang="en-US" dirty="0"/>
          </a:p>
        </p:txBody>
      </p:sp>
    </p:spTree>
    <p:extLst>
      <p:ext uri="{BB962C8B-B14F-4D97-AF65-F5344CB8AC3E}">
        <p14:creationId xmlns:p14="http://schemas.microsoft.com/office/powerpoint/2010/main" val="323433808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 preserve="1">
  <p:cSld name="Secondary slides USG Widescreen white">
    <p:spTree>
      <p:nvGrpSpPr>
        <p:cNvPr id="1" name=""/>
        <p:cNvGrpSpPr/>
        <p:nvPr/>
      </p:nvGrpSpPr>
      <p:grpSpPr>
        <a:xfrm>
          <a:off x="0" y="0"/>
          <a:ext cx="0" cy="0"/>
          <a:chOff x="0" y="0"/>
          <a:chExt cx="0" cy="0"/>
        </a:xfrm>
      </p:grpSpPr>
      <p:sp>
        <p:nvSpPr>
          <p:cNvPr id="2" name="Title 1"/>
          <p:cNvSpPr>
            <a:spLocks noGrp="1"/>
          </p:cNvSpPr>
          <p:nvPr>
            <p:ph type="title"/>
          </p:nvPr>
        </p:nvSpPr>
        <p:spPr>
          <a:xfrm>
            <a:off x="374469" y="65636"/>
            <a:ext cx="11608527" cy="731199"/>
          </a:xfrm>
        </p:spPr>
        <p:txBody>
          <a:bodyPr lIns="45720" tIns="0" rIns="45720" bIns="0"/>
          <a:lstStyle>
            <a:lvl1pPr algn="l">
              <a:defRPr/>
            </a:lvl1pPr>
          </a:lstStyle>
          <a:p>
            <a:r>
              <a:rPr lang="en-US" dirty="0"/>
              <a:t>Click to edit Master title style</a:t>
            </a:r>
          </a:p>
        </p:txBody>
      </p:sp>
      <p:sp>
        <p:nvSpPr>
          <p:cNvPr id="3" name="Content Placeholder 2"/>
          <p:cNvSpPr>
            <a:spLocks noGrp="1"/>
          </p:cNvSpPr>
          <p:nvPr>
            <p:ph idx="1"/>
          </p:nvPr>
        </p:nvSpPr>
        <p:spPr>
          <a:xfrm>
            <a:off x="374469" y="796835"/>
            <a:ext cx="11608527" cy="4994367"/>
          </a:xfrm>
        </p:spPr>
        <p:txBody>
          <a:bodyPr/>
          <a:lstStyle>
            <a:lvl2pPr>
              <a:defRPr>
                <a:latin typeface="Century Gothic"/>
                <a:cs typeface="Century Gothic"/>
              </a:defRPr>
            </a:lvl2pPr>
            <a:lvl3pPr>
              <a:defRPr>
                <a:latin typeface="Century Gothic"/>
                <a:cs typeface="Century Gothic"/>
              </a:defRPr>
            </a:lvl3pPr>
            <a:lvl4pPr>
              <a:defRPr>
                <a:latin typeface="Century Gothic"/>
                <a:cs typeface="Century Gothic"/>
              </a:defRPr>
            </a:lvl4pPr>
            <a:lvl5pPr>
              <a:defRPr>
                <a:latin typeface="Century Gothic"/>
                <a:cs typeface="Century Gothic"/>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Slide Number Placeholder 3"/>
          <p:cNvSpPr>
            <a:spLocks noGrp="1"/>
          </p:cNvSpPr>
          <p:nvPr>
            <p:ph type="sldNum" sz="quarter" idx="10"/>
          </p:nvPr>
        </p:nvSpPr>
        <p:spPr/>
        <p:txBody>
          <a:bodyPr/>
          <a:lstStyle/>
          <a:p>
            <a:fld id="{64336152-522D-534E-A387-BE770A7CAF94}" type="slidenum">
              <a:rPr lang="en-US" smtClean="0"/>
              <a:pPr/>
              <a:t>‹#›</a:t>
            </a:fld>
            <a:endParaRPr lang="en-US" dirty="0"/>
          </a:p>
        </p:txBody>
      </p:sp>
    </p:spTree>
    <p:extLst>
      <p:ext uri="{BB962C8B-B14F-4D97-AF65-F5344CB8AC3E}">
        <p14:creationId xmlns:p14="http://schemas.microsoft.com/office/powerpoint/2010/main" val="755810070"/>
      </p:ext>
    </p:extLst>
  </p:cSld>
  <p:clrMapOvr>
    <a:masterClrMapping/>
  </p:clrMapOvr>
  <p:hf hdr="0" ftr="0" dt="0"/>
</p:sldLayout>
</file>

<file path=ppt/slideLayouts/slideLayout2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62DD8B-614B-0349-AB5F-76999770172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31178B1-3F9C-F04B-BF74-08CB5BC5D723}"/>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809507C5-C04C-334C-9B42-3A785CF0CBF3}"/>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2E554686-8DEB-1A49-8902-9DA3F6607D34}"/>
              </a:ext>
            </a:extLst>
          </p:cNvPr>
          <p:cNvSpPr>
            <a:spLocks noGrp="1"/>
          </p:cNvSpPr>
          <p:nvPr>
            <p:ph type="dt" sz="half" idx="10"/>
          </p:nvPr>
        </p:nvSpPr>
        <p:spPr/>
        <p:txBody>
          <a:bodyPr/>
          <a:lstStyle/>
          <a:p>
            <a:fld id="{76F3E622-A50F-214D-AE8E-6AB36AE6A8E9}" type="datetimeFigureOut">
              <a:rPr lang="en-US" smtClean="0"/>
              <a:t>9/28/2021</a:t>
            </a:fld>
            <a:endParaRPr lang="en-US"/>
          </a:p>
        </p:txBody>
      </p:sp>
      <p:sp>
        <p:nvSpPr>
          <p:cNvPr id="6" name="Footer Placeholder 5">
            <a:extLst>
              <a:ext uri="{FF2B5EF4-FFF2-40B4-BE49-F238E27FC236}">
                <a16:creationId xmlns:a16="http://schemas.microsoft.com/office/drawing/2014/main" id="{ADC255FE-A7AA-4F47-8A3E-2D163CDDFE5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2C8EFB0-2189-1C4C-9449-17EB98F6BEFB}"/>
              </a:ext>
            </a:extLst>
          </p:cNvPr>
          <p:cNvSpPr>
            <a:spLocks noGrp="1"/>
          </p:cNvSpPr>
          <p:nvPr>
            <p:ph type="sldNum" sz="quarter" idx="12"/>
          </p:nvPr>
        </p:nvSpPr>
        <p:spPr/>
        <p:txBody>
          <a:bodyPr/>
          <a:lstStyle/>
          <a:p>
            <a:fld id="{39779CE4-ACEB-BF41-A3CF-EAB0661AEF75}" type="slidenum">
              <a:rPr lang="en-US" smtClean="0"/>
              <a:t>‹#›</a:t>
            </a:fld>
            <a:endParaRPr lang="en-US"/>
          </a:p>
        </p:txBody>
      </p:sp>
    </p:spTree>
    <p:extLst>
      <p:ext uri="{BB962C8B-B14F-4D97-AF65-F5344CB8AC3E}">
        <p14:creationId xmlns:p14="http://schemas.microsoft.com/office/powerpoint/2010/main" val="279832145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29C901-2FDB-444C-BC9E-DD0F7F0F91D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553A55B-5C49-FE4A-8685-5036BD1DFFC5}"/>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2032712-EE16-C04C-8193-BE2C670B8096}"/>
              </a:ext>
            </a:extLst>
          </p:cNvPr>
          <p:cNvSpPr>
            <a:spLocks noGrp="1"/>
          </p:cNvSpPr>
          <p:nvPr>
            <p:ph type="dt" sz="half" idx="10"/>
          </p:nvPr>
        </p:nvSpPr>
        <p:spPr/>
        <p:txBody>
          <a:bodyPr/>
          <a:lstStyle/>
          <a:p>
            <a:fld id="{76F3E622-A50F-214D-AE8E-6AB36AE6A8E9}" type="datetimeFigureOut">
              <a:rPr lang="en-US" smtClean="0"/>
              <a:t>9/28/2021</a:t>
            </a:fld>
            <a:endParaRPr lang="en-US"/>
          </a:p>
        </p:txBody>
      </p:sp>
      <p:sp>
        <p:nvSpPr>
          <p:cNvPr id="5" name="Footer Placeholder 4">
            <a:extLst>
              <a:ext uri="{FF2B5EF4-FFF2-40B4-BE49-F238E27FC236}">
                <a16:creationId xmlns:a16="http://schemas.microsoft.com/office/drawing/2014/main" id="{1E63655C-1993-FA42-AE8B-502BDAEEAF0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D54DA4C-46CE-8C48-9051-242332AF59B1}"/>
              </a:ext>
            </a:extLst>
          </p:cNvPr>
          <p:cNvSpPr>
            <a:spLocks noGrp="1"/>
          </p:cNvSpPr>
          <p:nvPr>
            <p:ph type="sldNum" sz="quarter" idx="12"/>
          </p:nvPr>
        </p:nvSpPr>
        <p:spPr/>
        <p:txBody>
          <a:bodyPr/>
          <a:lstStyle/>
          <a:p>
            <a:fld id="{39779CE4-ACEB-BF41-A3CF-EAB0661AEF75}" type="slidenum">
              <a:rPr lang="en-US" smtClean="0"/>
              <a:t>‹#›</a:t>
            </a:fld>
            <a:endParaRPr lang="en-US"/>
          </a:p>
        </p:txBody>
      </p:sp>
    </p:spTree>
    <p:extLst>
      <p:ext uri="{BB962C8B-B14F-4D97-AF65-F5344CB8AC3E}">
        <p14:creationId xmlns:p14="http://schemas.microsoft.com/office/powerpoint/2010/main" val="425350615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9689769-73F4-FF49-ACEE-B73B50D70288}"/>
              </a:ext>
            </a:extLst>
          </p:cNvPr>
          <p:cNvSpPr>
            <a:spLocks noGrp="1"/>
          </p:cNvSpPr>
          <p:nvPr>
            <p:ph type="dt" sz="half" idx="10"/>
          </p:nvPr>
        </p:nvSpPr>
        <p:spPr/>
        <p:txBody>
          <a:bodyPr/>
          <a:lstStyle/>
          <a:p>
            <a:fld id="{76F3E622-A50F-214D-AE8E-6AB36AE6A8E9}" type="datetimeFigureOut">
              <a:rPr lang="en-US" smtClean="0"/>
              <a:t>9/28/2021</a:t>
            </a:fld>
            <a:endParaRPr lang="en-US"/>
          </a:p>
        </p:txBody>
      </p:sp>
      <p:sp>
        <p:nvSpPr>
          <p:cNvPr id="3" name="Footer Placeholder 2">
            <a:extLst>
              <a:ext uri="{FF2B5EF4-FFF2-40B4-BE49-F238E27FC236}">
                <a16:creationId xmlns:a16="http://schemas.microsoft.com/office/drawing/2014/main" id="{A68A8C7E-F63B-104A-AA55-2711A6991D4C}"/>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87414AE5-254A-E343-AC31-249C4FECF336}"/>
              </a:ext>
            </a:extLst>
          </p:cNvPr>
          <p:cNvSpPr>
            <a:spLocks noGrp="1"/>
          </p:cNvSpPr>
          <p:nvPr>
            <p:ph type="sldNum" sz="quarter" idx="12"/>
          </p:nvPr>
        </p:nvSpPr>
        <p:spPr/>
        <p:txBody>
          <a:bodyPr/>
          <a:lstStyle/>
          <a:p>
            <a:fld id="{39779CE4-ACEB-BF41-A3CF-EAB0661AEF75}" type="slidenum">
              <a:rPr lang="en-US" smtClean="0"/>
              <a:t>‹#›</a:t>
            </a:fld>
            <a:endParaRPr lang="en-US"/>
          </a:p>
        </p:txBody>
      </p:sp>
    </p:spTree>
    <p:extLst>
      <p:ext uri="{BB962C8B-B14F-4D97-AF65-F5344CB8AC3E}">
        <p14:creationId xmlns:p14="http://schemas.microsoft.com/office/powerpoint/2010/main" val="225844562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4A23D1-1B3A-40D6-BC30-E69F2692661D}"/>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1C101ECD-73F4-4D03-BEF9-1F6D90251BB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7326FD98-D2A0-4BC7-9F17-6C415356E42B}"/>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C007360A-CE4E-4DA2-9802-3DC2A50BDF8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48B424E7-0454-4A9C-8EB9-9819213AC848}"/>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2C6904F6-510C-442C-9564-5B2E7C497B98}"/>
              </a:ext>
            </a:extLst>
          </p:cNvPr>
          <p:cNvSpPr>
            <a:spLocks noGrp="1"/>
          </p:cNvSpPr>
          <p:nvPr>
            <p:ph type="dt" sz="half" idx="10"/>
          </p:nvPr>
        </p:nvSpPr>
        <p:spPr/>
        <p:txBody>
          <a:bodyPr/>
          <a:lstStyle/>
          <a:p>
            <a:fld id="{C449334E-35C9-4D40-B0E2-62FA9B1FE829}" type="datetime1">
              <a:rPr lang="en-US" smtClean="0"/>
              <a:t>9/28/2021</a:t>
            </a:fld>
            <a:endParaRPr lang="en-US"/>
          </a:p>
        </p:txBody>
      </p:sp>
      <p:sp>
        <p:nvSpPr>
          <p:cNvPr id="8" name="Footer Placeholder 7">
            <a:extLst>
              <a:ext uri="{FF2B5EF4-FFF2-40B4-BE49-F238E27FC236}">
                <a16:creationId xmlns:a16="http://schemas.microsoft.com/office/drawing/2014/main" id="{6E0F6999-ECE7-4EF9-A5C9-949B3B8223EA}"/>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C7612BD8-132A-4DF1-8CF5-A6BBBF1E3444}"/>
              </a:ext>
            </a:extLst>
          </p:cNvPr>
          <p:cNvSpPr>
            <a:spLocks noGrp="1"/>
          </p:cNvSpPr>
          <p:nvPr>
            <p:ph type="sldNum" sz="quarter" idx="12"/>
          </p:nvPr>
        </p:nvSpPr>
        <p:spPr/>
        <p:txBody>
          <a:bodyPr/>
          <a:lstStyle/>
          <a:p>
            <a:fld id="{F74C91F9-67FA-476B-8CE4-68614B71D529}" type="slidenum">
              <a:rPr lang="en-US" smtClean="0"/>
              <a:t>‹#›</a:t>
            </a:fld>
            <a:endParaRPr lang="en-US"/>
          </a:p>
        </p:txBody>
      </p:sp>
    </p:spTree>
    <p:extLst>
      <p:ext uri="{BB962C8B-B14F-4D97-AF65-F5344CB8AC3E}">
        <p14:creationId xmlns:p14="http://schemas.microsoft.com/office/powerpoint/2010/main" val="13849035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0510FD-E726-4864-B4E5-37A7F61364DD}"/>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ABFB7E0C-86F1-4945-BA1C-4ED80D20311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5B74A8CF-45D1-4993-85BE-20F400799596}"/>
              </a:ext>
            </a:extLst>
          </p:cNvPr>
          <p:cNvSpPr>
            <a:spLocks noGrp="1"/>
          </p:cNvSpPr>
          <p:nvPr>
            <p:ph type="dt" sz="half" idx="10"/>
          </p:nvPr>
        </p:nvSpPr>
        <p:spPr/>
        <p:txBody>
          <a:bodyPr/>
          <a:lstStyle/>
          <a:p>
            <a:fld id="{7901CB7E-3CCB-4D2F-8BE8-E26722F6CC9E}" type="datetime1">
              <a:rPr lang="en-US" smtClean="0"/>
              <a:t>9/28/2021</a:t>
            </a:fld>
            <a:endParaRPr lang="en-US"/>
          </a:p>
        </p:txBody>
      </p:sp>
      <p:sp>
        <p:nvSpPr>
          <p:cNvPr id="5" name="Footer Placeholder 4">
            <a:extLst>
              <a:ext uri="{FF2B5EF4-FFF2-40B4-BE49-F238E27FC236}">
                <a16:creationId xmlns:a16="http://schemas.microsoft.com/office/drawing/2014/main" id="{48032F4E-2EE2-40BF-88B2-A8C9E87DC0F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1D7668E-C896-4386-8BF0-2D501B12CB66}"/>
              </a:ext>
            </a:extLst>
          </p:cNvPr>
          <p:cNvSpPr>
            <a:spLocks noGrp="1"/>
          </p:cNvSpPr>
          <p:nvPr>
            <p:ph type="sldNum" sz="quarter" idx="12"/>
          </p:nvPr>
        </p:nvSpPr>
        <p:spPr/>
        <p:txBody>
          <a:bodyPr/>
          <a:lstStyle/>
          <a:p>
            <a:fld id="{F74C91F9-67FA-476B-8CE4-68614B71D529}" type="slidenum">
              <a:rPr lang="en-US" smtClean="0"/>
              <a:t>‹#›</a:t>
            </a:fld>
            <a:endParaRPr lang="en-US"/>
          </a:p>
        </p:txBody>
      </p:sp>
    </p:spTree>
    <p:extLst>
      <p:ext uri="{BB962C8B-B14F-4D97-AF65-F5344CB8AC3E}">
        <p14:creationId xmlns:p14="http://schemas.microsoft.com/office/powerpoint/2010/main" val="22727880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7D1055-0BB1-4011-A557-0C1921BBC83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2FF9516-B5C3-40B6-A83D-033EE6F4B683}"/>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BF96ABB3-034C-418D-8D9C-710DB189E5C2}"/>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B7F90735-6580-49CF-A99C-C62AF2CD41AA}"/>
              </a:ext>
            </a:extLst>
          </p:cNvPr>
          <p:cNvSpPr>
            <a:spLocks noGrp="1"/>
          </p:cNvSpPr>
          <p:nvPr>
            <p:ph type="dt" sz="half" idx="10"/>
          </p:nvPr>
        </p:nvSpPr>
        <p:spPr/>
        <p:txBody>
          <a:bodyPr/>
          <a:lstStyle/>
          <a:p>
            <a:fld id="{493B5B64-7B9D-4E72-A1F0-5C002B5D0099}" type="datetime1">
              <a:rPr lang="en-US" smtClean="0"/>
              <a:t>9/28/2021</a:t>
            </a:fld>
            <a:endParaRPr lang="en-US"/>
          </a:p>
        </p:txBody>
      </p:sp>
      <p:sp>
        <p:nvSpPr>
          <p:cNvPr id="6" name="Footer Placeholder 5">
            <a:extLst>
              <a:ext uri="{FF2B5EF4-FFF2-40B4-BE49-F238E27FC236}">
                <a16:creationId xmlns:a16="http://schemas.microsoft.com/office/drawing/2014/main" id="{33617C14-A2AF-4DCC-AA31-4D795B38183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1EA8A6A-A376-46E3-AC2B-C9BEEE5CD149}"/>
              </a:ext>
            </a:extLst>
          </p:cNvPr>
          <p:cNvSpPr>
            <a:spLocks noGrp="1"/>
          </p:cNvSpPr>
          <p:nvPr>
            <p:ph type="sldNum" sz="quarter" idx="12"/>
          </p:nvPr>
        </p:nvSpPr>
        <p:spPr/>
        <p:txBody>
          <a:bodyPr/>
          <a:lstStyle/>
          <a:p>
            <a:fld id="{F74C91F9-67FA-476B-8CE4-68614B71D529}" type="slidenum">
              <a:rPr lang="en-US" smtClean="0"/>
              <a:t>‹#›</a:t>
            </a:fld>
            <a:endParaRPr lang="en-US"/>
          </a:p>
        </p:txBody>
      </p:sp>
    </p:spTree>
    <p:extLst>
      <p:ext uri="{BB962C8B-B14F-4D97-AF65-F5344CB8AC3E}">
        <p14:creationId xmlns:p14="http://schemas.microsoft.com/office/powerpoint/2010/main" val="27906712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4A23D1-1B3A-40D6-BC30-E69F2692661D}"/>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1C101ECD-73F4-4D03-BEF9-1F6D90251BB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7326FD98-D2A0-4BC7-9F17-6C415356E42B}"/>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C007360A-CE4E-4DA2-9802-3DC2A50BDF8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48B424E7-0454-4A9C-8EB9-9819213AC848}"/>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2C6904F6-510C-442C-9564-5B2E7C497B98}"/>
              </a:ext>
            </a:extLst>
          </p:cNvPr>
          <p:cNvSpPr>
            <a:spLocks noGrp="1"/>
          </p:cNvSpPr>
          <p:nvPr>
            <p:ph type="dt" sz="half" idx="10"/>
          </p:nvPr>
        </p:nvSpPr>
        <p:spPr/>
        <p:txBody>
          <a:bodyPr/>
          <a:lstStyle/>
          <a:p>
            <a:fld id="{C449334E-35C9-4D40-B0E2-62FA9B1FE829}" type="datetime1">
              <a:rPr lang="en-US" smtClean="0"/>
              <a:t>9/28/2021</a:t>
            </a:fld>
            <a:endParaRPr lang="en-US"/>
          </a:p>
        </p:txBody>
      </p:sp>
      <p:sp>
        <p:nvSpPr>
          <p:cNvPr id="8" name="Footer Placeholder 7">
            <a:extLst>
              <a:ext uri="{FF2B5EF4-FFF2-40B4-BE49-F238E27FC236}">
                <a16:creationId xmlns:a16="http://schemas.microsoft.com/office/drawing/2014/main" id="{6E0F6999-ECE7-4EF9-A5C9-949B3B8223EA}"/>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C7612BD8-132A-4DF1-8CF5-A6BBBF1E3444}"/>
              </a:ext>
            </a:extLst>
          </p:cNvPr>
          <p:cNvSpPr>
            <a:spLocks noGrp="1"/>
          </p:cNvSpPr>
          <p:nvPr>
            <p:ph type="sldNum" sz="quarter" idx="12"/>
          </p:nvPr>
        </p:nvSpPr>
        <p:spPr/>
        <p:txBody>
          <a:bodyPr/>
          <a:lstStyle/>
          <a:p>
            <a:fld id="{F74C91F9-67FA-476B-8CE4-68614B71D529}" type="slidenum">
              <a:rPr lang="en-US" smtClean="0"/>
              <a:t>‹#›</a:t>
            </a:fld>
            <a:endParaRPr lang="en-US"/>
          </a:p>
        </p:txBody>
      </p:sp>
    </p:spTree>
    <p:extLst>
      <p:ext uri="{BB962C8B-B14F-4D97-AF65-F5344CB8AC3E}">
        <p14:creationId xmlns:p14="http://schemas.microsoft.com/office/powerpoint/2010/main" val="27085957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03FABF-83E7-4816-9D49-8EA04C3F941B}"/>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C4E69556-6F11-4176-BF05-11105AF20D99}"/>
              </a:ext>
            </a:extLst>
          </p:cNvPr>
          <p:cNvSpPr>
            <a:spLocks noGrp="1"/>
          </p:cNvSpPr>
          <p:nvPr>
            <p:ph type="dt" sz="half" idx="10"/>
          </p:nvPr>
        </p:nvSpPr>
        <p:spPr/>
        <p:txBody>
          <a:bodyPr/>
          <a:lstStyle/>
          <a:p>
            <a:fld id="{6316193D-EE0E-4C06-B1C7-32B066BAA43D}" type="datetime1">
              <a:rPr lang="en-US" smtClean="0"/>
              <a:t>9/28/2021</a:t>
            </a:fld>
            <a:endParaRPr lang="en-US"/>
          </a:p>
        </p:txBody>
      </p:sp>
      <p:sp>
        <p:nvSpPr>
          <p:cNvPr id="4" name="Footer Placeholder 3">
            <a:extLst>
              <a:ext uri="{FF2B5EF4-FFF2-40B4-BE49-F238E27FC236}">
                <a16:creationId xmlns:a16="http://schemas.microsoft.com/office/drawing/2014/main" id="{886752DC-4644-4A10-9FAD-68EC1E059FE5}"/>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63FC4F1F-7E16-44CF-82F1-A2D5AE01E43B}"/>
              </a:ext>
            </a:extLst>
          </p:cNvPr>
          <p:cNvSpPr>
            <a:spLocks noGrp="1"/>
          </p:cNvSpPr>
          <p:nvPr>
            <p:ph type="sldNum" sz="quarter" idx="12"/>
          </p:nvPr>
        </p:nvSpPr>
        <p:spPr/>
        <p:txBody>
          <a:bodyPr/>
          <a:lstStyle/>
          <a:p>
            <a:fld id="{F74C91F9-67FA-476B-8CE4-68614B71D529}" type="slidenum">
              <a:rPr lang="en-US" smtClean="0"/>
              <a:t>‹#›</a:t>
            </a:fld>
            <a:endParaRPr lang="en-US"/>
          </a:p>
        </p:txBody>
      </p:sp>
    </p:spTree>
    <p:extLst>
      <p:ext uri="{BB962C8B-B14F-4D97-AF65-F5344CB8AC3E}">
        <p14:creationId xmlns:p14="http://schemas.microsoft.com/office/powerpoint/2010/main" val="28166124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F134C09-3E38-4244-BD0D-7DFEC66C25C5}"/>
              </a:ext>
            </a:extLst>
          </p:cNvPr>
          <p:cNvSpPr>
            <a:spLocks noGrp="1"/>
          </p:cNvSpPr>
          <p:nvPr>
            <p:ph type="dt" sz="half" idx="10"/>
          </p:nvPr>
        </p:nvSpPr>
        <p:spPr/>
        <p:txBody>
          <a:bodyPr/>
          <a:lstStyle/>
          <a:p>
            <a:fld id="{6A632A8D-1174-4541-98AD-AF67E82E2605}" type="datetime1">
              <a:rPr lang="en-US" smtClean="0"/>
              <a:t>9/28/2021</a:t>
            </a:fld>
            <a:endParaRPr lang="en-US"/>
          </a:p>
        </p:txBody>
      </p:sp>
      <p:sp>
        <p:nvSpPr>
          <p:cNvPr id="3" name="Footer Placeholder 2">
            <a:extLst>
              <a:ext uri="{FF2B5EF4-FFF2-40B4-BE49-F238E27FC236}">
                <a16:creationId xmlns:a16="http://schemas.microsoft.com/office/drawing/2014/main" id="{05EC42B1-DA2A-47DE-AA4B-6825C8C8DA09}"/>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EFB88C9A-6028-4CA4-B321-E309A09C32A5}"/>
              </a:ext>
            </a:extLst>
          </p:cNvPr>
          <p:cNvSpPr>
            <a:spLocks noGrp="1"/>
          </p:cNvSpPr>
          <p:nvPr>
            <p:ph type="sldNum" sz="quarter" idx="12"/>
          </p:nvPr>
        </p:nvSpPr>
        <p:spPr/>
        <p:txBody>
          <a:bodyPr/>
          <a:lstStyle/>
          <a:p>
            <a:fld id="{F74C91F9-67FA-476B-8CE4-68614B71D529}" type="slidenum">
              <a:rPr lang="en-US" smtClean="0"/>
              <a:t>‹#›</a:t>
            </a:fld>
            <a:endParaRPr lang="en-US"/>
          </a:p>
        </p:txBody>
      </p:sp>
    </p:spTree>
    <p:extLst>
      <p:ext uri="{BB962C8B-B14F-4D97-AF65-F5344CB8AC3E}">
        <p14:creationId xmlns:p14="http://schemas.microsoft.com/office/powerpoint/2010/main" val="173073172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C4DACB-206E-4A0E-9552-3FF4A91029E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78418E73-9E0E-4ED2-A7B3-3E07CF2B419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1FD9121F-54A0-4F8B-85FB-654E06F4329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76BC21A-053E-4979-8FDD-A7850B41E724}"/>
              </a:ext>
            </a:extLst>
          </p:cNvPr>
          <p:cNvSpPr>
            <a:spLocks noGrp="1"/>
          </p:cNvSpPr>
          <p:nvPr>
            <p:ph type="dt" sz="half" idx="10"/>
          </p:nvPr>
        </p:nvSpPr>
        <p:spPr/>
        <p:txBody>
          <a:bodyPr/>
          <a:lstStyle/>
          <a:p>
            <a:fld id="{E49E8EEE-87B9-40C5-97FF-E969FC7E0826}" type="datetime1">
              <a:rPr lang="en-US" smtClean="0"/>
              <a:t>9/28/2021</a:t>
            </a:fld>
            <a:endParaRPr lang="en-US"/>
          </a:p>
        </p:txBody>
      </p:sp>
      <p:sp>
        <p:nvSpPr>
          <p:cNvPr id="6" name="Footer Placeholder 5">
            <a:extLst>
              <a:ext uri="{FF2B5EF4-FFF2-40B4-BE49-F238E27FC236}">
                <a16:creationId xmlns:a16="http://schemas.microsoft.com/office/drawing/2014/main" id="{8A6343CF-A612-4688-81A6-06BDB368E66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DDF8869-FDB3-4743-B2C7-4D0114D2CEBD}"/>
              </a:ext>
            </a:extLst>
          </p:cNvPr>
          <p:cNvSpPr>
            <a:spLocks noGrp="1"/>
          </p:cNvSpPr>
          <p:nvPr>
            <p:ph type="sldNum" sz="quarter" idx="12"/>
          </p:nvPr>
        </p:nvSpPr>
        <p:spPr/>
        <p:txBody>
          <a:bodyPr/>
          <a:lstStyle/>
          <a:p>
            <a:fld id="{F74C91F9-67FA-476B-8CE4-68614B71D529}" type="slidenum">
              <a:rPr lang="en-US" smtClean="0"/>
              <a:t>‹#›</a:t>
            </a:fld>
            <a:endParaRPr lang="en-US"/>
          </a:p>
        </p:txBody>
      </p:sp>
    </p:spTree>
    <p:extLst>
      <p:ext uri="{BB962C8B-B14F-4D97-AF65-F5344CB8AC3E}">
        <p14:creationId xmlns:p14="http://schemas.microsoft.com/office/powerpoint/2010/main" val="44033758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16485B-97A3-49D1-B8F4-9F45A3886F1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9C4E9C9C-4989-43BE-8FED-D24256865C1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E5AF127C-C49E-4B72-B751-7FFA5120F2D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9366D46-6C86-42BF-8BB9-0730AD929545}"/>
              </a:ext>
            </a:extLst>
          </p:cNvPr>
          <p:cNvSpPr>
            <a:spLocks noGrp="1"/>
          </p:cNvSpPr>
          <p:nvPr>
            <p:ph type="dt" sz="half" idx="10"/>
          </p:nvPr>
        </p:nvSpPr>
        <p:spPr/>
        <p:txBody>
          <a:bodyPr/>
          <a:lstStyle/>
          <a:p>
            <a:fld id="{7F41B987-0856-4997-A8A0-3EB3EC657831}" type="datetime1">
              <a:rPr lang="en-US" smtClean="0"/>
              <a:t>9/28/2021</a:t>
            </a:fld>
            <a:endParaRPr lang="en-US"/>
          </a:p>
        </p:txBody>
      </p:sp>
      <p:sp>
        <p:nvSpPr>
          <p:cNvPr id="6" name="Footer Placeholder 5">
            <a:extLst>
              <a:ext uri="{FF2B5EF4-FFF2-40B4-BE49-F238E27FC236}">
                <a16:creationId xmlns:a16="http://schemas.microsoft.com/office/drawing/2014/main" id="{EA8F6CA8-CE72-4006-BAA5-6FD0AE3E8C7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E335A1C-F88B-4C8E-ADAF-06B7C3D128EF}"/>
              </a:ext>
            </a:extLst>
          </p:cNvPr>
          <p:cNvSpPr>
            <a:spLocks noGrp="1"/>
          </p:cNvSpPr>
          <p:nvPr>
            <p:ph type="sldNum" sz="quarter" idx="12"/>
          </p:nvPr>
        </p:nvSpPr>
        <p:spPr/>
        <p:txBody>
          <a:bodyPr/>
          <a:lstStyle/>
          <a:p>
            <a:fld id="{F74C91F9-67FA-476B-8CE4-68614B71D529}" type="slidenum">
              <a:rPr lang="en-US" smtClean="0"/>
              <a:t>‹#›</a:t>
            </a:fld>
            <a:endParaRPr lang="en-US"/>
          </a:p>
        </p:txBody>
      </p:sp>
    </p:spTree>
    <p:extLst>
      <p:ext uri="{BB962C8B-B14F-4D97-AF65-F5344CB8AC3E}">
        <p14:creationId xmlns:p14="http://schemas.microsoft.com/office/powerpoint/2010/main" val="175702681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16.xml"/><Relationship Id="rId2" Type="http://schemas.openxmlformats.org/officeDocument/2006/relationships/slideLayout" Target="../slideLayouts/slideLayout15.xml"/><Relationship Id="rId1" Type="http://schemas.openxmlformats.org/officeDocument/2006/relationships/slideLayout" Target="../slideLayouts/slideLayout14.xml"/><Relationship Id="rId4"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19.xml"/><Relationship Id="rId2" Type="http://schemas.openxmlformats.org/officeDocument/2006/relationships/slideLayout" Target="../slideLayouts/slideLayout18.xml"/><Relationship Id="rId1" Type="http://schemas.openxmlformats.org/officeDocument/2006/relationships/slideLayout" Target="../slideLayouts/slideLayout17.xml"/><Relationship Id="rId5" Type="http://schemas.openxmlformats.org/officeDocument/2006/relationships/theme" Target="../theme/theme4.xml"/><Relationship Id="rId4" Type="http://schemas.openxmlformats.org/officeDocument/2006/relationships/slideLayout" Target="../slideLayouts/slideLayout20.xml"/></Relationships>
</file>

<file path=ppt/slideMasters/_rels/slideMaster5.xml.rels><?xml version="1.0" encoding="UTF-8" standalone="yes"?>
<Relationships xmlns="http://schemas.openxmlformats.org/package/2006/relationships"><Relationship Id="rId2" Type="http://schemas.openxmlformats.org/officeDocument/2006/relationships/theme" Target="../theme/theme5.xml"/><Relationship Id="rId1" Type="http://schemas.openxmlformats.org/officeDocument/2006/relationships/slideLayout" Target="../slideLayouts/slideLayout21.xml"/></Relationships>
</file>

<file path=ppt/slideMasters/_rels/slideMaster6.xml.rels><?xml version="1.0" encoding="UTF-8" standalone="yes"?>
<Relationships xmlns="http://schemas.openxmlformats.org/package/2006/relationships"><Relationship Id="rId3" Type="http://schemas.openxmlformats.org/officeDocument/2006/relationships/theme" Target="../theme/theme6.xml"/><Relationship Id="rId2" Type="http://schemas.openxmlformats.org/officeDocument/2006/relationships/slideLayout" Target="../slideLayouts/slideLayout23.xml"/><Relationship Id="rId1" Type="http://schemas.openxmlformats.org/officeDocument/2006/relationships/slideLayout" Target="../slideLayouts/slideLayout22.xml"/><Relationship Id="rId4" Type="http://schemas.openxmlformats.org/officeDocument/2006/relationships/image" Target="../media/image7.png"/></Relationships>
</file>

<file path=ppt/slideMasters/_rels/slideMaster7.xml.rels><?xml version="1.0" encoding="UTF-8" standalone="yes"?>
<Relationships xmlns="http://schemas.openxmlformats.org/package/2006/relationships"><Relationship Id="rId3" Type="http://schemas.openxmlformats.org/officeDocument/2006/relationships/slideLayout" Target="../slideLayouts/slideLayout26.xml"/><Relationship Id="rId2" Type="http://schemas.openxmlformats.org/officeDocument/2006/relationships/slideLayout" Target="../slideLayouts/slideLayout25.xml"/><Relationship Id="rId1" Type="http://schemas.openxmlformats.org/officeDocument/2006/relationships/slideLayout" Target="../slideLayouts/slideLayout24.xml"/><Relationship Id="rId5" Type="http://schemas.openxmlformats.org/officeDocument/2006/relationships/theme" Target="../theme/theme7.xml"/><Relationship Id="rId4" Type="http://schemas.openxmlformats.org/officeDocument/2006/relationships/slideLayout" Target="../slideLayouts/slideLayout2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7F67B97-1E7E-42F5-A579-CDBDCFF8E00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472F7B42-2B8E-4A29-85A9-D72468C2FB8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73B776D-B19F-4A55-8C6B-53F02B930A4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CEAD45D-7723-4F33-B5C8-B5159F5FF091}" type="datetime1">
              <a:rPr lang="en-US" smtClean="0"/>
              <a:t>9/28/2021</a:t>
            </a:fld>
            <a:endParaRPr lang="en-US"/>
          </a:p>
        </p:txBody>
      </p:sp>
      <p:sp>
        <p:nvSpPr>
          <p:cNvPr id="5" name="Footer Placeholder 4">
            <a:extLst>
              <a:ext uri="{FF2B5EF4-FFF2-40B4-BE49-F238E27FC236}">
                <a16:creationId xmlns:a16="http://schemas.microsoft.com/office/drawing/2014/main" id="{29581684-7BC8-4493-AAF0-194C44F7169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E5448F40-1750-4C26-A63C-A09E7523724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74C91F9-67FA-476B-8CE4-68614B71D529}" type="slidenum">
              <a:rPr lang="en-US" smtClean="0"/>
              <a:t>‹#›</a:t>
            </a:fld>
            <a:endParaRPr lang="en-US"/>
          </a:p>
        </p:txBody>
      </p:sp>
    </p:spTree>
    <p:extLst>
      <p:ext uri="{BB962C8B-B14F-4D97-AF65-F5344CB8AC3E}">
        <p14:creationId xmlns:p14="http://schemas.microsoft.com/office/powerpoint/2010/main" val="3351587112"/>
      </p:ext>
    </p:extLst>
  </p:cSld>
  <p:clrMap bg1="lt1" tx1="dk1" bg2="lt2" tx2="dk2" accent1="accent1" accent2="accent2" accent3="accent3" accent4="accent4" accent5="accent5" accent6="accent6" hlink="hlink" folHlink="folHlink"/>
  <p:sldLayoutIdLst>
    <p:sldLayoutId id="2147483909" r:id="rId1"/>
    <p:sldLayoutId id="2147483913" r:id="rId2"/>
    <p:sldLayoutId id="2147483651" r:id="rId3"/>
    <p:sldLayoutId id="2147483914" r:id="rId4"/>
    <p:sldLayoutId id="2147483653" r:id="rId5"/>
    <p:sldLayoutId id="2147483654" r:id="rId6"/>
    <p:sldLayoutId id="2147483912" r:id="rId7"/>
    <p:sldLayoutId id="2147483656" r:id="rId8"/>
    <p:sldLayoutId id="2147483657" r:id="rId9"/>
    <p:sldLayoutId id="2147483658" r:id="rId10"/>
    <p:sldLayoutId id="2147483659" r:id="rId11"/>
  </p:sldLayoutIdLst>
  <p:hf sldNum="0" hdr="0" ft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4F79BD0-8707-0E44-988E-38DBD59EB7F3}"/>
              </a:ext>
            </a:extLst>
          </p:cNvPr>
          <p:cNvSpPr>
            <a:spLocks noGrp="1"/>
          </p:cNvSpPr>
          <p:nvPr>
            <p:ph type="title"/>
          </p:nvPr>
        </p:nvSpPr>
        <p:spPr>
          <a:xfrm>
            <a:off x="838200" y="365129"/>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24B678A1-AE6C-BC48-91DE-D41D7CA1604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997737315"/>
      </p:ext>
    </p:extLst>
  </p:cSld>
  <p:clrMap bg1="lt1" tx1="dk1" bg2="lt2" tx2="dk2" accent1="accent1" accent2="accent2" accent3="accent3" accent4="accent4" accent5="accent5" accent6="accent6" hlink="hlink" folHlink="folHlink"/>
  <p:sldLayoutIdLst>
    <p:sldLayoutId id="2147483890" r:id="rId1"/>
    <p:sldLayoutId id="2147483885" r:id="rId2"/>
  </p:sldLayoutIdLst>
  <p:hf sldNum="0" hdr="0" ftr="0"/>
  <p:txStyles>
    <p:titleStyle>
      <a:lvl1pPr algn="l" defTabSz="685800" rtl="0" eaLnBrk="1" latinLnBrk="0" hangingPunct="1">
        <a:lnSpc>
          <a:spcPct val="90000"/>
        </a:lnSpc>
        <a:spcBef>
          <a:spcPct val="0"/>
        </a:spcBef>
        <a:buNone/>
        <a:defRPr sz="3600" b="1" kern="1200">
          <a:solidFill>
            <a:srgbClr val="44883E"/>
          </a:solidFill>
          <a:latin typeface="Arial" panose="020B0604020202020204" pitchFamily="34" charset="0"/>
          <a:ea typeface="+mj-ea"/>
          <a:cs typeface="Arial" panose="020B0604020202020204" pitchFamily="34" charset="0"/>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4F79BD0-8707-0E44-988E-38DBD59EB7F3}"/>
              </a:ext>
            </a:extLst>
          </p:cNvPr>
          <p:cNvSpPr>
            <a:spLocks noGrp="1"/>
          </p:cNvSpPr>
          <p:nvPr>
            <p:ph type="title"/>
          </p:nvPr>
        </p:nvSpPr>
        <p:spPr>
          <a:xfrm>
            <a:off x="838200" y="365129"/>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24B678A1-AE6C-BC48-91DE-D41D7CA1604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843005143"/>
      </p:ext>
    </p:extLst>
  </p:cSld>
  <p:clrMap bg1="lt1" tx1="dk1" bg2="lt2" tx2="dk2" accent1="accent1" accent2="accent2" accent3="accent3" accent4="accent4" accent5="accent5" accent6="accent6" hlink="hlink" folHlink="folHlink"/>
  <p:sldLayoutIdLst>
    <p:sldLayoutId id="2147483828" r:id="rId1"/>
    <p:sldLayoutId id="2147483907" r:id="rId2"/>
    <p:sldLayoutId id="2147483822" r:id="rId3"/>
  </p:sldLayoutIdLst>
  <p:hf sldNum="0" hdr="0" ftr="0" dt="0"/>
  <p:txStyles>
    <p:titleStyle>
      <a:lvl1pPr algn="l" defTabSz="685800" rtl="0" eaLnBrk="1" latinLnBrk="0" hangingPunct="1">
        <a:lnSpc>
          <a:spcPct val="90000"/>
        </a:lnSpc>
        <a:spcBef>
          <a:spcPct val="0"/>
        </a:spcBef>
        <a:buNone/>
        <a:defRPr sz="3600" b="1" kern="1200">
          <a:solidFill>
            <a:srgbClr val="44883E"/>
          </a:solidFill>
          <a:latin typeface="Arial" panose="020B0604020202020204" pitchFamily="34" charset="0"/>
          <a:ea typeface="+mj-ea"/>
          <a:cs typeface="Arial" panose="020B0604020202020204" pitchFamily="34" charset="0"/>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7"/>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2"/>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a:t>12/07/2020</a:t>
            </a:r>
            <a:endParaRPr lang="en-US" dirty="0"/>
          </a:p>
        </p:txBody>
      </p:sp>
      <p:sp>
        <p:nvSpPr>
          <p:cNvPr id="5" name="Footer Placeholder 4"/>
          <p:cNvSpPr>
            <a:spLocks noGrp="1"/>
          </p:cNvSpPr>
          <p:nvPr>
            <p:ph type="ftr" sz="quarter" idx="3"/>
          </p:nvPr>
        </p:nvSpPr>
        <p:spPr>
          <a:xfrm>
            <a:off x="4038600" y="6356352"/>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2"/>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8F63A3B-78C7-47BE-AE5E-E10140E04643}" type="slidenum">
              <a:rPr lang="en-US" dirty="0"/>
              <a:t>‹#›</a:t>
            </a:fld>
            <a:endParaRPr lang="en-US" dirty="0"/>
          </a:p>
        </p:txBody>
      </p:sp>
    </p:spTree>
    <p:extLst>
      <p:ext uri="{BB962C8B-B14F-4D97-AF65-F5344CB8AC3E}">
        <p14:creationId xmlns:p14="http://schemas.microsoft.com/office/powerpoint/2010/main" val="3855436152"/>
      </p:ext>
    </p:extLst>
  </p:cSld>
  <p:clrMap bg1="lt1" tx1="dk1" bg2="lt2" tx2="dk2" accent1="accent1" accent2="accent2" accent3="accent3" accent4="accent4" accent5="accent5" accent6="accent6" hlink="hlink" folHlink="folHlink"/>
  <p:sldLayoutIdLst>
    <p:sldLayoutId id="2147483677" r:id="rId1"/>
    <p:sldLayoutId id="2147483678" r:id="rId2"/>
    <p:sldLayoutId id="2147483676" r:id="rId3"/>
    <p:sldLayoutId id="2147483675" r:id="rId4"/>
  </p:sldLayoutIdLst>
  <p:hf sldNum="0" hdr="0" ftr="0"/>
  <p:txStyles>
    <p:titleStyle>
      <a:lvl1pPr algn="l" defTabSz="914400" rtl="0" eaLnBrk="1" latinLnBrk="0" hangingPunct="1">
        <a:lnSpc>
          <a:spcPct val="90000"/>
        </a:lnSpc>
        <a:spcBef>
          <a:spcPct val="0"/>
        </a:spcBef>
        <a:buNone/>
        <a:defRPr sz="3600" b="1" i="0" kern="1200">
          <a:solidFill>
            <a:srgbClr val="44883E"/>
          </a:solidFill>
          <a:latin typeface="Arial" panose="020B0604020202020204" pitchFamily="34" charset="0"/>
          <a:ea typeface="Helvetica Neue Medium" panose="02000503000000020004" pitchFamily="2" charset="0"/>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4F79BD0-8707-0E44-988E-38DBD59EB7F3}"/>
              </a:ext>
            </a:extLst>
          </p:cNvPr>
          <p:cNvSpPr>
            <a:spLocks noGrp="1"/>
          </p:cNvSpPr>
          <p:nvPr>
            <p:ph type="title"/>
          </p:nvPr>
        </p:nvSpPr>
        <p:spPr>
          <a:xfrm>
            <a:off x="838200" y="365129"/>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24B678A1-AE6C-BC48-91DE-D41D7CA1604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881142806"/>
      </p:ext>
    </p:extLst>
  </p:cSld>
  <p:clrMap bg1="lt1" tx1="dk1" bg2="lt2" tx2="dk2" accent1="accent1" accent2="accent2" accent3="accent3" accent4="accent4" accent5="accent5" accent6="accent6" hlink="hlink" folHlink="folHlink"/>
  <p:sldLayoutIdLst>
    <p:sldLayoutId id="2147483906" r:id="rId1"/>
  </p:sldLayoutIdLst>
  <p:hf sldNum="0" hdr="0" dt="0"/>
  <p:txStyles>
    <p:titleStyle>
      <a:lvl1pPr algn="l" defTabSz="685800" rtl="0" eaLnBrk="1" latinLnBrk="0" hangingPunct="1">
        <a:lnSpc>
          <a:spcPct val="90000"/>
        </a:lnSpc>
        <a:spcBef>
          <a:spcPct val="0"/>
        </a:spcBef>
        <a:buNone/>
        <a:defRPr sz="3600" b="1" kern="1200">
          <a:solidFill>
            <a:srgbClr val="44883E"/>
          </a:solidFill>
          <a:latin typeface="Arial" panose="020B0604020202020204" pitchFamily="34" charset="0"/>
          <a:ea typeface="+mj-ea"/>
          <a:cs typeface="Arial" panose="020B0604020202020204" pitchFamily="34" charset="0"/>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65759" y="111358"/>
            <a:ext cx="11652068" cy="1143000"/>
          </a:xfrm>
          <a:prstGeom prst="rect">
            <a:avLst/>
          </a:prstGeom>
        </p:spPr>
        <p:txBody>
          <a:bodyPr vert="horz" lIns="91440" tIns="45720" rIns="91440" bIns="45720" rtlCol="0" anchor="ctr">
            <a:normAutofit/>
          </a:bodyPr>
          <a:lstStyle/>
          <a:p>
            <a:r>
              <a:rPr lang="en-US" dirty="0"/>
              <a:t>Page Title</a:t>
            </a:r>
          </a:p>
        </p:txBody>
      </p:sp>
      <p:sp>
        <p:nvSpPr>
          <p:cNvPr id="3" name="Text Placeholder 2"/>
          <p:cNvSpPr>
            <a:spLocks noGrp="1"/>
          </p:cNvSpPr>
          <p:nvPr>
            <p:ph type="body" idx="1"/>
          </p:nvPr>
        </p:nvSpPr>
        <p:spPr>
          <a:xfrm>
            <a:off x="365759" y="1353923"/>
            <a:ext cx="11652068" cy="4437278"/>
          </a:xfrm>
          <a:prstGeom prst="rect">
            <a:avLst/>
          </a:prstGeom>
        </p:spPr>
        <p:txBody>
          <a:bodyPr vert="horz" lIns="91440" tIns="45720" rIns="91440" bIns="45720" rtlCol="0">
            <a:normAutofit/>
          </a:bodyPr>
          <a:lstStyle/>
          <a:p>
            <a:pPr lvl="0"/>
            <a:r>
              <a:rPr lang="en-US" dirty="0"/>
              <a:t>Click to add text</a:t>
            </a:r>
          </a:p>
        </p:txBody>
      </p:sp>
      <p:cxnSp>
        <p:nvCxnSpPr>
          <p:cNvPr id="9" name="Straight Connector 8"/>
          <p:cNvCxnSpPr/>
          <p:nvPr/>
        </p:nvCxnSpPr>
        <p:spPr>
          <a:xfrm flipV="1">
            <a:off x="256032" y="228600"/>
            <a:ext cx="0" cy="5740400"/>
          </a:xfrm>
          <a:prstGeom prst="line">
            <a:avLst/>
          </a:prstGeom>
          <a:ln>
            <a:solidFill>
              <a:srgbClr val="0038A8"/>
            </a:solidFill>
          </a:ln>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a:off x="1016000" y="6635496"/>
            <a:ext cx="10769600" cy="0"/>
          </a:xfrm>
          <a:prstGeom prst="line">
            <a:avLst/>
          </a:prstGeom>
          <a:ln>
            <a:solidFill>
              <a:srgbClr val="0038A8"/>
            </a:solidFill>
          </a:ln>
        </p:spPr>
        <p:style>
          <a:lnRef idx="2">
            <a:schemeClr val="accent1"/>
          </a:lnRef>
          <a:fillRef idx="0">
            <a:schemeClr val="accent1"/>
          </a:fillRef>
          <a:effectRef idx="1">
            <a:schemeClr val="accent1"/>
          </a:effectRef>
          <a:fontRef idx="minor">
            <a:schemeClr val="tx1"/>
          </a:fontRef>
        </p:style>
      </p:cxnSp>
      <p:pic>
        <p:nvPicPr>
          <p:cNvPr id="5" name="Picture 4"/>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203200" y="6068565"/>
            <a:ext cx="3352800" cy="562546"/>
          </a:xfrm>
          <a:prstGeom prst="rect">
            <a:avLst/>
          </a:prstGeom>
        </p:spPr>
      </p:pic>
      <p:sp>
        <p:nvSpPr>
          <p:cNvPr id="4" name="Slide Number Placeholder 3"/>
          <p:cNvSpPr>
            <a:spLocks noGrp="1"/>
          </p:cNvSpPr>
          <p:nvPr>
            <p:ph type="sldNum" sz="quarter" idx="4"/>
          </p:nvPr>
        </p:nvSpPr>
        <p:spPr>
          <a:xfrm>
            <a:off x="10846232" y="6230114"/>
            <a:ext cx="736168" cy="366183"/>
          </a:xfrm>
          <a:prstGeom prst="rect">
            <a:avLst/>
          </a:prstGeom>
        </p:spPr>
        <p:txBody>
          <a:bodyPr vert="horz" lIns="91440" tIns="45720" rIns="91440" bIns="45720" rtlCol="0" anchor="ctr"/>
          <a:lstStyle>
            <a:lvl1pPr algn="r">
              <a:defRPr sz="1200">
                <a:solidFill>
                  <a:schemeClr val="tx1"/>
                </a:solidFill>
                <a:latin typeface="Century Gothic"/>
                <a:cs typeface="Century Gothic"/>
              </a:defRPr>
            </a:lvl1pPr>
          </a:lstStyle>
          <a:p>
            <a:fld id="{64336152-522D-534E-A387-BE770A7CAF94}" type="slidenum">
              <a:rPr lang="en-US" smtClean="0"/>
              <a:pPr/>
              <a:t>‹#›</a:t>
            </a:fld>
            <a:endParaRPr lang="en-US" dirty="0"/>
          </a:p>
        </p:txBody>
      </p:sp>
    </p:spTree>
    <p:extLst>
      <p:ext uri="{BB962C8B-B14F-4D97-AF65-F5344CB8AC3E}">
        <p14:creationId xmlns:p14="http://schemas.microsoft.com/office/powerpoint/2010/main" val="2527870221"/>
      </p:ext>
    </p:extLst>
  </p:cSld>
  <p:clrMap bg1="lt1" tx1="dk1" bg2="lt2" tx2="dk2" accent1="accent1" accent2="accent2" accent3="accent3" accent4="accent4" accent5="accent5" accent6="accent6" hlink="hlink" folHlink="folHlink"/>
  <p:sldLayoutIdLst>
    <p:sldLayoutId id="2147483664" r:id="rId1"/>
    <p:sldLayoutId id="2147483663" r:id="rId2"/>
  </p:sldLayoutIdLst>
  <p:hf hdr="0" ftr="0" dt="0"/>
  <p:txStyles>
    <p:titleStyle>
      <a:lvl1pPr marL="0" marR="0" indent="0" algn="ctr" defTabSz="914400" rtl="0" eaLnBrk="1" fontAlgn="auto" latinLnBrk="0" hangingPunct="1">
        <a:lnSpc>
          <a:spcPct val="100000"/>
        </a:lnSpc>
        <a:spcBef>
          <a:spcPct val="0"/>
        </a:spcBef>
        <a:spcAft>
          <a:spcPts val="0"/>
        </a:spcAft>
        <a:buClrTx/>
        <a:buSzTx/>
        <a:buFontTx/>
        <a:buNone/>
        <a:tabLst/>
        <a:defRPr sz="3600" kern="1200">
          <a:solidFill>
            <a:schemeClr val="tx1"/>
          </a:solidFill>
          <a:latin typeface="Century Gothic"/>
          <a:ea typeface="+mj-ea"/>
          <a:cs typeface="Century Gothic"/>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Century Gothic"/>
          <a:ea typeface="+mn-ea"/>
          <a:cs typeface="Century Gothic"/>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Century"/>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Century"/>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Century"/>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Century"/>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BA7B167-C6A5-6F44-9AEF-120C65FC383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F2CB9D7E-01B2-C340-A538-11972B60E6C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A56E6D1-56E0-164F-9CC9-9BCF4227318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6F3E622-A50F-214D-AE8E-6AB36AE6A8E9}" type="datetimeFigureOut">
              <a:rPr lang="en-US" smtClean="0"/>
              <a:t>9/28/2021</a:t>
            </a:fld>
            <a:endParaRPr lang="en-US"/>
          </a:p>
        </p:txBody>
      </p:sp>
      <p:sp>
        <p:nvSpPr>
          <p:cNvPr id="5" name="Footer Placeholder 4">
            <a:extLst>
              <a:ext uri="{FF2B5EF4-FFF2-40B4-BE49-F238E27FC236}">
                <a16:creationId xmlns:a16="http://schemas.microsoft.com/office/drawing/2014/main" id="{BFC65DBC-06C7-9447-9799-A091A733651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1815FBC0-B781-604C-B5C2-93A954D68ED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9779CE4-ACEB-BF41-A3CF-EAB0661AEF75}" type="slidenum">
              <a:rPr lang="en-US" smtClean="0"/>
              <a:t>‹#›</a:t>
            </a:fld>
            <a:endParaRPr lang="en-US"/>
          </a:p>
        </p:txBody>
      </p:sp>
    </p:spTree>
    <p:extLst>
      <p:ext uri="{BB962C8B-B14F-4D97-AF65-F5344CB8AC3E}">
        <p14:creationId xmlns:p14="http://schemas.microsoft.com/office/powerpoint/2010/main" val="2845505489"/>
      </p:ext>
    </p:extLst>
  </p:cSld>
  <p:clrMap bg1="lt1" tx1="dk1" bg2="lt2" tx2="dk2" accent1="accent1" accent2="accent2" accent3="accent3" accent4="accent4" accent5="accent5" accent6="accent6" hlink="hlink" folHlink="folHlink"/>
  <p:sldLayoutIdLst>
    <p:sldLayoutId id="2147483652" r:id="rId1"/>
    <p:sldLayoutId id="2147483650" r:id="rId2"/>
    <p:sldLayoutId id="2147483655" r:id="rId3"/>
    <p:sldLayoutId id="2147483915" r:id="rId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8.jp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11.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3.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4.xml.rels><?xml version="1.0" encoding="UTF-8" standalone="yes"?>
<Relationships xmlns="http://schemas.openxmlformats.org/package/2006/relationships"><Relationship Id="rId8" Type="http://schemas.openxmlformats.org/officeDocument/2006/relationships/image" Target="../media/image19.jpeg"/><Relationship Id="rId3" Type="http://schemas.openxmlformats.org/officeDocument/2006/relationships/hyperlink" Target="mailto:Jennifer.Phinney@doe.k12.ga.us" TargetMode="External"/><Relationship Id="rId7" Type="http://schemas.openxmlformats.org/officeDocument/2006/relationships/hyperlink" Target="mailto:sarah.wenham@usg.edu" TargetMode="External"/><Relationship Id="rId2" Type="http://schemas.openxmlformats.org/officeDocument/2006/relationships/notesSlide" Target="../notesSlides/notesSlide1.xml"/><Relationship Id="rId1" Type="http://schemas.openxmlformats.org/officeDocument/2006/relationships/slideLayout" Target="../slideLayouts/slideLayout16.xml"/><Relationship Id="rId6" Type="http://schemas.openxmlformats.org/officeDocument/2006/relationships/hyperlink" Target="mailto:dbarker@tcsg.edu" TargetMode="External"/><Relationship Id="rId5" Type="http://schemas.openxmlformats.org/officeDocument/2006/relationships/hyperlink" Target="mailto:dualenrollment@gsfc.org" TargetMode="External"/><Relationship Id="rId4" Type="http://schemas.openxmlformats.org/officeDocument/2006/relationships/hyperlink" Target="mailto:sbaxter@georgiacolleges.org" TargetMode="External"/></Relationships>
</file>

<file path=ppt/slides/_rels/slide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13.jpeg"/><Relationship Id="rId1" Type="http://schemas.openxmlformats.org/officeDocument/2006/relationships/slideLayout" Target="../slideLayouts/slideLayout23.xml"/><Relationship Id="rId4" Type="http://schemas.openxmlformats.org/officeDocument/2006/relationships/hyperlink" Target="http://www.usg.edu/institutions"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jpg"/><Relationship Id="rId1" Type="http://schemas.openxmlformats.org/officeDocument/2006/relationships/slideLayout" Target="../slideLayouts/slideLayout26.xml"/><Relationship Id="rId4" Type="http://schemas.openxmlformats.org/officeDocument/2006/relationships/image" Target="../media/image17.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1" name="Rectangle 10">
            <a:extLst>
              <a:ext uri="{FF2B5EF4-FFF2-40B4-BE49-F238E27FC236}">
                <a16:creationId xmlns:a16="http://schemas.microsoft.com/office/drawing/2014/main" id="{347D6575-0B06-40B2-9D0F-298202F6BC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2" name="Arc 12">
            <a:extLst>
              <a:ext uri="{FF2B5EF4-FFF2-40B4-BE49-F238E27FC236}">
                <a16:creationId xmlns:a16="http://schemas.microsoft.com/office/drawing/2014/main" id="{E2B33195-5BCA-4BB7-A82D-6739522687D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604789">
            <a:off x="675639" y="775849"/>
            <a:ext cx="2987899" cy="2987899"/>
          </a:xfrm>
          <a:prstGeom prst="arc">
            <a:avLst>
              <a:gd name="adj1" fmla="val 14455503"/>
              <a:gd name="adj2" fmla="val 0"/>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2635923C-5786-4330-B3EA-92D8BDE4EA20}"/>
              </a:ext>
            </a:extLst>
          </p:cNvPr>
          <p:cNvSpPr txBox="1">
            <a:spLocks noGrp="1"/>
          </p:cNvSpPr>
          <p:nvPr>
            <p:ph type="title" idx="4294967295"/>
          </p:nvPr>
        </p:nvSpPr>
        <p:spPr>
          <a:xfrm>
            <a:off x="892818" y="1370171"/>
            <a:ext cx="5085580" cy="2387600"/>
          </a:xfrm>
          <a:prstGeom prst="rect">
            <a:avLst/>
          </a:prstGeom>
          <a:noFill/>
          <a:ln>
            <a:noFill/>
            <a:prstDash/>
          </a:ln>
          <a:effectLst/>
        </p:spPr>
        <p:txBody>
          <a:bodyPr rot="0" spcFirstLastPara="0" vertOverflow="overflow" horzOverflow="overflow" vert="horz" wrap="square" lIns="91440" tIns="45720" rIns="91440" bIns="45720" numCol="1" spcCol="0" rtlCol="0" fromWordArt="0" anchor="b" anchorCtr="0" forceAA="0" compatLnSpc="1">
            <a:prstTxWarp prst="textNoShape">
              <a:avLst/>
            </a:prstTxWarp>
            <a:normAutofit/>
          </a:bodyPr>
          <a:lstStyle/>
          <a:p>
            <a:pPr marL="0" marR="0" lvl="0" indent="0" algn="l" defTabSz="914400" rtl="0" eaLnBrk="1" fontAlgn="auto" latinLnBrk="0" hangingPunct="1">
              <a:lnSpc>
                <a:spcPct val="90000"/>
              </a:lnSpc>
              <a:spcBef>
                <a:spcPct val="0"/>
              </a:spcBef>
              <a:spcAft>
                <a:spcPts val="600"/>
              </a:spcAft>
              <a:buClrTx/>
              <a:buSzTx/>
              <a:buFontTx/>
              <a:buNone/>
              <a:tabLst/>
              <a:defRPr/>
            </a:pPr>
            <a:r>
              <a:rPr kumimoji="0" lang="en-US" sz="5100" b="1" i="0" u="none" strike="noStrike" kern="1200" cap="none" spc="0" normalizeH="0" baseline="0" noProof="0" dirty="0">
                <a:ln>
                  <a:noFill/>
                </a:ln>
                <a:solidFill>
                  <a:srgbClr val="FFFFFF"/>
                </a:solidFill>
                <a:effectLst/>
                <a:uLnTx/>
                <a:uFillTx/>
                <a:latin typeface="+mj-lt"/>
                <a:ea typeface="+mj-ea"/>
                <a:cs typeface="+mj-cs"/>
              </a:rPr>
              <a:t>Dual Enrollment for Students with Disabilities</a:t>
            </a:r>
          </a:p>
        </p:txBody>
      </p:sp>
      <p:sp>
        <p:nvSpPr>
          <p:cNvPr id="23" name="Oval 14">
            <a:extLst>
              <a:ext uri="{FF2B5EF4-FFF2-40B4-BE49-F238E27FC236}">
                <a16:creationId xmlns:a16="http://schemas.microsoft.com/office/drawing/2014/main" id="{CF8AD9F3-9AF6-494F-83A3-2F677563935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224703" y="541034"/>
            <a:ext cx="931930" cy="906649"/>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pic>
        <p:nvPicPr>
          <p:cNvPr id="6" name="Picture 5">
            <a:extLst>
              <a:ext uri="{FF2B5EF4-FFF2-40B4-BE49-F238E27FC236}">
                <a16:creationId xmlns:a16="http://schemas.microsoft.com/office/drawing/2014/main" id="{B8B483BC-17D1-4F69-8379-24F13B2567C3}"/>
              </a:ext>
              <a:ext uri="{C183D7F6-B498-43B3-948B-1728B52AA6E4}">
                <adec:decorative xmlns:adec="http://schemas.microsoft.com/office/drawing/2017/decorative" val="1"/>
              </a:ext>
            </a:extLst>
          </p:cNvPr>
          <p:cNvPicPr>
            <a:picLocks noChangeAspect="1"/>
          </p:cNvPicPr>
          <p:nvPr/>
        </p:nvPicPr>
        <p:blipFill rotWithShape="1">
          <a:blip r:embed="rId2">
            <a:extLst>
              <a:ext uri="{28A0092B-C50C-407E-A947-70E740481C1C}">
                <a14:useLocalDpi xmlns:a14="http://schemas.microsoft.com/office/drawing/2010/main" val="0"/>
              </a:ext>
            </a:extLst>
          </a:blip>
          <a:srcRect l="4306" r="1" b="1"/>
          <a:stretch/>
        </p:blipFill>
        <p:spPr>
          <a:xfrm>
            <a:off x="6041841" y="413674"/>
            <a:ext cx="4123157" cy="4123157"/>
          </a:xfrm>
          <a:custGeom>
            <a:avLst/>
            <a:gdLst/>
            <a:ahLst/>
            <a:cxnLst/>
            <a:rect l="l" t="t" r="r" b="b"/>
            <a:pathLst>
              <a:path w="3741748" h="3741748">
                <a:moveTo>
                  <a:pt x="1870874" y="0"/>
                </a:moveTo>
                <a:cubicBezTo>
                  <a:pt x="2904129" y="0"/>
                  <a:pt x="3741748" y="837619"/>
                  <a:pt x="3741748" y="1870874"/>
                </a:cubicBezTo>
                <a:cubicBezTo>
                  <a:pt x="3741748" y="2904129"/>
                  <a:pt x="2904129" y="3741748"/>
                  <a:pt x="1870874" y="3741748"/>
                </a:cubicBezTo>
                <a:cubicBezTo>
                  <a:pt x="837619" y="3741748"/>
                  <a:pt x="0" y="2904129"/>
                  <a:pt x="0" y="1870874"/>
                </a:cubicBezTo>
                <a:cubicBezTo>
                  <a:pt x="0" y="837619"/>
                  <a:pt x="837619" y="0"/>
                  <a:pt x="1870874" y="0"/>
                </a:cubicBezTo>
                <a:close/>
              </a:path>
            </a:pathLst>
          </a:custGeom>
        </p:spPr>
      </p:pic>
      <p:sp>
        <p:nvSpPr>
          <p:cNvPr id="24" name="Rectangle 16">
            <a:extLst>
              <a:ext uri="{FF2B5EF4-FFF2-40B4-BE49-F238E27FC236}">
                <a16:creationId xmlns:a16="http://schemas.microsoft.com/office/drawing/2014/main" id="{0DA5DB8B-7E5C-4ABC-8069-A9A8806F397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501501" y="3865664"/>
            <a:ext cx="739429" cy="739429"/>
          </a:xfrm>
          <a:prstGeom prst="rect">
            <a:avLst/>
          </a:prstGeom>
          <a:noFill/>
          <a:ln w="127000">
            <a:solidFill>
              <a:schemeClr val="accent4"/>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pic>
        <p:nvPicPr>
          <p:cNvPr id="3" name="Picture 2">
            <a:extLst>
              <a:ext uri="{FF2B5EF4-FFF2-40B4-BE49-F238E27FC236}">
                <a16:creationId xmlns:a16="http://schemas.microsoft.com/office/drawing/2014/main" id="{F0E4B942-03D4-4744-A675-DAA817052B86}"/>
              </a:ext>
              <a:ext uri="{C183D7F6-B498-43B3-948B-1728B52AA6E4}">
                <adec:decorative xmlns:adec="http://schemas.microsoft.com/office/drawing/2017/decorative" val="1"/>
              </a:ext>
            </a:extLst>
          </p:cNvPr>
          <p:cNvPicPr>
            <a:picLocks noChangeAspect="1"/>
          </p:cNvPicPr>
          <p:nvPr/>
        </p:nvPicPr>
        <p:blipFill rotWithShape="1">
          <a:blip r:embed="rId3">
            <a:extLst>
              <a:ext uri="{28A0092B-C50C-407E-A947-70E740481C1C}">
                <a14:useLocalDpi xmlns:a14="http://schemas.microsoft.com/office/drawing/2010/main" val="0"/>
              </a:ext>
            </a:extLst>
          </a:blip>
          <a:srcRect t="2900" r="-4" b="3846"/>
          <a:stretch/>
        </p:blipFill>
        <p:spPr>
          <a:xfrm>
            <a:off x="8695537" y="3158548"/>
            <a:ext cx="3047542" cy="3047542"/>
          </a:xfrm>
          <a:custGeom>
            <a:avLst/>
            <a:gdLst/>
            <a:ahLst/>
            <a:cxnLst/>
            <a:rect l="l" t="t" r="r" b="b"/>
            <a:pathLst>
              <a:path w="2283868" h="2283868">
                <a:moveTo>
                  <a:pt x="1141934" y="0"/>
                </a:moveTo>
                <a:cubicBezTo>
                  <a:pt x="1772607" y="0"/>
                  <a:pt x="2283868" y="511261"/>
                  <a:pt x="2283868" y="1141934"/>
                </a:cubicBezTo>
                <a:cubicBezTo>
                  <a:pt x="2283868" y="1772607"/>
                  <a:pt x="1772607" y="2283868"/>
                  <a:pt x="1141934" y="2283868"/>
                </a:cubicBezTo>
                <a:cubicBezTo>
                  <a:pt x="511261" y="2283868"/>
                  <a:pt x="0" y="1772607"/>
                  <a:pt x="0" y="1141934"/>
                </a:cubicBezTo>
                <a:cubicBezTo>
                  <a:pt x="0" y="511261"/>
                  <a:pt x="511261" y="0"/>
                  <a:pt x="1141934" y="0"/>
                </a:cubicBezTo>
                <a:close/>
              </a:path>
            </a:pathLst>
          </a:custGeom>
        </p:spPr>
      </p:pic>
      <p:sp>
        <p:nvSpPr>
          <p:cNvPr id="4" name="Date Placeholder 3">
            <a:extLst>
              <a:ext uri="{FF2B5EF4-FFF2-40B4-BE49-F238E27FC236}">
                <a16:creationId xmlns:a16="http://schemas.microsoft.com/office/drawing/2014/main" id="{26301139-FAEF-4329-BF83-C683BA64385D}"/>
              </a:ext>
            </a:extLst>
          </p:cNvPr>
          <p:cNvSpPr>
            <a:spLocks noGrp="1"/>
          </p:cNvSpPr>
          <p:nvPr>
            <p:ph type="dt" sz="half" idx="10"/>
          </p:nvPr>
        </p:nvSpPr>
        <p:spPr>
          <a:xfrm>
            <a:off x="838200" y="6356350"/>
            <a:ext cx="2743200" cy="365125"/>
          </a:xfrm>
        </p:spPr>
        <p:txBody>
          <a:bodyPr vert="horz" lIns="91440" tIns="45720" rIns="91440" bIns="45720" rtlCol="0" anchor="ctr">
            <a:normAutofit/>
          </a:bodyPr>
          <a:lstStyle/>
          <a:p>
            <a:pPr>
              <a:spcAft>
                <a:spcPts val="600"/>
              </a:spcAft>
            </a:pPr>
            <a:fld id="{3E8CF93B-6636-4E8E-AD70-A33148D9D7CF}" type="datetime1">
              <a:rPr lang="en-US" b="1">
                <a:solidFill>
                  <a:srgbClr val="FFFFFF"/>
                </a:solidFill>
              </a:rPr>
              <a:pPr>
                <a:spcAft>
                  <a:spcPts val="600"/>
                </a:spcAft>
              </a:pPr>
              <a:t>9/28/2021</a:t>
            </a:fld>
            <a:endParaRPr lang="en-US" b="1">
              <a:solidFill>
                <a:srgbClr val="FFFFFF"/>
              </a:solidFill>
            </a:endParaRPr>
          </a:p>
        </p:txBody>
      </p:sp>
    </p:spTree>
    <p:extLst>
      <p:ext uri="{BB962C8B-B14F-4D97-AF65-F5344CB8AC3E}">
        <p14:creationId xmlns:p14="http://schemas.microsoft.com/office/powerpoint/2010/main" val="198752655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11ABD3-93B5-4B96-BF83-4EF51ADCB9F3}"/>
              </a:ext>
            </a:extLst>
          </p:cNvPr>
          <p:cNvSpPr>
            <a:spLocks noGrp="1"/>
          </p:cNvSpPr>
          <p:nvPr>
            <p:ph type="title"/>
          </p:nvPr>
        </p:nvSpPr>
        <p:spPr/>
        <p:txBody>
          <a:bodyPr/>
          <a:lstStyle/>
          <a:p>
            <a:r>
              <a:rPr lang="en-US" sz="1000" dirty="0">
                <a:latin typeface="Arial"/>
                <a:cs typeface="Arial"/>
              </a:rPr>
              <a:t>                                                                                                                                                                                                        12/07/2020</a:t>
            </a:r>
            <a:br>
              <a:rPr lang="en-US" sz="1000" dirty="0">
                <a:latin typeface="Arial"/>
                <a:cs typeface="Arial"/>
              </a:rPr>
            </a:br>
            <a:br>
              <a:rPr lang="en-US" sz="1000" dirty="0">
                <a:latin typeface="Arial"/>
                <a:cs typeface="Arial"/>
              </a:rPr>
            </a:br>
            <a:br>
              <a:rPr lang="en-US" sz="1000" dirty="0">
                <a:latin typeface="Arial"/>
                <a:cs typeface="Arial"/>
              </a:rPr>
            </a:br>
            <a:r>
              <a:rPr lang="en-US" sz="3200" dirty="0">
                <a:latin typeface="Arial"/>
                <a:cs typeface="Arial"/>
              </a:rPr>
              <a:t>Who is Eligible for Dual Enrollment?</a:t>
            </a:r>
            <a:endParaRPr lang="en-US" sz="3200" dirty="0"/>
          </a:p>
        </p:txBody>
      </p:sp>
      <p:sp>
        <p:nvSpPr>
          <p:cNvPr id="3" name="Content Placeholder 2">
            <a:extLst>
              <a:ext uri="{FF2B5EF4-FFF2-40B4-BE49-F238E27FC236}">
                <a16:creationId xmlns:a16="http://schemas.microsoft.com/office/drawing/2014/main" id="{ED0594CA-11B6-4F85-BB4A-E6864BCCFAA8}"/>
              </a:ext>
            </a:extLst>
          </p:cNvPr>
          <p:cNvSpPr>
            <a:spLocks noGrp="1"/>
          </p:cNvSpPr>
          <p:nvPr>
            <p:ph idx="1"/>
          </p:nvPr>
        </p:nvSpPr>
        <p:spPr/>
        <p:txBody>
          <a:bodyPr vert="horz" lIns="91440" tIns="45720" rIns="91440" bIns="45720" rtlCol="0" anchor="t">
            <a:normAutofit fontScale="92500" lnSpcReduction="20000"/>
          </a:bodyPr>
          <a:lstStyle/>
          <a:p>
            <a:r>
              <a:rPr lang="en-US" dirty="0">
                <a:solidFill>
                  <a:schemeClr val="accent6"/>
                </a:solidFill>
                <a:latin typeface="Arial"/>
                <a:cs typeface="Arial"/>
              </a:rPr>
              <a:t>Any student enrolled in a participating Georgia High School is eligible if:</a:t>
            </a:r>
          </a:p>
          <a:p>
            <a:pPr fontAlgn="base"/>
            <a:r>
              <a:rPr lang="en-US" dirty="0">
                <a:solidFill>
                  <a:schemeClr val="accent6"/>
                </a:solidFill>
                <a:latin typeface="Arial"/>
                <a:cs typeface="Arial"/>
              </a:rPr>
              <a:t>10th graders may participate </a:t>
            </a:r>
            <a:r>
              <a:rPr lang="en-US" b="0" i="0" u="none" strike="noStrike" dirty="0">
                <a:solidFill>
                  <a:schemeClr val="accent6"/>
                </a:solidFill>
                <a:effectLst/>
                <a:latin typeface="Arial" panose="020B0604020202020204" pitchFamily="34" charset="0"/>
              </a:rPr>
              <a:t>&amp; take (will begin using their 30 hours of funding):</a:t>
            </a:r>
            <a:endParaRPr lang="en-US" u="none" strike="noStrike" dirty="0">
              <a:solidFill>
                <a:schemeClr val="accent6"/>
              </a:solidFill>
            </a:endParaRPr>
          </a:p>
          <a:p>
            <a:pPr lvl="1" fontAlgn="base">
              <a:buFont typeface="Courier New" panose="02070309020205020404" pitchFamily="49" charset="0"/>
              <a:buChar char="o"/>
            </a:pPr>
            <a:r>
              <a:rPr lang="en-US" b="0" i="0" u="none" strike="noStrike" dirty="0">
                <a:effectLst/>
                <a:latin typeface="Arial" panose="020B0604020202020204" pitchFamily="34" charset="0"/>
              </a:rPr>
              <a:t>Any CTAE course     or</a:t>
            </a:r>
            <a:r>
              <a:rPr lang="en-US" b="0" i="0" dirty="0">
                <a:effectLst/>
                <a:latin typeface="Arial" panose="020B0604020202020204" pitchFamily="34" charset="0"/>
              </a:rPr>
              <a:t>​</a:t>
            </a:r>
          </a:p>
          <a:p>
            <a:pPr lvl="1" fontAlgn="base">
              <a:buFont typeface="Courier New" panose="02070309020205020404" pitchFamily="49" charset="0"/>
              <a:buChar char="o"/>
            </a:pPr>
            <a:r>
              <a:rPr lang="en-US" b="0" i="0" u="none" strike="noStrike" dirty="0">
                <a:effectLst/>
                <a:latin typeface="Arial" panose="020B0604020202020204" pitchFamily="34" charset="0"/>
              </a:rPr>
              <a:t>Any CORE course:</a:t>
            </a:r>
            <a:r>
              <a:rPr lang="en-US" b="0" i="0" dirty="0">
                <a:effectLst/>
                <a:latin typeface="Arial" panose="020B0604020202020204" pitchFamily="34" charset="0"/>
              </a:rPr>
              <a:t>​</a:t>
            </a:r>
          </a:p>
          <a:p>
            <a:pPr lvl="2" fontAlgn="base">
              <a:buFont typeface="Courier New" panose="02070309020205020404" pitchFamily="49" charset="0"/>
              <a:buChar char="o"/>
            </a:pPr>
            <a:r>
              <a:rPr lang="en-US" b="0" i="0" u="none" strike="noStrike" dirty="0">
                <a:effectLst/>
                <a:latin typeface="Arial" panose="020B0604020202020204" pitchFamily="34" charset="0"/>
              </a:rPr>
              <a:t>If they have a </a:t>
            </a:r>
            <a:r>
              <a:rPr lang="en-US" dirty="0"/>
              <a:t>26</a:t>
            </a:r>
            <a:r>
              <a:rPr lang="en-US" b="0" i="0" u="none" strike="noStrike" dirty="0">
                <a:effectLst/>
                <a:latin typeface="Arial" panose="020B0604020202020204" pitchFamily="34" charset="0"/>
              </a:rPr>
              <a:t> ACT or 1200 SAT score    </a:t>
            </a:r>
            <a:endParaRPr lang="en-US" b="0" i="0" dirty="0">
              <a:effectLst/>
              <a:latin typeface="Arial" panose="020B0604020202020204" pitchFamily="34" charset="0"/>
            </a:endParaRPr>
          </a:p>
          <a:p>
            <a:pPr fontAlgn="base"/>
            <a:r>
              <a:rPr lang="en-US" sz="2800" b="0" i="0" u="none" strike="noStrike" dirty="0">
                <a:solidFill>
                  <a:schemeClr val="accent6"/>
                </a:solidFill>
                <a:effectLst/>
                <a:latin typeface="Arial" panose="020B0604020202020204" pitchFamily="34" charset="0"/>
              </a:rPr>
              <a:t>11th and 12th graders are eligible to take any Core or CTAE course, if they qualify for Dual Enrollment, but are subject to the 30 hour funding cap.   </a:t>
            </a:r>
          </a:p>
          <a:p>
            <a:pPr fontAlgn="base"/>
            <a:r>
              <a:rPr lang="en-US" sz="2800" b="0" i="0" u="none" strike="noStrike" dirty="0">
                <a:solidFill>
                  <a:schemeClr val="accent6"/>
                </a:solidFill>
                <a:effectLst/>
                <a:latin typeface="Arial" panose="020B0604020202020204" pitchFamily="34" charset="0"/>
              </a:rPr>
              <a:t>9</a:t>
            </a:r>
            <a:r>
              <a:rPr lang="en-US" sz="2800" b="0" i="0" u="none" strike="noStrike" baseline="30000" dirty="0">
                <a:solidFill>
                  <a:schemeClr val="accent6"/>
                </a:solidFill>
                <a:effectLst/>
                <a:latin typeface="Arial" panose="020B0604020202020204" pitchFamily="34" charset="0"/>
              </a:rPr>
              <a:t>th</a:t>
            </a:r>
            <a:r>
              <a:rPr lang="en-US" sz="2800" b="0" i="0" u="none" strike="noStrike" dirty="0">
                <a:solidFill>
                  <a:schemeClr val="accent6"/>
                </a:solidFill>
                <a:effectLst/>
                <a:latin typeface="Arial" panose="020B0604020202020204" pitchFamily="34" charset="0"/>
              </a:rPr>
              <a:t> graders are NOT eligible for Dual Enrollment using state funding.                                                        </a:t>
            </a:r>
          </a:p>
          <a:p>
            <a:pPr marL="0" indent="0" fontAlgn="base">
              <a:buNone/>
            </a:pPr>
            <a:endParaRPr lang="en-US" sz="2800" b="0" i="0" dirty="0">
              <a:solidFill>
                <a:schemeClr val="accent6"/>
              </a:solidFill>
              <a:effectLst/>
              <a:latin typeface="Arial" panose="020B0604020202020204" pitchFamily="34" charset="0"/>
            </a:endParaRPr>
          </a:p>
        </p:txBody>
      </p:sp>
    </p:spTree>
    <p:extLst>
      <p:ext uri="{BB962C8B-B14F-4D97-AF65-F5344CB8AC3E}">
        <p14:creationId xmlns:p14="http://schemas.microsoft.com/office/powerpoint/2010/main" val="407399627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1EE8D8-CAA5-454C-B991-B8CA5C498AF7}"/>
              </a:ext>
              <a:ext uri="{C183D7F6-B498-43B3-948B-1728B52AA6E4}">
                <adec:decorative xmlns:adec="http://schemas.microsoft.com/office/drawing/2017/decorative" val="1"/>
              </a:ext>
            </a:extLst>
          </p:cNvPr>
          <p:cNvSpPr>
            <a:spLocks noGrp="1"/>
          </p:cNvSpPr>
          <p:nvPr>
            <p:ph type="title"/>
          </p:nvPr>
        </p:nvSpPr>
        <p:spPr/>
        <p:txBody>
          <a:bodyPr>
            <a:normAutofit fontScale="90000"/>
          </a:bodyPr>
          <a:lstStyle/>
          <a:p>
            <a:r>
              <a:rPr lang="en-US" sz="4400" dirty="0">
                <a:solidFill>
                  <a:schemeClr val="accent1"/>
                </a:solidFill>
                <a:highlight>
                  <a:srgbClr val="FFFF00"/>
                </a:highlight>
              </a:rPr>
              <a:t>Steps to participate in Dual Enrollment</a:t>
            </a:r>
            <a:r>
              <a:rPr lang="en-US" dirty="0">
                <a:solidFill>
                  <a:schemeClr val="accent1"/>
                </a:solidFill>
                <a:highlight>
                  <a:srgbClr val="FFFF00"/>
                </a:highlight>
              </a:rPr>
              <a:t>	</a:t>
            </a:r>
          </a:p>
        </p:txBody>
      </p:sp>
      <p:sp>
        <p:nvSpPr>
          <p:cNvPr id="3" name="Content Placeholder 2">
            <a:extLst>
              <a:ext uri="{FF2B5EF4-FFF2-40B4-BE49-F238E27FC236}">
                <a16:creationId xmlns:a16="http://schemas.microsoft.com/office/drawing/2014/main" id="{D3E7E7FB-82F6-4026-A863-83FF34C0DEFF}"/>
              </a:ext>
              <a:ext uri="{C183D7F6-B498-43B3-948B-1728B52AA6E4}">
                <adec:decorative xmlns:adec="http://schemas.microsoft.com/office/drawing/2017/decorative" val="1"/>
              </a:ext>
            </a:extLst>
          </p:cNvPr>
          <p:cNvSpPr>
            <a:spLocks noGrp="1"/>
          </p:cNvSpPr>
          <p:nvPr>
            <p:ph idx="1"/>
          </p:nvPr>
        </p:nvSpPr>
        <p:spPr/>
        <p:txBody>
          <a:bodyPr>
            <a:normAutofit fontScale="92500" lnSpcReduction="10000"/>
          </a:bodyPr>
          <a:lstStyle/>
          <a:p>
            <a:r>
              <a:rPr lang="en-US" dirty="0"/>
              <a:t>1. Talk to your high school counselor/DE Coordinator</a:t>
            </a:r>
          </a:p>
          <a:p>
            <a:r>
              <a:rPr lang="en-US" dirty="0"/>
              <a:t>2. Apply to the college you are interested in attending as a Dual Enrollment Student</a:t>
            </a:r>
          </a:p>
          <a:p>
            <a:r>
              <a:rPr lang="en-US" dirty="0"/>
              <a:t>3. Complete a funding application at GaFutures.org (you may already have an account)</a:t>
            </a:r>
          </a:p>
          <a:p>
            <a:r>
              <a:rPr lang="en-US" dirty="0"/>
              <a:t>4. Once you have been accepted, work with your counselor and the college advisor assigned to you to create your schedule</a:t>
            </a:r>
          </a:p>
        </p:txBody>
      </p:sp>
      <p:pic>
        <p:nvPicPr>
          <p:cNvPr id="1026" name="Picture 2">
            <a:extLst>
              <a:ext uri="{FF2B5EF4-FFF2-40B4-BE49-F238E27FC236}">
                <a16:creationId xmlns:a16="http://schemas.microsoft.com/office/drawing/2014/main" id="{6D7EE0F2-E3DD-4A20-95B4-E020AC3F0173}"/>
              </a:ext>
              <a:ext uri="{C183D7F6-B498-43B3-948B-1728B52AA6E4}">
                <adec:decorative xmlns:adec="http://schemas.microsoft.com/office/drawing/2017/decorative" val="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7829" y="2304661"/>
            <a:ext cx="4184197" cy="43387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2313676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DBBDF7-E4D0-46BA-9136-E936E0FAFE8E}"/>
              </a:ext>
            </a:extLst>
          </p:cNvPr>
          <p:cNvSpPr>
            <a:spLocks noGrp="1"/>
          </p:cNvSpPr>
          <p:nvPr>
            <p:ph type="title"/>
          </p:nvPr>
        </p:nvSpPr>
        <p:spPr/>
        <p:txBody>
          <a:bodyPr/>
          <a:lstStyle/>
          <a:p>
            <a:r>
              <a:rPr lang="en-US" dirty="0"/>
              <a:t>For students with disabilities…</a:t>
            </a:r>
          </a:p>
        </p:txBody>
      </p:sp>
      <p:sp>
        <p:nvSpPr>
          <p:cNvPr id="3" name="Text Placeholder 2">
            <a:extLst>
              <a:ext uri="{FF2B5EF4-FFF2-40B4-BE49-F238E27FC236}">
                <a16:creationId xmlns:a16="http://schemas.microsoft.com/office/drawing/2014/main" id="{482EF077-AF9F-4566-A745-4EC7B8F154E0}"/>
              </a:ext>
            </a:extLst>
          </p:cNvPr>
          <p:cNvSpPr>
            <a:spLocks noGrp="1"/>
          </p:cNvSpPr>
          <p:nvPr>
            <p:ph type="body" sz="quarter" idx="13"/>
          </p:nvPr>
        </p:nvSpPr>
        <p:spPr/>
        <p:txBody>
          <a:bodyPr>
            <a:normAutofit fontScale="92500" lnSpcReduction="20000"/>
          </a:bodyPr>
          <a:lstStyle/>
          <a:p>
            <a:pPr marL="457200" indent="-457200" algn="l">
              <a:buAutoNum type="arabicPeriod"/>
            </a:pPr>
            <a:r>
              <a:rPr lang="en-US" dirty="0"/>
              <a:t>There is no longer a cohort deadline for Dual Enrollment.  As long as a student is enrolled in a participating high school, he or she is eligible for DE funding.</a:t>
            </a:r>
          </a:p>
          <a:p>
            <a:pPr marL="457200" indent="-457200" algn="l">
              <a:buAutoNum type="arabicPeriod"/>
            </a:pPr>
            <a:r>
              <a:rPr lang="en-US" dirty="0"/>
              <a:t>Many colleges provide support for students with disabilities.  Check with student support offices, advisors, learning centers, </a:t>
            </a:r>
            <a:r>
              <a:rPr lang="en-US" dirty="0" err="1"/>
              <a:t>etc</a:t>
            </a:r>
            <a:r>
              <a:rPr lang="en-US" dirty="0"/>
              <a:t> to find out what services are offered and what documentation is necessary to access them. </a:t>
            </a:r>
          </a:p>
        </p:txBody>
      </p:sp>
    </p:spTree>
    <p:extLst>
      <p:ext uri="{BB962C8B-B14F-4D97-AF65-F5344CB8AC3E}">
        <p14:creationId xmlns:p14="http://schemas.microsoft.com/office/powerpoint/2010/main" val="351028727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C1FF41-3414-47C2-A62A-0A52E2981D91}"/>
              </a:ext>
            </a:extLst>
          </p:cNvPr>
          <p:cNvSpPr>
            <a:spLocks noGrp="1"/>
          </p:cNvSpPr>
          <p:nvPr>
            <p:ph type="title"/>
          </p:nvPr>
        </p:nvSpPr>
        <p:spPr>
          <a:xfrm>
            <a:off x="2093883" y="1001238"/>
            <a:ext cx="7838694" cy="497087"/>
          </a:xfrm>
        </p:spPr>
        <p:txBody>
          <a:bodyPr vert="horz" lIns="68580" tIns="34290" rIns="68580" bIns="34290" rtlCol="0" anchor="ctr">
            <a:noAutofit/>
          </a:bodyPr>
          <a:lstStyle/>
          <a:p>
            <a:r>
              <a:rPr lang="en-US" sz="3300" dirty="0">
                <a:solidFill>
                  <a:schemeClr val="tx1"/>
                </a:solidFill>
                <a:latin typeface="+mj-lt"/>
                <a:cs typeface="+mj-cs"/>
              </a:rPr>
              <a:t>Resources 	</a:t>
            </a:r>
          </a:p>
        </p:txBody>
      </p:sp>
      <p:graphicFrame>
        <p:nvGraphicFramePr>
          <p:cNvPr id="5" name="Text Placeholder 2">
            <a:extLst>
              <a:ext uri="{FF2B5EF4-FFF2-40B4-BE49-F238E27FC236}">
                <a16:creationId xmlns:a16="http://schemas.microsoft.com/office/drawing/2014/main" id="{6242F68F-62B5-459C-A391-42F225F0D58C}"/>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82266344"/>
              </p:ext>
            </p:extLst>
          </p:nvPr>
        </p:nvGraphicFramePr>
        <p:xfrm>
          <a:off x="1782925" y="1557047"/>
          <a:ext cx="8509518" cy="42407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7510711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C183D7F6-B498-43B3-948B-1728B52AA6E4}">
                <adec:decorative xmlns:adec="http://schemas.microsoft.com/office/drawing/2017/decorative" val="1"/>
              </a:ext>
            </a:extLst>
          </p:cNvPr>
          <p:cNvSpPr txBox="1">
            <a:spLocks noGrp="1"/>
          </p:cNvSpPr>
          <p:nvPr>
            <p:ph type="title" idx="4294967295"/>
          </p:nvPr>
        </p:nvSpPr>
        <p:spPr>
          <a:xfrm>
            <a:off x="861646" y="184329"/>
            <a:ext cx="8153400" cy="548640"/>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algn="l" rtl="0" eaLnBrk="1" latinLnBrk="0" hangingPunct="1">
              <a:spcBef>
                <a:spcPct val="0"/>
              </a:spcBef>
              <a:buNone/>
              <a:defRPr kumimoji="0" lang="en-US" sz="3800" kern="1200" baseline="0">
                <a:solidFill>
                  <a:srgbClr val="262626"/>
                </a:solidFill>
                <a:effectLst>
                  <a:outerShdw blurRad="50000" dist="30000" dir="5400000" algn="tl" rotWithShape="0">
                    <a:srgbClr val="000000">
                      <a:alpha val="30000"/>
                    </a:srgbClr>
                  </a:outerShdw>
                </a:effectLst>
                <a:latin typeface="Arial" panose="020B0604020202020204" pitchFamily="34" charset="0"/>
                <a:ea typeface="+mj-ea"/>
                <a:cs typeface="Arial" panose="020B0604020202020204" pitchFamily="34" charset="0"/>
              </a:defRPr>
            </a:lvl1pPr>
            <a:extLst/>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800" b="0" i="0" u="none" strike="noStrike" kern="1200" cap="none" spc="0" normalizeH="0" baseline="0" noProof="0" dirty="0">
                <a:ln>
                  <a:noFill/>
                </a:ln>
                <a:solidFill>
                  <a:srgbClr val="262626"/>
                </a:solidFill>
                <a:effectLst>
                  <a:outerShdw blurRad="50000" dist="30000" dir="5400000" algn="tl" rotWithShape="0">
                    <a:srgbClr val="000000">
                      <a:alpha val="30000"/>
                    </a:srgbClr>
                  </a:outerShdw>
                </a:effectLst>
                <a:uLnTx/>
                <a:uFillTx/>
                <a:latin typeface="Arial" panose="020B0604020202020204" pitchFamily="34" charset="0"/>
                <a:ea typeface="+mj-ea"/>
                <a:cs typeface="Arial" panose="020B0604020202020204" pitchFamily="34" charset="0"/>
              </a:rPr>
              <a:t>Dual Enrollment Contacts</a:t>
            </a:r>
          </a:p>
        </p:txBody>
      </p:sp>
      <p:sp>
        <p:nvSpPr>
          <p:cNvPr id="9" name="TextBox 8">
            <a:extLst>
              <a:ext uri="{C183D7F6-B498-43B3-948B-1728B52AA6E4}">
                <adec:decorative xmlns:adec="http://schemas.microsoft.com/office/drawing/2017/decorative" val="1"/>
              </a:ext>
            </a:extLst>
          </p:cNvPr>
          <p:cNvSpPr txBox="1"/>
          <p:nvPr/>
        </p:nvSpPr>
        <p:spPr>
          <a:xfrm>
            <a:off x="2511973" y="840194"/>
            <a:ext cx="7458504" cy="892552"/>
          </a:xfrm>
          <a:prstGeom prst="rect">
            <a:avLst/>
          </a:prstGeom>
          <a:noFill/>
        </p:spPr>
        <p:txBody>
          <a:bodyPr wrap="square" rtlCol="0">
            <a:spAutoFit/>
          </a:bodyPr>
          <a:lstStyle/>
          <a:p>
            <a:r>
              <a:rPr lang="en-US" dirty="0">
                <a:latin typeface="Arial" panose="020B0604020202020204" pitchFamily="34" charset="0"/>
                <a:cs typeface="Arial" panose="020B0604020202020204" pitchFamily="34" charset="0"/>
              </a:rPr>
              <a:t>              Georgia Department of Education</a:t>
            </a:r>
          </a:p>
          <a:p>
            <a:r>
              <a:rPr lang="en-US" dirty="0">
                <a:latin typeface="Arial" panose="020B0604020202020204" pitchFamily="34" charset="0"/>
                <a:cs typeface="Arial" panose="020B0604020202020204" pitchFamily="34" charset="0"/>
              </a:rPr>
              <a:t>Jennifer Phinney</a:t>
            </a:r>
            <a:r>
              <a:rPr lang="en-US" sz="1600" dirty="0">
                <a:latin typeface="Arial" panose="020B0604020202020204" pitchFamily="34" charset="0"/>
                <a:cs typeface="Arial" panose="020B0604020202020204" pitchFamily="34" charset="0"/>
              </a:rPr>
              <a:t>              </a:t>
            </a:r>
            <a:r>
              <a:rPr lang="en-US" sz="1600" dirty="0">
                <a:latin typeface="Arial" panose="020B0604020202020204" pitchFamily="34" charset="0"/>
                <a:cs typeface="Arial" panose="020B0604020202020204" pitchFamily="34" charset="0"/>
                <a:hlinkClick r:id="rId3"/>
              </a:rPr>
              <a:t>Jennifer.Phinney@doe.k12.ga.us</a:t>
            </a:r>
            <a:endParaRPr lang="en-US" sz="1600" dirty="0">
              <a:latin typeface="Arial" panose="020B0604020202020204" pitchFamily="34" charset="0"/>
              <a:cs typeface="Arial" panose="020B0604020202020204" pitchFamily="34" charset="0"/>
            </a:endParaRPr>
          </a:p>
          <a:p>
            <a:endParaRPr lang="en-US" sz="1600" dirty="0">
              <a:latin typeface="Arial" panose="020B0604020202020204" pitchFamily="34" charset="0"/>
              <a:cs typeface="Arial" panose="020B0604020202020204" pitchFamily="34" charset="0"/>
            </a:endParaRPr>
          </a:p>
        </p:txBody>
      </p:sp>
      <p:sp>
        <p:nvSpPr>
          <p:cNvPr id="2" name="TextBox 1">
            <a:extLst>
              <a:ext uri="{C183D7F6-B498-43B3-948B-1728B52AA6E4}">
                <adec:decorative xmlns:adec="http://schemas.microsoft.com/office/drawing/2017/decorative" val="1"/>
              </a:ext>
            </a:extLst>
          </p:cNvPr>
          <p:cNvSpPr txBox="1"/>
          <p:nvPr/>
        </p:nvSpPr>
        <p:spPr>
          <a:xfrm>
            <a:off x="3409950" y="1971473"/>
            <a:ext cx="5524500" cy="1200329"/>
          </a:xfrm>
          <a:prstGeom prst="rect">
            <a:avLst/>
          </a:prstGeom>
          <a:noFill/>
        </p:spPr>
        <p:txBody>
          <a:bodyPr wrap="square" rtlCol="0">
            <a:spAutoFit/>
          </a:bodyPr>
          <a:lstStyle/>
          <a:p>
            <a:r>
              <a:rPr lang="en-US" dirty="0">
                <a:latin typeface="Arial" panose="020B0604020202020204" pitchFamily="34" charset="0"/>
                <a:cs typeface="Arial" panose="020B0604020202020204" pitchFamily="34" charset="0"/>
              </a:rPr>
              <a:t>Georgia Independent College Association</a:t>
            </a:r>
          </a:p>
          <a:p>
            <a:r>
              <a:rPr lang="en-US" dirty="0">
                <a:latin typeface="Arial" panose="020B0604020202020204" pitchFamily="34" charset="0"/>
                <a:cs typeface="Arial" panose="020B0604020202020204" pitchFamily="34" charset="0"/>
              </a:rPr>
              <a:t>Jenna Colvin</a:t>
            </a:r>
          </a:p>
          <a:p>
            <a:r>
              <a:rPr lang="en-US" dirty="0">
                <a:solidFill>
                  <a:schemeClr val="accent4">
                    <a:lumMod val="60000"/>
                    <a:lumOff val="40000"/>
                  </a:schemeClr>
                </a:solidFill>
                <a:latin typeface="Arial" panose="020B0604020202020204" pitchFamily="34" charset="0"/>
                <a:cs typeface="Arial" panose="020B0604020202020204" pitchFamily="34" charset="0"/>
                <a:hlinkClick r:id="rId4"/>
              </a:rPr>
              <a:t>jcolvin@georgiacolleges.org</a:t>
            </a:r>
            <a:endParaRPr lang="en-US" dirty="0">
              <a:latin typeface="Arial" panose="020B0604020202020204" pitchFamily="34" charset="0"/>
              <a:cs typeface="Arial" panose="020B0604020202020204" pitchFamily="34" charset="0"/>
            </a:endParaRPr>
          </a:p>
          <a:p>
            <a:endParaRPr lang="en-US" dirty="0">
              <a:latin typeface="Arial" panose="020B0604020202020204" pitchFamily="34" charset="0"/>
              <a:cs typeface="Arial" panose="020B0604020202020204" pitchFamily="34" charset="0"/>
            </a:endParaRPr>
          </a:p>
        </p:txBody>
      </p:sp>
      <p:sp>
        <p:nvSpPr>
          <p:cNvPr id="10" name="TextBox 9">
            <a:extLst>
              <a:ext uri="{C183D7F6-B498-43B3-948B-1728B52AA6E4}">
                <adec:decorative xmlns:adec="http://schemas.microsoft.com/office/drawing/2017/decorative" val="1"/>
              </a:ext>
            </a:extLst>
          </p:cNvPr>
          <p:cNvSpPr txBox="1"/>
          <p:nvPr/>
        </p:nvSpPr>
        <p:spPr>
          <a:xfrm>
            <a:off x="4495800" y="3077290"/>
            <a:ext cx="5618746" cy="646331"/>
          </a:xfrm>
          <a:prstGeom prst="rect">
            <a:avLst/>
          </a:prstGeom>
          <a:noFill/>
        </p:spPr>
        <p:txBody>
          <a:bodyPr wrap="square" rtlCol="0">
            <a:spAutoFit/>
          </a:bodyPr>
          <a:lstStyle/>
          <a:p>
            <a:r>
              <a:rPr lang="en-US" dirty="0">
                <a:latin typeface="Arial" panose="020B0604020202020204" pitchFamily="34" charset="0"/>
                <a:cs typeface="Arial" panose="020B0604020202020204" pitchFamily="34" charset="0"/>
              </a:rPr>
              <a:t>Georgia Student Finance Commission</a:t>
            </a:r>
          </a:p>
          <a:p>
            <a:r>
              <a:rPr lang="en-US" dirty="0">
                <a:latin typeface="Arial" panose="020B0604020202020204" pitchFamily="34" charset="0"/>
                <a:cs typeface="Arial" panose="020B0604020202020204" pitchFamily="34" charset="0"/>
                <a:hlinkClick r:id="rId5"/>
              </a:rPr>
              <a:t>dualenrollment@gsfc.org</a:t>
            </a:r>
            <a:r>
              <a:rPr lang="en-US" dirty="0">
                <a:latin typeface="Arial" panose="020B0604020202020204" pitchFamily="34" charset="0"/>
                <a:cs typeface="Arial" panose="020B0604020202020204" pitchFamily="34" charset="0"/>
              </a:rPr>
              <a:t> </a:t>
            </a:r>
          </a:p>
        </p:txBody>
      </p:sp>
      <p:sp>
        <p:nvSpPr>
          <p:cNvPr id="8" name="TextBox 7">
            <a:extLst>
              <a:ext uri="{C183D7F6-B498-43B3-948B-1728B52AA6E4}">
                <adec:decorative xmlns:adec="http://schemas.microsoft.com/office/drawing/2017/decorative" val="1"/>
              </a:ext>
            </a:extLst>
          </p:cNvPr>
          <p:cNvSpPr txBox="1"/>
          <p:nvPr/>
        </p:nvSpPr>
        <p:spPr>
          <a:xfrm>
            <a:off x="6172201" y="3930795"/>
            <a:ext cx="4391025" cy="923330"/>
          </a:xfrm>
          <a:prstGeom prst="rect">
            <a:avLst/>
          </a:prstGeom>
          <a:noFill/>
        </p:spPr>
        <p:txBody>
          <a:bodyPr wrap="square" rtlCol="0">
            <a:spAutoFit/>
          </a:bodyPr>
          <a:lstStyle/>
          <a:p>
            <a:r>
              <a:rPr lang="en-US" dirty="0">
                <a:latin typeface="Arial" panose="020B0604020202020204" pitchFamily="34" charset="0"/>
                <a:cs typeface="Arial" panose="020B0604020202020204" pitchFamily="34" charset="0"/>
              </a:rPr>
              <a:t>Technical College System of Georgia</a:t>
            </a:r>
          </a:p>
          <a:p>
            <a:r>
              <a:rPr lang="en-US" dirty="0">
                <a:latin typeface="Arial" panose="020B0604020202020204" pitchFamily="34" charset="0"/>
                <a:cs typeface="Arial" panose="020B0604020202020204" pitchFamily="34" charset="0"/>
              </a:rPr>
              <a:t>Dianne Lassai Barker</a:t>
            </a:r>
          </a:p>
          <a:p>
            <a:r>
              <a:rPr lang="en-US" u="sng" dirty="0">
                <a:latin typeface="Arial" panose="020B0604020202020204" pitchFamily="34" charset="0"/>
                <a:cs typeface="Arial" panose="020B0604020202020204" pitchFamily="34" charset="0"/>
                <a:hlinkClick r:id="rId6"/>
              </a:rPr>
              <a:t>dbarker@tcsg.edu</a:t>
            </a:r>
            <a:r>
              <a:rPr lang="en-US" u="sng" dirty="0">
                <a:latin typeface="Arial" panose="020B0604020202020204" pitchFamily="34" charset="0"/>
                <a:cs typeface="Arial" panose="020B0604020202020204" pitchFamily="34" charset="0"/>
              </a:rPr>
              <a:t> </a:t>
            </a:r>
            <a:endParaRPr lang="en-US" dirty="0">
              <a:latin typeface="Arial" panose="020B0604020202020204" pitchFamily="34" charset="0"/>
              <a:cs typeface="Arial" panose="020B0604020202020204" pitchFamily="34" charset="0"/>
            </a:endParaRPr>
          </a:p>
        </p:txBody>
      </p:sp>
      <p:sp>
        <p:nvSpPr>
          <p:cNvPr id="7" name="TextBox 6">
            <a:extLst>
              <a:ext uri="{C183D7F6-B498-43B3-948B-1728B52AA6E4}">
                <adec:decorative xmlns:adec="http://schemas.microsoft.com/office/drawing/2017/decorative" val="1"/>
              </a:ext>
            </a:extLst>
          </p:cNvPr>
          <p:cNvSpPr txBox="1"/>
          <p:nvPr/>
        </p:nvSpPr>
        <p:spPr>
          <a:xfrm>
            <a:off x="7467601" y="5015103"/>
            <a:ext cx="3552825" cy="923330"/>
          </a:xfrm>
          <a:prstGeom prst="rect">
            <a:avLst/>
          </a:prstGeom>
          <a:noFill/>
        </p:spPr>
        <p:txBody>
          <a:bodyPr wrap="square" rtlCol="0">
            <a:spAutoFit/>
          </a:bodyPr>
          <a:lstStyle/>
          <a:p>
            <a:r>
              <a:rPr lang="en-US" dirty="0">
                <a:latin typeface="Arial" panose="020B0604020202020204" pitchFamily="34" charset="0"/>
                <a:cs typeface="Arial" panose="020B0604020202020204" pitchFamily="34" charset="0"/>
              </a:rPr>
              <a:t>University System of Georgia</a:t>
            </a:r>
          </a:p>
          <a:p>
            <a:r>
              <a:rPr lang="en-US" dirty="0">
                <a:latin typeface="Arial" panose="020B0604020202020204" pitchFamily="34" charset="0"/>
                <a:cs typeface="Arial" panose="020B0604020202020204" pitchFamily="34" charset="0"/>
              </a:rPr>
              <a:t>Sarah Wenham</a:t>
            </a:r>
          </a:p>
          <a:p>
            <a:r>
              <a:rPr lang="en-US" dirty="0">
                <a:latin typeface="Arial" panose="020B0604020202020204" pitchFamily="34" charset="0"/>
                <a:cs typeface="Arial" panose="020B0604020202020204" pitchFamily="34" charset="0"/>
                <a:hlinkClick r:id="rId7"/>
              </a:rPr>
              <a:t>sarah.wenham@usg.edu</a:t>
            </a:r>
            <a:r>
              <a:rPr lang="en-US" dirty="0">
                <a:latin typeface="Arial" panose="020B0604020202020204" pitchFamily="34" charset="0"/>
                <a:cs typeface="Arial" panose="020B0604020202020204" pitchFamily="34" charset="0"/>
              </a:rPr>
              <a:t> </a:t>
            </a:r>
          </a:p>
        </p:txBody>
      </p:sp>
      <p:pic>
        <p:nvPicPr>
          <p:cNvPr id="11" name="Picture 10">
            <a:extLst>
              <a:ext uri="{C183D7F6-B498-43B3-948B-1728B52AA6E4}">
                <adec:decorative xmlns:adec="http://schemas.microsoft.com/office/drawing/2017/decorative" val="1"/>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295400" y="3686199"/>
            <a:ext cx="3816950" cy="2544633"/>
          </a:xfrm>
          <a:prstGeom prst="rect">
            <a:avLst/>
          </a:prstGeom>
        </p:spPr>
      </p:pic>
    </p:spTree>
    <p:extLst>
      <p:ext uri="{BB962C8B-B14F-4D97-AF65-F5344CB8AC3E}">
        <p14:creationId xmlns:p14="http://schemas.microsoft.com/office/powerpoint/2010/main" val="320743940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347D6575-0B06-40B2-9D0F-298202F6BC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1" name="Arc 10">
            <a:extLst>
              <a:ext uri="{FF2B5EF4-FFF2-40B4-BE49-F238E27FC236}">
                <a16:creationId xmlns:a16="http://schemas.microsoft.com/office/drawing/2014/main" id="{E2B33195-5BCA-4BB7-A82D-6739522687D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604789">
            <a:off x="675639" y="775849"/>
            <a:ext cx="2987899" cy="2987899"/>
          </a:xfrm>
          <a:prstGeom prst="arc">
            <a:avLst>
              <a:gd name="adj1" fmla="val 14455503"/>
              <a:gd name="adj2" fmla="val 0"/>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393C8527-B9B3-43AE-BDDB-FE323E1764B3}"/>
              </a:ext>
            </a:extLst>
          </p:cNvPr>
          <p:cNvSpPr>
            <a:spLocks noGrp="1"/>
          </p:cNvSpPr>
          <p:nvPr>
            <p:ph type="title"/>
          </p:nvPr>
        </p:nvSpPr>
        <p:spPr>
          <a:xfrm>
            <a:off x="892818" y="1370171"/>
            <a:ext cx="5085580" cy="2387600"/>
          </a:xfrm>
        </p:spPr>
        <p:txBody>
          <a:bodyPr vert="horz" lIns="91440" tIns="45720" rIns="91440" bIns="45720" rtlCol="0" anchor="b">
            <a:normAutofit/>
          </a:bodyPr>
          <a:lstStyle/>
          <a:p>
            <a:r>
              <a:rPr lang="en-US" sz="6000">
                <a:solidFill>
                  <a:schemeClr val="bg1"/>
                </a:solidFill>
              </a:rPr>
              <a:t>So what is Dual Enrollment?  </a:t>
            </a:r>
          </a:p>
        </p:txBody>
      </p:sp>
      <p:sp>
        <p:nvSpPr>
          <p:cNvPr id="13" name="Oval 12">
            <a:extLst>
              <a:ext uri="{FF2B5EF4-FFF2-40B4-BE49-F238E27FC236}">
                <a16:creationId xmlns:a16="http://schemas.microsoft.com/office/drawing/2014/main" id="{CF8AD9F3-9AF6-494F-83A3-2F677563935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349802" y="832686"/>
            <a:ext cx="1104943" cy="1074969"/>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pic>
        <p:nvPicPr>
          <p:cNvPr id="4" name="Picture 3">
            <a:extLst>
              <a:ext uri="{FF2B5EF4-FFF2-40B4-BE49-F238E27FC236}">
                <a16:creationId xmlns:a16="http://schemas.microsoft.com/office/drawing/2014/main" id="{C10F77ED-EFE9-45D6-8437-84CF0E79374E}"/>
              </a:ext>
              <a:ext uri="{C183D7F6-B498-43B3-948B-1728B52AA6E4}">
                <adec:decorative xmlns:adec="http://schemas.microsoft.com/office/drawing/2017/decorative" val="1"/>
              </a:ext>
            </a:extLst>
          </p:cNvPr>
          <p:cNvPicPr>
            <a:picLocks noChangeAspect="1"/>
          </p:cNvPicPr>
          <p:nvPr/>
        </p:nvPicPr>
        <p:blipFill rotWithShape="1">
          <a:blip r:embed="rId2"/>
          <a:srcRect/>
          <a:stretch/>
        </p:blipFill>
        <p:spPr>
          <a:xfrm>
            <a:off x="6520859" y="795510"/>
            <a:ext cx="5137520" cy="5137520"/>
          </a:xfrm>
          <a:custGeom>
            <a:avLst/>
            <a:gdLst/>
            <a:ahLst/>
            <a:cxnLst/>
            <a:rect l="l" t="t" r="r" b="b"/>
            <a:pathLst>
              <a:path w="3741748" h="3741748">
                <a:moveTo>
                  <a:pt x="1870874" y="0"/>
                </a:moveTo>
                <a:cubicBezTo>
                  <a:pt x="2904129" y="0"/>
                  <a:pt x="3741748" y="837619"/>
                  <a:pt x="3741748" y="1870874"/>
                </a:cubicBezTo>
                <a:cubicBezTo>
                  <a:pt x="3741748" y="2904129"/>
                  <a:pt x="2904129" y="3741748"/>
                  <a:pt x="1870874" y="3741748"/>
                </a:cubicBezTo>
                <a:cubicBezTo>
                  <a:pt x="837619" y="3741748"/>
                  <a:pt x="0" y="2904129"/>
                  <a:pt x="0" y="1870874"/>
                </a:cubicBezTo>
                <a:cubicBezTo>
                  <a:pt x="0" y="837619"/>
                  <a:pt x="837619" y="0"/>
                  <a:pt x="1870874" y="0"/>
                </a:cubicBezTo>
                <a:close/>
              </a:path>
            </a:pathLst>
          </a:custGeom>
        </p:spPr>
      </p:pic>
      <p:sp>
        <p:nvSpPr>
          <p:cNvPr id="15" name="Rectangle 14">
            <a:extLst>
              <a:ext uri="{FF2B5EF4-FFF2-40B4-BE49-F238E27FC236}">
                <a16:creationId xmlns:a16="http://schemas.microsoft.com/office/drawing/2014/main" id="{0DA5DB8B-7E5C-4ABC-8069-A9A8806F397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82154" y="4925384"/>
            <a:ext cx="876704" cy="876704"/>
          </a:xfrm>
          <a:prstGeom prst="rect">
            <a:avLst/>
          </a:prstGeom>
          <a:noFill/>
          <a:ln w="127000">
            <a:solidFill>
              <a:schemeClr val="accent4"/>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3" name="Date Placeholder 2">
            <a:extLst>
              <a:ext uri="{FF2B5EF4-FFF2-40B4-BE49-F238E27FC236}">
                <a16:creationId xmlns:a16="http://schemas.microsoft.com/office/drawing/2014/main" id="{BB0E983C-13C8-4C05-ACE8-5BF01EA2B0D6}"/>
              </a:ext>
            </a:extLst>
          </p:cNvPr>
          <p:cNvSpPr>
            <a:spLocks noGrp="1"/>
          </p:cNvSpPr>
          <p:nvPr>
            <p:ph type="dt" sz="half" idx="10"/>
          </p:nvPr>
        </p:nvSpPr>
        <p:spPr>
          <a:xfrm>
            <a:off x="838200" y="6356350"/>
            <a:ext cx="2743200" cy="365125"/>
          </a:xfrm>
        </p:spPr>
        <p:txBody>
          <a:bodyPr vert="horz" lIns="91440" tIns="45720" rIns="91440" bIns="45720" rtlCol="0" anchor="ctr">
            <a:normAutofit/>
          </a:bodyPr>
          <a:lstStyle/>
          <a:p>
            <a:pPr>
              <a:spcAft>
                <a:spcPts val="600"/>
              </a:spcAft>
              <a:defRPr/>
            </a:pPr>
            <a:fld id="{6316193D-EE0E-4C06-B1C7-32B066BAA43D}" type="datetime1">
              <a:rPr lang="en-US">
                <a:solidFill>
                  <a:schemeClr val="bg1"/>
                </a:solidFill>
                <a:latin typeface="Calibri" panose="020F0502020204030204"/>
              </a:rPr>
              <a:pPr>
                <a:spcAft>
                  <a:spcPts val="600"/>
                </a:spcAft>
                <a:defRPr/>
              </a:pPr>
              <a:t>9/28/2021</a:t>
            </a:fld>
            <a:endParaRPr lang="en-US">
              <a:solidFill>
                <a:schemeClr val="bg1"/>
              </a:solidFill>
              <a:latin typeface="Calibri" panose="020F0502020204030204"/>
            </a:endParaRPr>
          </a:p>
        </p:txBody>
      </p:sp>
    </p:spTree>
    <p:extLst>
      <p:ext uri="{BB962C8B-B14F-4D97-AF65-F5344CB8AC3E}">
        <p14:creationId xmlns:p14="http://schemas.microsoft.com/office/powerpoint/2010/main" val="264654326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E63FD7-D48C-46D2-99A2-9AD1159A40F3}"/>
              </a:ext>
            </a:extLst>
          </p:cNvPr>
          <p:cNvSpPr>
            <a:spLocks noGrp="1"/>
          </p:cNvSpPr>
          <p:nvPr>
            <p:ph type="title"/>
          </p:nvPr>
        </p:nvSpPr>
        <p:spPr>
          <a:xfrm>
            <a:off x="762001" y="803325"/>
            <a:ext cx="5314536" cy="1325563"/>
          </a:xfrm>
        </p:spPr>
        <p:txBody>
          <a:bodyPr vert="horz" lIns="91440" tIns="45720" rIns="91440" bIns="45720" rtlCol="0" anchor="ctr">
            <a:normAutofit/>
          </a:bodyPr>
          <a:lstStyle/>
          <a:p>
            <a:r>
              <a:rPr lang="en-US" sz="4400"/>
              <a:t>The Mission of Dual Enrollment</a:t>
            </a:r>
          </a:p>
        </p:txBody>
      </p:sp>
      <p:sp>
        <p:nvSpPr>
          <p:cNvPr id="4" name="Text Placeholder 3">
            <a:extLst>
              <a:ext uri="{FF2B5EF4-FFF2-40B4-BE49-F238E27FC236}">
                <a16:creationId xmlns:a16="http://schemas.microsoft.com/office/drawing/2014/main" id="{C1C0E99D-CD84-46A0-AF16-126116F701F1}"/>
              </a:ext>
            </a:extLst>
          </p:cNvPr>
          <p:cNvSpPr>
            <a:spLocks noGrp="1"/>
          </p:cNvSpPr>
          <p:nvPr>
            <p:ph type="body" sz="half" idx="2"/>
          </p:nvPr>
        </p:nvSpPr>
        <p:spPr>
          <a:xfrm>
            <a:off x="762000" y="2279018"/>
            <a:ext cx="5314543" cy="3375920"/>
          </a:xfrm>
        </p:spPr>
        <p:txBody>
          <a:bodyPr vert="horz" lIns="91440" tIns="45720" rIns="91440" bIns="45720" rtlCol="0" anchor="t">
            <a:normAutofit/>
          </a:bodyPr>
          <a:lstStyle/>
          <a:p>
            <a:pPr indent="-228600">
              <a:buFont typeface="Arial" panose="020B0604020202020204" pitchFamily="34" charset="0"/>
              <a:buChar char="•"/>
            </a:pPr>
            <a:r>
              <a:rPr lang="en-US" sz="1800"/>
              <a:t>The purpose of the Dual Enrollment program is to promote and increase access to postsecondary educational opportunities for Georgia high school students while increasing high school graduation rates, preparing a skilled workforce, and decreasing time and cost to postsecondary credential completion.</a:t>
            </a:r>
          </a:p>
          <a:p>
            <a:pPr indent="-228600">
              <a:buFont typeface="Arial" panose="020B0604020202020204" pitchFamily="34" charset="0"/>
              <a:buChar char="•"/>
            </a:pPr>
            <a:endParaRPr lang="en-US" sz="1800"/>
          </a:p>
        </p:txBody>
      </p:sp>
      <p:sp>
        <p:nvSpPr>
          <p:cNvPr id="11" name="Freeform: Shape 10">
            <a:extLst>
              <a:ext uri="{FF2B5EF4-FFF2-40B4-BE49-F238E27FC236}">
                <a16:creationId xmlns:a16="http://schemas.microsoft.com/office/drawing/2014/main" id="{CF62D2A7-8207-488C-9F46-316BA81A16C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582780" y="-2008"/>
            <a:ext cx="5609220" cy="5840278"/>
          </a:xfrm>
          <a:custGeom>
            <a:avLst/>
            <a:gdLst>
              <a:gd name="connsiteX0" fmla="*/ 0 w 5609220"/>
              <a:gd name="connsiteY0" fmla="*/ 0 h 5840278"/>
              <a:gd name="connsiteX1" fmla="*/ 4637091 w 5609220"/>
              <a:gd name="connsiteY1" fmla="*/ 0 h 5840278"/>
              <a:gd name="connsiteX2" fmla="*/ 4822569 w 5609220"/>
              <a:gd name="connsiteY2" fmla="*/ 204077 h 5840278"/>
              <a:gd name="connsiteX3" fmla="*/ 5609220 w 5609220"/>
              <a:gd name="connsiteY3" fmla="*/ 2395363 h 5840278"/>
              <a:gd name="connsiteX4" fmla="*/ 2164305 w 5609220"/>
              <a:gd name="connsiteY4" fmla="*/ 5840278 h 5840278"/>
              <a:gd name="connsiteX5" fmla="*/ 238220 w 5609220"/>
              <a:gd name="connsiteY5" fmla="*/ 5251941 h 5840278"/>
              <a:gd name="connsiteX6" fmla="*/ 0 w 5609220"/>
              <a:gd name="connsiteY6" fmla="*/ 5073803 h 58402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609220" h="5840278">
                <a:moveTo>
                  <a:pt x="0" y="0"/>
                </a:moveTo>
                <a:lnTo>
                  <a:pt x="4637091" y="0"/>
                </a:lnTo>
                <a:lnTo>
                  <a:pt x="4822569" y="204077"/>
                </a:lnTo>
                <a:cubicBezTo>
                  <a:pt x="5314007" y="799562"/>
                  <a:pt x="5609220" y="1562987"/>
                  <a:pt x="5609220" y="2395363"/>
                </a:cubicBezTo>
                <a:cubicBezTo>
                  <a:pt x="5609220" y="4297937"/>
                  <a:pt x="4066879" y="5840278"/>
                  <a:pt x="2164305" y="5840278"/>
                </a:cubicBezTo>
                <a:cubicBezTo>
                  <a:pt x="1450840" y="5840278"/>
                  <a:pt x="788032" y="5623387"/>
                  <a:pt x="238220" y="5251941"/>
                </a:cubicBezTo>
                <a:lnTo>
                  <a:pt x="0" y="5073803"/>
                </a:ln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6" name="Picture 5">
            <a:extLst>
              <a:ext uri="{FF2B5EF4-FFF2-40B4-BE49-F238E27FC236}">
                <a16:creationId xmlns:a16="http://schemas.microsoft.com/office/drawing/2014/main" id="{3337B0C2-709C-4C3D-B785-4E0989CCC932}"/>
              </a:ext>
              <a:ext uri="{C183D7F6-B498-43B3-948B-1728B52AA6E4}">
                <adec:decorative xmlns:adec="http://schemas.microsoft.com/office/drawing/2017/decorative" val="1"/>
              </a:ext>
            </a:extLst>
          </p:cNvPr>
          <p:cNvPicPr>
            <a:picLocks noChangeAspect="1"/>
          </p:cNvPicPr>
          <p:nvPr/>
        </p:nvPicPr>
        <p:blipFill rotWithShape="1">
          <a:blip r:embed="rId2"/>
          <a:srcRect l="12308" r="23538" b="1"/>
          <a:stretch/>
        </p:blipFill>
        <p:spPr>
          <a:xfrm>
            <a:off x="6750141" y="-2"/>
            <a:ext cx="5441859" cy="5654940"/>
          </a:xfrm>
          <a:custGeom>
            <a:avLst/>
            <a:gdLst/>
            <a:ahLst/>
            <a:cxnLst/>
            <a:rect l="l" t="t" r="r" b="b"/>
            <a:pathLst>
              <a:path w="5441859" h="5654940">
                <a:moveTo>
                  <a:pt x="1041368" y="0"/>
                </a:moveTo>
                <a:lnTo>
                  <a:pt x="5441859" y="0"/>
                </a:lnTo>
                <a:lnTo>
                  <a:pt x="5441859" y="4820612"/>
                </a:lnTo>
                <a:lnTo>
                  <a:pt x="5285166" y="4957981"/>
                </a:lnTo>
                <a:cubicBezTo>
                  <a:pt x="4729628" y="5394557"/>
                  <a:pt x="4029081" y="5654940"/>
                  <a:pt x="3267719" y="5654940"/>
                </a:cubicBezTo>
                <a:cubicBezTo>
                  <a:pt x="1463008" y="5654940"/>
                  <a:pt x="0" y="4191932"/>
                  <a:pt x="0" y="2387221"/>
                </a:cubicBezTo>
                <a:cubicBezTo>
                  <a:pt x="0" y="1484866"/>
                  <a:pt x="365752" y="667936"/>
                  <a:pt x="957093" y="76595"/>
                </a:cubicBezTo>
                <a:close/>
              </a:path>
            </a:pathLst>
          </a:custGeom>
        </p:spPr>
      </p:pic>
      <p:sp>
        <p:nvSpPr>
          <p:cNvPr id="5" name="Date Placeholder 4">
            <a:extLst>
              <a:ext uri="{FF2B5EF4-FFF2-40B4-BE49-F238E27FC236}">
                <a16:creationId xmlns:a16="http://schemas.microsoft.com/office/drawing/2014/main" id="{43AB64AC-6F23-4C27-8DF6-B4A21C1BE023}"/>
              </a:ext>
            </a:extLst>
          </p:cNvPr>
          <p:cNvSpPr>
            <a:spLocks noGrp="1"/>
          </p:cNvSpPr>
          <p:nvPr>
            <p:ph type="dt" sz="half" idx="10"/>
          </p:nvPr>
        </p:nvSpPr>
        <p:spPr>
          <a:xfrm>
            <a:off x="762001" y="6199632"/>
            <a:ext cx="3867496" cy="365760"/>
          </a:xfrm>
        </p:spPr>
        <p:txBody>
          <a:bodyPr vert="horz" lIns="91440" tIns="45720" rIns="91440" bIns="45720" rtlCol="0" anchor="ctr">
            <a:normAutofit/>
          </a:bodyPr>
          <a:lstStyle/>
          <a:p>
            <a:pPr>
              <a:spcAft>
                <a:spcPts val="600"/>
              </a:spcAft>
              <a:defRPr/>
            </a:pPr>
            <a:fld id="{7F41B987-0856-4997-A8A0-3EB3EC657831}" type="datetime1">
              <a:rPr lang="en-US" sz="1100">
                <a:solidFill>
                  <a:schemeClr val="tx1">
                    <a:alpha val="80000"/>
                  </a:schemeClr>
                </a:solidFill>
                <a:latin typeface="Calibri" panose="020F0502020204030204"/>
              </a:rPr>
              <a:pPr>
                <a:spcAft>
                  <a:spcPts val="600"/>
                </a:spcAft>
                <a:defRPr/>
              </a:pPr>
              <a:t>9/28/2021</a:t>
            </a:fld>
            <a:endParaRPr lang="en-US" sz="1100">
              <a:solidFill>
                <a:schemeClr val="tx1">
                  <a:alpha val="80000"/>
                </a:schemeClr>
              </a:solidFill>
              <a:latin typeface="Calibri" panose="020F0502020204030204"/>
            </a:endParaRPr>
          </a:p>
        </p:txBody>
      </p:sp>
    </p:spTree>
    <p:extLst>
      <p:ext uri="{BB962C8B-B14F-4D97-AF65-F5344CB8AC3E}">
        <p14:creationId xmlns:p14="http://schemas.microsoft.com/office/powerpoint/2010/main" val="702156901"/>
      </p:ext>
    </p:extLst>
  </p:cSld>
  <p:clrMapOvr>
    <a:overrideClrMapping bg1="dk1" tx1="lt1" bg2="dk2" tx2="lt2" accent1="accent1" accent2="accent2" accent3="accent3" accent4="accent4" accent5="accent5" accent6="accent6" hlink="hlink" folHlink="folHlink"/>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A86900-4769-4FD1-8CF9-763B42829DCB}"/>
              </a:ext>
            </a:extLst>
          </p:cNvPr>
          <p:cNvSpPr>
            <a:spLocks noGrp="1"/>
          </p:cNvSpPr>
          <p:nvPr>
            <p:ph type="title"/>
          </p:nvPr>
        </p:nvSpPr>
        <p:spPr/>
        <p:txBody>
          <a:bodyPr/>
          <a:lstStyle/>
          <a:p>
            <a:r>
              <a:rPr lang="en-US" dirty="0"/>
              <a:t>A Brief History of Dual Enrollment in Georgia</a:t>
            </a:r>
          </a:p>
        </p:txBody>
      </p:sp>
      <p:sp>
        <p:nvSpPr>
          <p:cNvPr id="3" name="Date Placeholder 2">
            <a:extLst>
              <a:ext uri="{FF2B5EF4-FFF2-40B4-BE49-F238E27FC236}">
                <a16:creationId xmlns:a16="http://schemas.microsoft.com/office/drawing/2014/main" id="{A6321E2E-A6B5-4EBA-9DD2-07F4BA338753}"/>
              </a:ext>
            </a:extLst>
          </p:cNvPr>
          <p:cNvSpPr>
            <a:spLocks noGrp="1"/>
          </p:cNvSpPr>
          <p:nvPr>
            <p:ph type="dt" sz="half" idx="10"/>
          </p:nvPr>
        </p:nvSpPr>
        <p:spPr/>
        <p:txBody>
          <a:bodyPr/>
          <a:lstStyle/>
          <a:p>
            <a:fld id="{6316193D-EE0E-4C06-B1C7-32B066BAA43D}" type="datetime1">
              <a:rPr lang="en-US" smtClean="0"/>
              <a:t>9/28/2021</a:t>
            </a:fld>
            <a:endParaRPr lang="en-US"/>
          </a:p>
        </p:txBody>
      </p:sp>
      <p:sp>
        <p:nvSpPr>
          <p:cNvPr id="4" name="TextBox 3">
            <a:extLst>
              <a:ext uri="{FF2B5EF4-FFF2-40B4-BE49-F238E27FC236}">
                <a16:creationId xmlns:a16="http://schemas.microsoft.com/office/drawing/2014/main" id="{E531ED59-E6C2-4E33-9C31-C39365A15968}"/>
              </a:ext>
            </a:extLst>
          </p:cNvPr>
          <p:cNvSpPr txBox="1"/>
          <p:nvPr/>
        </p:nvSpPr>
        <p:spPr>
          <a:xfrm>
            <a:off x="838201" y="2554448"/>
            <a:ext cx="9253755" cy="3416320"/>
          </a:xfrm>
          <a:prstGeom prst="rect">
            <a:avLst/>
          </a:prstGeom>
          <a:noFill/>
        </p:spPr>
        <p:txBody>
          <a:bodyPr wrap="square" rtlCol="0">
            <a:spAutoFit/>
          </a:bodyPr>
          <a:lstStyle/>
          <a:p>
            <a:pPr marL="285750" indent="-285750">
              <a:buFont typeface="Arial" panose="020B0604020202020204" pitchFamily="34" charset="0"/>
              <a:buChar char="•"/>
            </a:pPr>
            <a:r>
              <a:rPr lang="en-US" dirty="0"/>
              <a:t>Early 1990s - Dual Enrollment becomes available to Georgia high school students. It was called Post Secondary Joint Enrollment and was more between the college and the student.</a:t>
            </a:r>
          </a:p>
          <a:p>
            <a:pPr marL="285750" indent="-285750">
              <a:buFont typeface="Arial" panose="020B0604020202020204" pitchFamily="34" charset="0"/>
              <a:buChar char="•"/>
            </a:pPr>
            <a:r>
              <a:rPr lang="en-US" dirty="0"/>
              <a:t>2015 – The Georgia Legislature passes the Move on When Ready Act (MOWR) which marked a huge expansion of the dual enrollment option.  This act allowed students to access DE as early as 9</a:t>
            </a:r>
            <a:r>
              <a:rPr lang="en-US" baseline="30000" dirty="0"/>
              <a:t>th</a:t>
            </a:r>
            <a:r>
              <a:rPr lang="en-US" dirty="0"/>
              <a:t> grade without any limits in terms of credit hours they could earn or number of hours they could take in a semester or quarter.  It also created Senate Bill 2 (SB2), which has evolved into Option B, which is a special DE program that provides an alternate path to high school graduation.</a:t>
            </a:r>
          </a:p>
          <a:p>
            <a:pPr marL="285750" indent="-285750">
              <a:buFont typeface="Arial" panose="020B0604020202020204" pitchFamily="34" charset="0"/>
              <a:buChar char="•"/>
            </a:pPr>
            <a:r>
              <a:rPr lang="en-US" dirty="0"/>
              <a:t>2020 – The Georgia Legislature passes HB 444, which was the first real revision to MOWR.  All Dual Enrollment is now called Dual Enrollment.  MOWR language has been phased out. Bigger revisions include limits to what courses students can take, who is eligible and introduced a funding cap for the first time.</a:t>
            </a:r>
          </a:p>
        </p:txBody>
      </p:sp>
      <p:pic>
        <p:nvPicPr>
          <p:cNvPr id="1026" name="149C1855-B166-43FA-89F8-9EBF89C47C9F">
            <a:extLst>
              <a:ext uri="{FF2B5EF4-FFF2-40B4-BE49-F238E27FC236}">
                <a16:creationId xmlns:a16="http://schemas.microsoft.com/office/drawing/2014/main" id="{32900956-52DF-4EBE-A357-C5E67ED77581}"/>
              </a:ext>
              <a:ext uri="{C183D7F6-B498-43B3-948B-1728B52AA6E4}">
                <adec:decorative xmlns:adec="http://schemas.microsoft.com/office/drawing/2017/decorative" val="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22008" y="653322"/>
            <a:ext cx="3794125" cy="3794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7068850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B60AB4-7719-4336-B16A-151FCEC9DE55}"/>
              </a:ext>
            </a:extLst>
          </p:cNvPr>
          <p:cNvSpPr>
            <a:spLocks noGrp="1"/>
          </p:cNvSpPr>
          <p:nvPr>
            <p:ph type="title"/>
          </p:nvPr>
        </p:nvSpPr>
        <p:spPr/>
        <p:txBody>
          <a:bodyPr/>
          <a:lstStyle/>
          <a:p>
            <a:r>
              <a:rPr lang="en-US" dirty="0"/>
              <a:t>What makes Georgia’s Dual Enrollment program unique?	</a:t>
            </a:r>
          </a:p>
        </p:txBody>
      </p:sp>
      <p:sp>
        <p:nvSpPr>
          <p:cNvPr id="3" name="Content Placeholder 2">
            <a:extLst>
              <a:ext uri="{FF2B5EF4-FFF2-40B4-BE49-F238E27FC236}">
                <a16:creationId xmlns:a16="http://schemas.microsoft.com/office/drawing/2014/main" id="{5E50EC0F-5787-4A61-B18B-B885A8A46795}"/>
              </a:ext>
            </a:extLst>
          </p:cNvPr>
          <p:cNvSpPr>
            <a:spLocks noGrp="1"/>
          </p:cNvSpPr>
          <p:nvPr>
            <p:ph idx="1"/>
          </p:nvPr>
        </p:nvSpPr>
        <p:spPr/>
        <p:txBody>
          <a:bodyPr/>
          <a:lstStyle/>
          <a:p>
            <a:r>
              <a:rPr lang="en-US" dirty="0"/>
              <a:t>Our DE programs is one of the most accessible and robust programs in the country</a:t>
            </a:r>
          </a:p>
          <a:p>
            <a:r>
              <a:rPr lang="en-US" dirty="0"/>
              <a:t>Represents a unique partnership with the Georgia Department of Education, the University System of Georgia, the Technical College System of Georgia, the Georgia Independent Colleges Association and Georgia Student Finance.  All of the agencies work together to make our Dual Enrollment program is open, smooth and effective as possible for the largest number of students possible. </a:t>
            </a:r>
          </a:p>
          <a:p>
            <a:r>
              <a:rPr lang="en-US" dirty="0"/>
              <a:t>In 2020, more than 58,000 students participated in Dual Enrollment either part time or full time.</a:t>
            </a:r>
          </a:p>
          <a:p>
            <a:r>
              <a:rPr lang="en-US" dirty="0"/>
              <a:t>Dual Enrollment currently provides 30 hours worth of funding for Dual Enrollment, which generally equates to 2 semesters (plus a little) of full time enrollment or 4 semesters of part time enrollment. </a:t>
            </a:r>
          </a:p>
        </p:txBody>
      </p:sp>
    </p:spTree>
    <p:extLst>
      <p:ext uri="{BB962C8B-B14F-4D97-AF65-F5344CB8AC3E}">
        <p14:creationId xmlns:p14="http://schemas.microsoft.com/office/powerpoint/2010/main" val="102334254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 name="Rectangle 9">
            <a:extLst>
              <a:ext uri="{FF2B5EF4-FFF2-40B4-BE49-F238E27FC236}">
                <a16:creationId xmlns:a16="http://schemas.microsoft.com/office/drawing/2014/main" id="{428D436F-9ACD-4C92-AFC8-C934C527A6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96000" y="0"/>
            <a:ext cx="6096000" cy="6858000"/>
          </a:xfrm>
          <a:prstGeom prst="rect">
            <a:avLst/>
          </a:prstGeom>
          <a:solidFill>
            <a:schemeClr val="tx1">
              <a:alpha val="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11">
            <a:extLst>
              <a:ext uri="{FF2B5EF4-FFF2-40B4-BE49-F238E27FC236}">
                <a16:creationId xmlns:a16="http://schemas.microsoft.com/office/drawing/2014/main" id="{090538E0-A884-4E60-A6AB-77D830E2FC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453478" y="0"/>
            <a:ext cx="4657389"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C1C0B90-E3EE-4AE7-A98C-36709B822B0E}"/>
              </a:ext>
            </a:extLst>
          </p:cNvPr>
          <p:cNvSpPr>
            <a:spLocks noGrp="1"/>
          </p:cNvSpPr>
          <p:nvPr>
            <p:ph type="title"/>
          </p:nvPr>
        </p:nvSpPr>
        <p:spPr>
          <a:xfrm>
            <a:off x="1901162" y="3050434"/>
            <a:ext cx="3722933" cy="757130"/>
          </a:xfrm>
          <a:ln w="25400" cap="sq">
            <a:solidFill>
              <a:srgbClr val="FFFFFF"/>
            </a:solidFill>
            <a:miter lim="800000"/>
          </a:ln>
        </p:spPr>
        <p:txBody>
          <a:bodyPr wrap="square">
            <a:normAutofit/>
          </a:bodyPr>
          <a:lstStyle/>
          <a:p>
            <a:pPr algn="ctr"/>
            <a:r>
              <a:rPr lang="en-US" sz="2400">
                <a:solidFill>
                  <a:srgbClr val="FFFFFF"/>
                </a:solidFill>
              </a:rPr>
              <a:t>Benefits of Dual Enrollment	</a:t>
            </a:r>
          </a:p>
        </p:txBody>
      </p:sp>
      <p:sp>
        <p:nvSpPr>
          <p:cNvPr id="14" name="Rectangle 13">
            <a:extLst>
              <a:ext uri="{FF2B5EF4-FFF2-40B4-BE49-F238E27FC236}">
                <a16:creationId xmlns:a16="http://schemas.microsoft.com/office/drawing/2014/main" id="{DB0D7DD0-1C67-4D4C-9E06-678233DB84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453478" cy="6858000"/>
          </a:xfrm>
          <a:prstGeom prst="rect">
            <a:avLst/>
          </a:prstGeom>
          <a:solidFill>
            <a:srgbClr val="404040">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A01C948F-5FBD-48E9-91C5-286DB8D06566}"/>
              </a:ext>
            </a:extLst>
          </p:cNvPr>
          <p:cNvSpPr>
            <a:spLocks noGrp="1"/>
          </p:cNvSpPr>
          <p:nvPr>
            <p:ph sz="half" idx="1"/>
          </p:nvPr>
        </p:nvSpPr>
        <p:spPr>
          <a:xfrm>
            <a:off x="6574536" y="640080"/>
            <a:ext cx="5053066" cy="2546604"/>
          </a:xfrm>
        </p:spPr>
        <p:txBody>
          <a:bodyPr>
            <a:normAutofit/>
          </a:bodyPr>
          <a:lstStyle/>
          <a:p>
            <a:r>
              <a:rPr lang="en-US" sz="1300" dirty="0"/>
              <a:t>For the Student</a:t>
            </a:r>
          </a:p>
          <a:p>
            <a:pPr lvl="1"/>
            <a:r>
              <a:rPr lang="en-US" sz="1300" dirty="0"/>
              <a:t>Students can access 30 hours of college credit for free</a:t>
            </a:r>
          </a:p>
          <a:p>
            <a:pPr lvl="1"/>
            <a:r>
              <a:rPr lang="en-US" sz="1300" dirty="0"/>
              <a:t>Can provide flexibility in student scheduling</a:t>
            </a:r>
          </a:p>
          <a:p>
            <a:pPr lvl="1"/>
            <a:r>
              <a:rPr lang="en-US" sz="1300" dirty="0"/>
              <a:t>Can make the transition from high school to post secondary experience much more successful</a:t>
            </a:r>
          </a:p>
          <a:p>
            <a:pPr lvl="1"/>
            <a:r>
              <a:rPr lang="en-US" sz="1300" dirty="0"/>
              <a:t>Provide opportunities for courses and programs that the high school doesn’t offer</a:t>
            </a:r>
          </a:p>
          <a:p>
            <a:pPr lvl="1"/>
            <a:r>
              <a:rPr lang="en-US" sz="1300" dirty="0"/>
              <a:t>A way to stay engaged with school when they are DONE with school</a:t>
            </a:r>
          </a:p>
          <a:p>
            <a:pPr lvl="1"/>
            <a:r>
              <a:rPr lang="en-US" sz="1300" dirty="0"/>
              <a:t>Can shorten the student’s timeline to a job in a desired career field.</a:t>
            </a:r>
          </a:p>
        </p:txBody>
      </p:sp>
      <p:sp>
        <p:nvSpPr>
          <p:cNvPr id="4" name="Content Placeholder 3">
            <a:extLst>
              <a:ext uri="{FF2B5EF4-FFF2-40B4-BE49-F238E27FC236}">
                <a16:creationId xmlns:a16="http://schemas.microsoft.com/office/drawing/2014/main" id="{5A0B4AA5-1834-4A59-9C51-F905236FD6F4}"/>
              </a:ext>
            </a:extLst>
          </p:cNvPr>
          <p:cNvSpPr>
            <a:spLocks noGrp="1"/>
          </p:cNvSpPr>
          <p:nvPr>
            <p:ph sz="half" idx="2"/>
          </p:nvPr>
        </p:nvSpPr>
        <p:spPr>
          <a:xfrm>
            <a:off x="6570204" y="3671315"/>
            <a:ext cx="5057398" cy="2546605"/>
          </a:xfrm>
        </p:spPr>
        <p:txBody>
          <a:bodyPr>
            <a:normAutofit/>
          </a:bodyPr>
          <a:lstStyle/>
          <a:p>
            <a:r>
              <a:rPr lang="en-US" sz="1700"/>
              <a:t>For the School</a:t>
            </a:r>
          </a:p>
          <a:p>
            <a:pPr lvl="1"/>
            <a:r>
              <a:rPr lang="en-US" sz="1700"/>
              <a:t>Can maintain full FTE funding for Dual Enrollment students whether they are accessing DE coursework on your campus or at the college</a:t>
            </a:r>
          </a:p>
          <a:p>
            <a:pPr lvl="1"/>
            <a:r>
              <a:rPr lang="en-US" sz="1700"/>
              <a:t>Can augment and expand available programming for students, particularly in CTAE </a:t>
            </a:r>
          </a:p>
          <a:p>
            <a:pPr lvl="1"/>
            <a:r>
              <a:rPr lang="en-US" sz="1700"/>
              <a:t>Provides a meaningful way to improve student engagement and graduation rates</a:t>
            </a:r>
          </a:p>
        </p:txBody>
      </p:sp>
      <p:sp>
        <p:nvSpPr>
          <p:cNvPr id="5" name="Date Placeholder 4">
            <a:extLst>
              <a:ext uri="{FF2B5EF4-FFF2-40B4-BE49-F238E27FC236}">
                <a16:creationId xmlns:a16="http://schemas.microsoft.com/office/drawing/2014/main" id="{7B1345C0-D330-457C-B171-AB19A5490F61}"/>
              </a:ext>
            </a:extLst>
          </p:cNvPr>
          <p:cNvSpPr>
            <a:spLocks noGrp="1"/>
          </p:cNvSpPr>
          <p:nvPr>
            <p:ph type="dt" sz="half" idx="10"/>
          </p:nvPr>
        </p:nvSpPr>
        <p:spPr>
          <a:xfrm>
            <a:off x="1919632" y="6316857"/>
            <a:ext cx="2513561" cy="323968"/>
          </a:xfrm>
        </p:spPr>
        <p:txBody>
          <a:bodyPr>
            <a:normAutofit/>
          </a:bodyPr>
          <a:lstStyle/>
          <a:p>
            <a:pPr>
              <a:spcAft>
                <a:spcPts val="600"/>
              </a:spcAft>
            </a:pPr>
            <a:fld id="{493B5B64-7B9D-4E72-A1F0-5C002B5D0099}" type="datetime1">
              <a:rPr lang="en-US" sz="1050">
                <a:solidFill>
                  <a:srgbClr val="FFFFFF">
                    <a:alpha val="70000"/>
                  </a:srgbClr>
                </a:solidFill>
              </a:rPr>
              <a:pPr>
                <a:spcAft>
                  <a:spcPts val="600"/>
                </a:spcAft>
              </a:pPr>
              <a:t>9/28/2021</a:t>
            </a:fld>
            <a:endParaRPr lang="en-US" sz="1050">
              <a:solidFill>
                <a:srgbClr val="FFFFFF">
                  <a:alpha val="70000"/>
                </a:srgbClr>
              </a:solidFill>
            </a:endParaRPr>
          </a:p>
        </p:txBody>
      </p:sp>
    </p:spTree>
    <p:extLst>
      <p:ext uri="{BB962C8B-B14F-4D97-AF65-F5344CB8AC3E}">
        <p14:creationId xmlns:p14="http://schemas.microsoft.com/office/powerpoint/2010/main" val="233689026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C183D7F6-B498-43B3-948B-1728B52AA6E4}">
                <adec:decorative xmlns:adec="http://schemas.microsoft.com/office/drawing/2017/decorative" val="1"/>
              </a:ext>
            </a:extLst>
          </p:cNvPr>
          <p:cNvSpPr>
            <a:spLocks noGrp="1"/>
          </p:cNvSpPr>
          <p:nvPr>
            <p:ph type="title"/>
          </p:nvPr>
        </p:nvSpPr>
        <p:spPr/>
        <p:txBody>
          <a:bodyPr/>
          <a:lstStyle/>
          <a:p>
            <a:r>
              <a:rPr lang="en-US" dirty="0"/>
              <a:t>The University System of Georgia</a:t>
            </a:r>
          </a:p>
        </p:txBody>
      </p:sp>
      <p:pic>
        <p:nvPicPr>
          <p:cNvPr id="9" name="Picture 8">
            <a:extLs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30968" y="796833"/>
            <a:ext cx="4595043" cy="5431353"/>
          </a:xfrm>
          <a:prstGeom prst="rect">
            <a:avLst/>
          </a:prstGeom>
        </p:spPr>
      </p:pic>
      <p:sp>
        <p:nvSpPr>
          <p:cNvPr id="5" name="TextBox 4">
            <a:extLst>
              <a:ext uri="{C183D7F6-B498-43B3-948B-1728B52AA6E4}">
                <adec:decorative xmlns:adec="http://schemas.microsoft.com/office/drawing/2017/decorative" val="1"/>
              </a:ext>
            </a:extLst>
          </p:cNvPr>
          <p:cNvSpPr txBox="1"/>
          <p:nvPr/>
        </p:nvSpPr>
        <p:spPr>
          <a:xfrm>
            <a:off x="6796959" y="4718071"/>
            <a:ext cx="3803354" cy="923330"/>
          </a:xfrm>
          <a:prstGeom prst="rect">
            <a:avLst/>
          </a:prstGeom>
          <a:noFill/>
        </p:spPr>
        <p:txBody>
          <a:bodyPr wrap="square" rtlCol="0">
            <a:spAutoFit/>
          </a:bodyPr>
          <a:lstStyle/>
          <a:p>
            <a:r>
              <a:rPr lang="en-US" sz="1800" u="sng" dirty="0"/>
              <a:t>Fall 2020</a:t>
            </a:r>
          </a:p>
          <a:p>
            <a:r>
              <a:rPr lang="en-US" sz="1800" dirty="0"/>
              <a:t>13,748 total Dual Enrollment students</a:t>
            </a:r>
          </a:p>
          <a:p>
            <a:r>
              <a:rPr lang="en-US" sz="1800" dirty="0"/>
              <a:t>9,278 new Dual Enrollment students</a:t>
            </a:r>
          </a:p>
        </p:txBody>
      </p:sp>
      <p:pic>
        <p:nvPicPr>
          <p:cNvPr id="12" name="Picture 11">
            <a:extLs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07549" y="2576481"/>
            <a:ext cx="3182174" cy="1872059"/>
          </a:xfrm>
          <a:prstGeom prst="rect">
            <a:avLst/>
          </a:prstGeom>
        </p:spPr>
      </p:pic>
      <p:sp>
        <p:nvSpPr>
          <p:cNvPr id="11" name="Content Placeholder 2">
            <a:extLst>
              <a:ext uri="{C183D7F6-B498-43B3-948B-1728B52AA6E4}">
                <adec:decorative xmlns:adec="http://schemas.microsoft.com/office/drawing/2017/decorative" val="1"/>
              </a:ext>
            </a:extLst>
          </p:cNvPr>
          <p:cNvSpPr txBox="1">
            <a:spLocks/>
          </p:cNvSpPr>
          <p:nvPr/>
        </p:nvSpPr>
        <p:spPr>
          <a:xfrm>
            <a:off x="5721057" y="1351331"/>
            <a:ext cx="5098057" cy="595565"/>
          </a:xfrm>
          <a:prstGeom prst="rect">
            <a:avLst/>
          </a:prstGeom>
        </p:spPr>
        <p:txBody>
          <a:bodyPr vert="horz" lIns="91440" tIns="45720" rIns="91440" bIns="45720" rtlCol="0">
            <a:normAutofit/>
          </a:bodyPr>
          <a:lstStyle>
            <a:lvl1pPr marL="682761" indent="-682761" algn="l" defTabSz="1219215" rtl="0" eaLnBrk="1" latinLnBrk="0" hangingPunct="1">
              <a:lnSpc>
                <a:spcPct val="94000"/>
              </a:lnSpc>
              <a:spcBef>
                <a:spcPts val="1778"/>
              </a:spcBef>
              <a:spcAft>
                <a:spcPts val="356"/>
              </a:spcAft>
              <a:buFont typeface="Franklin Gothic Book" panose="020B0503020102020204" pitchFamily="34" charset="0"/>
              <a:buChar char="■"/>
              <a:defRPr sz="4800" kern="1200" baseline="0">
                <a:solidFill>
                  <a:srgbClr val="797979"/>
                </a:solidFill>
                <a:latin typeface="+mn-lt"/>
                <a:ea typeface="+mn-ea"/>
                <a:cs typeface="+mn-cs"/>
              </a:defRPr>
            </a:lvl1pPr>
            <a:lvl2pPr marL="1625620" indent="-682761" algn="l" defTabSz="1219215" rtl="0" eaLnBrk="1" latinLnBrk="0" hangingPunct="1">
              <a:lnSpc>
                <a:spcPct val="94000"/>
              </a:lnSpc>
              <a:spcBef>
                <a:spcPts val="889"/>
              </a:spcBef>
              <a:spcAft>
                <a:spcPts val="356"/>
              </a:spcAft>
              <a:buFont typeface="Arial" panose="020B0604020202020204" pitchFamily="34" charset="0"/>
              <a:buChar char="•"/>
              <a:defRPr sz="4400" i="0" kern="1200" baseline="0">
                <a:solidFill>
                  <a:srgbClr val="797979"/>
                </a:solidFill>
                <a:latin typeface="+mn-lt"/>
                <a:ea typeface="+mn-ea"/>
                <a:cs typeface="+mn-cs"/>
              </a:defRPr>
            </a:lvl2pPr>
            <a:lvl3pPr marL="2438430" indent="-682761" algn="l" defTabSz="1219215" rtl="0" eaLnBrk="1" latinLnBrk="0" hangingPunct="1">
              <a:lnSpc>
                <a:spcPct val="94000"/>
              </a:lnSpc>
              <a:spcBef>
                <a:spcPts val="889"/>
              </a:spcBef>
              <a:spcAft>
                <a:spcPts val="356"/>
              </a:spcAft>
              <a:buFont typeface="Franklin Gothic Book" panose="020B0503020102020204" pitchFamily="34" charset="0"/>
              <a:buChar char="■"/>
              <a:defRPr sz="3200" kern="1200" baseline="0">
                <a:solidFill>
                  <a:srgbClr val="797979"/>
                </a:solidFill>
                <a:latin typeface="+mn-lt"/>
                <a:ea typeface="+mn-ea"/>
                <a:cs typeface="+mn-cs"/>
              </a:defRPr>
            </a:lvl3pPr>
            <a:lvl4pPr marL="3251241" indent="-682761" algn="l" defTabSz="1219215" rtl="0" eaLnBrk="1" latinLnBrk="0" hangingPunct="1">
              <a:lnSpc>
                <a:spcPct val="94000"/>
              </a:lnSpc>
              <a:spcBef>
                <a:spcPts val="889"/>
              </a:spcBef>
              <a:spcAft>
                <a:spcPts val="356"/>
              </a:spcAft>
              <a:buFont typeface="Franklin Gothic Book" panose="020B0503020102020204" pitchFamily="34" charset="0"/>
              <a:buChar char="–"/>
              <a:defRPr sz="3200" i="1" kern="1200" baseline="0">
                <a:solidFill>
                  <a:srgbClr val="797979"/>
                </a:solidFill>
                <a:latin typeface="+mn-lt"/>
                <a:ea typeface="+mn-ea"/>
                <a:cs typeface="+mn-cs"/>
              </a:defRPr>
            </a:lvl4pPr>
            <a:lvl5pPr marL="4064051" indent="-682761" algn="l" defTabSz="1219215" rtl="0" eaLnBrk="1" latinLnBrk="0" hangingPunct="1">
              <a:lnSpc>
                <a:spcPct val="94000"/>
              </a:lnSpc>
              <a:spcBef>
                <a:spcPts val="889"/>
              </a:spcBef>
              <a:spcAft>
                <a:spcPts val="356"/>
              </a:spcAft>
              <a:buFont typeface="Franklin Gothic Book" panose="020B0503020102020204" pitchFamily="34" charset="0"/>
              <a:buChar char="■"/>
              <a:defRPr sz="2844" kern="1200" baseline="0">
                <a:solidFill>
                  <a:srgbClr val="797979"/>
                </a:solidFill>
                <a:latin typeface="+mn-lt"/>
                <a:ea typeface="+mn-ea"/>
                <a:cs typeface="+mn-cs"/>
              </a:defRPr>
            </a:lvl5pPr>
            <a:lvl6pPr marL="4876861" indent="-682761" algn="l" defTabSz="1219215" rtl="0" eaLnBrk="1" latinLnBrk="0" hangingPunct="1">
              <a:lnSpc>
                <a:spcPct val="94000"/>
              </a:lnSpc>
              <a:spcBef>
                <a:spcPts val="889"/>
              </a:spcBef>
              <a:spcAft>
                <a:spcPts val="356"/>
              </a:spcAft>
              <a:buFont typeface="Franklin Gothic Book" panose="020B0503020102020204" pitchFamily="34" charset="0"/>
              <a:buChar char="–"/>
              <a:defRPr sz="2844" i="1" kern="1200" baseline="0">
                <a:solidFill>
                  <a:schemeClr val="tx2"/>
                </a:solidFill>
                <a:latin typeface="+mn-lt"/>
                <a:ea typeface="+mn-ea"/>
                <a:cs typeface="+mn-cs"/>
              </a:defRPr>
            </a:lvl6pPr>
            <a:lvl7pPr marL="5689671" indent="-682761" algn="l" defTabSz="1219215" rtl="0" eaLnBrk="1" latinLnBrk="0" hangingPunct="1">
              <a:lnSpc>
                <a:spcPct val="94000"/>
              </a:lnSpc>
              <a:spcBef>
                <a:spcPts val="889"/>
              </a:spcBef>
              <a:spcAft>
                <a:spcPts val="356"/>
              </a:spcAft>
              <a:buFont typeface="Franklin Gothic Book" panose="020B0503020102020204" pitchFamily="34" charset="0"/>
              <a:buChar char="■"/>
              <a:defRPr sz="2489" kern="1200" baseline="0">
                <a:solidFill>
                  <a:schemeClr val="tx2"/>
                </a:solidFill>
                <a:latin typeface="+mn-lt"/>
                <a:ea typeface="+mn-ea"/>
                <a:cs typeface="+mn-cs"/>
              </a:defRPr>
            </a:lvl7pPr>
            <a:lvl8pPr marL="6502481" indent="-682761" algn="l" defTabSz="1219215" rtl="0" eaLnBrk="1" latinLnBrk="0" hangingPunct="1">
              <a:lnSpc>
                <a:spcPct val="94000"/>
              </a:lnSpc>
              <a:spcBef>
                <a:spcPts val="889"/>
              </a:spcBef>
              <a:spcAft>
                <a:spcPts val="356"/>
              </a:spcAft>
              <a:buFont typeface="Franklin Gothic Book" panose="020B0503020102020204" pitchFamily="34" charset="0"/>
              <a:buChar char="–"/>
              <a:defRPr sz="2489" i="1" kern="1200" baseline="0">
                <a:solidFill>
                  <a:schemeClr val="tx2"/>
                </a:solidFill>
                <a:latin typeface="+mn-lt"/>
                <a:ea typeface="+mn-ea"/>
                <a:cs typeface="+mn-cs"/>
              </a:defRPr>
            </a:lvl8pPr>
            <a:lvl9pPr marL="7315291" indent="-682761" algn="l" defTabSz="1219215" rtl="0" eaLnBrk="1" latinLnBrk="0" hangingPunct="1">
              <a:lnSpc>
                <a:spcPct val="94000"/>
              </a:lnSpc>
              <a:spcBef>
                <a:spcPts val="889"/>
              </a:spcBef>
              <a:spcAft>
                <a:spcPts val="356"/>
              </a:spcAft>
              <a:buFont typeface="Franklin Gothic Book" panose="020B0503020102020204" pitchFamily="34" charset="0"/>
              <a:buChar char="■"/>
              <a:defRPr sz="2489" kern="1200" baseline="0">
                <a:solidFill>
                  <a:schemeClr val="tx2"/>
                </a:solidFill>
                <a:latin typeface="+mn-lt"/>
                <a:ea typeface="+mn-ea"/>
                <a:cs typeface="+mn-cs"/>
              </a:defRPr>
            </a:lvl9pPr>
          </a:lstStyle>
          <a:p>
            <a:pPr marL="0" indent="0">
              <a:buFont typeface="Franklin Gothic Book" panose="020B0503020102020204" pitchFamily="34" charset="0"/>
              <a:buNone/>
            </a:pPr>
            <a:r>
              <a:rPr lang="en-US" sz="2800" u="sng" dirty="0">
                <a:solidFill>
                  <a:schemeClr val="tx1"/>
                </a:solidFill>
                <a:hlinkClick r:id="rId4"/>
              </a:rPr>
              <a:t>www.usg.edu/institutions</a:t>
            </a:r>
            <a:endParaRPr lang="en-US" sz="2800" u="sng" dirty="0">
              <a:solidFill>
                <a:schemeClr val="tx1"/>
              </a:solidFill>
            </a:endParaRPr>
          </a:p>
        </p:txBody>
      </p:sp>
      <p:sp>
        <p:nvSpPr>
          <p:cNvPr id="4" name="Slide Number Placeholder 3">
            <a:extLst>
              <a:ext uri="{C183D7F6-B498-43B3-948B-1728B52AA6E4}">
                <adec:decorative xmlns:adec="http://schemas.microsoft.com/office/drawing/2017/decorative" val="1"/>
              </a:ext>
            </a:extLst>
          </p:cNvPr>
          <p:cNvSpPr>
            <a:spLocks noGrp="1"/>
          </p:cNvSpPr>
          <p:nvPr>
            <p:ph type="sldNum" sz="quarter" idx="10"/>
          </p:nvPr>
        </p:nvSpPr>
        <p:spPr/>
        <p:txBody>
          <a:bodyPr/>
          <a:lstStyle/>
          <a:p>
            <a:fld id="{64336152-522D-534E-A387-BE770A7CAF94}" type="slidenum">
              <a:rPr lang="en-US" smtClean="0"/>
              <a:pPr/>
              <a:t>7</a:t>
            </a:fld>
            <a:endParaRPr lang="en-US" dirty="0"/>
          </a:p>
        </p:txBody>
      </p:sp>
    </p:spTree>
    <p:extLst>
      <p:ext uri="{BB962C8B-B14F-4D97-AF65-F5344CB8AC3E}">
        <p14:creationId xmlns:p14="http://schemas.microsoft.com/office/powerpoint/2010/main" val="323606090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B5A03A3D-5163-4D1A-8A32-08FEF3F9A5F1}"/>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0" y="0"/>
            <a:ext cx="12192000" cy="6858000"/>
          </a:xfrm>
          <a:prstGeom prst="rect">
            <a:avLst/>
          </a:prstGeom>
        </p:spPr>
      </p:pic>
      <p:sp>
        <p:nvSpPr>
          <p:cNvPr id="10" name="Rectangle 9">
            <a:extLst>
              <a:ext uri="{FF2B5EF4-FFF2-40B4-BE49-F238E27FC236}">
                <a16:creationId xmlns:a16="http://schemas.microsoft.com/office/drawing/2014/main" id="{9A51552F-D886-4816-B442-FD22DBD543B8}"/>
              </a:ext>
              <a:ext uri="{C183D7F6-B498-43B3-948B-1728B52AA6E4}">
                <adec:decorative xmlns:adec="http://schemas.microsoft.com/office/drawing/2017/decorative" val="1"/>
              </a:ext>
            </a:extLst>
          </p:cNvPr>
          <p:cNvSpPr/>
          <p:nvPr/>
        </p:nvSpPr>
        <p:spPr>
          <a:xfrm>
            <a:off x="7204557" y="577258"/>
            <a:ext cx="4343400" cy="3619500"/>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a:extLst>
              <a:ext uri="{FF2B5EF4-FFF2-40B4-BE49-F238E27FC236}">
                <a16:creationId xmlns:a16="http://schemas.microsoft.com/office/drawing/2014/main" id="{C4E3D10B-8C90-433D-9299-D41A1638EA9D}"/>
              </a:ext>
              <a:ext uri="{C183D7F6-B498-43B3-948B-1728B52AA6E4}">
                <adec:decorative xmlns:adec="http://schemas.microsoft.com/office/drawing/2017/decorative" val="1"/>
              </a:ext>
            </a:extLst>
          </p:cNvPr>
          <p:cNvSpPr/>
          <p:nvPr/>
        </p:nvSpPr>
        <p:spPr>
          <a:xfrm>
            <a:off x="7204557" y="2484117"/>
            <a:ext cx="4343400" cy="1712641"/>
          </a:xfrm>
          <a:prstGeom prst="rect">
            <a:avLst/>
          </a:prstGeom>
          <a:solidFill>
            <a:srgbClr val="15536E"/>
          </a:solidFill>
          <a:ln>
            <a:noFill/>
          </a:ln>
          <a:effectLst>
            <a:outerShdw blurRad="3810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0F4B901-E67E-3C42-8CA8-CE4A5A310D10}"/>
              </a:ext>
            </a:extLst>
          </p:cNvPr>
          <p:cNvSpPr txBox="1">
            <a:spLocks noGrp="1"/>
          </p:cNvSpPr>
          <p:nvPr>
            <p:ph type="title" idx="4294967295"/>
          </p:nvPr>
        </p:nvSpPr>
        <p:spPr>
          <a:xfrm>
            <a:off x="7204558" y="2784984"/>
            <a:ext cx="4343400" cy="984885"/>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600"/>
              </a:spcBef>
              <a:spcAft>
                <a:spcPts val="600"/>
              </a:spcAft>
              <a:buClrTx/>
              <a:buSzTx/>
              <a:buFontTx/>
              <a:buNone/>
              <a:tabLst/>
              <a:defRPr/>
            </a:pPr>
            <a:r>
              <a:rPr kumimoji="0" lang="en-US" sz="2400" b="1" i="0" u="none" strike="noStrike" kern="1200" cap="all" spc="0" normalizeH="0" baseline="0" noProof="0" dirty="0">
                <a:ln>
                  <a:noFill/>
                </a:ln>
                <a:solidFill>
                  <a:schemeClr val="bg1"/>
                </a:solidFill>
                <a:effectLst/>
                <a:uLnTx/>
                <a:uFillTx/>
                <a:latin typeface="Century Gothic" panose="020B0502020202020204" pitchFamily="34" charset="0"/>
                <a:ea typeface="+mn-ea"/>
                <a:cs typeface="+mn-cs"/>
              </a:rPr>
              <a:t>22 Technical Colleges</a:t>
            </a:r>
          </a:p>
          <a:p>
            <a:pPr marL="0" marR="0" lvl="0" indent="0" algn="ctr" defTabSz="914400" rtl="0" eaLnBrk="1" fontAlgn="auto" latinLnBrk="0" hangingPunct="1">
              <a:lnSpc>
                <a:spcPct val="100000"/>
              </a:lnSpc>
              <a:spcBef>
                <a:spcPts val="600"/>
              </a:spcBef>
              <a:spcAft>
                <a:spcPts val="600"/>
              </a:spcAft>
              <a:buClrTx/>
              <a:buSzTx/>
              <a:buFontTx/>
              <a:buNone/>
              <a:tabLst/>
              <a:defRPr/>
            </a:pPr>
            <a:r>
              <a:rPr kumimoji="0" lang="en-US" sz="2400" b="1" i="0" u="none" strike="noStrike" kern="1200" cap="all" spc="0" normalizeH="0" baseline="0" noProof="0" dirty="0">
                <a:ln>
                  <a:noFill/>
                </a:ln>
                <a:solidFill>
                  <a:schemeClr val="bg1"/>
                </a:solidFill>
                <a:effectLst/>
                <a:uLnTx/>
                <a:uFillTx/>
                <a:latin typeface="Century Gothic" panose="020B0502020202020204" pitchFamily="34" charset="0"/>
                <a:ea typeface="+mn-ea"/>
                <a:cs typeface="+mn-cs"/>
              </a:rPr>
              <a:t>88 Campuses</a:t>
            </a:r>
          </a:p>
        </p:txBody>
      </p:sp>
      <p:pic>
        <p:nvPicPr>
          <p:cNvPr id="8" name="Picture 7">
            <a:extLs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7368848" y="1076666"/>
            <a:ext cx="3994883" cy="1050988"/>
          </a:xfrm>
          <a:prstGeom prst="rect">
            <a:avLst/>
          </a:prstGeom>
        </p:spPr>
      </p:pic>
      <p:cxnSp>
        <p:nvCxnSpPr>
          <p:cNvPr id="9" name="Straight Connector 8">
            <a:extLst>
              <a:ext uri="{FF2B5EF4-FFF2-40B4-BE49-F238E27FC236}">
                <a16:creationId xmlns:a16="http://schemas.microsoft.com/office/drawing/2014/main" id="{62C95225-E286-4E9B-A7B2-3CBB2BBFE0E0}"/>
              </a:ext>
              <a:ext uri="{C183D7F6-B498-43B3-948B-1728B52AA6E4}">
                <adec:decorative xmlns:adec="http://schemas.microsoft.com/office/drawing/2017/decorative" val="1"/>
              </a:ext>
            </a:extLst>
          </p:cNvPr>
          <p:cNvCxnSpPr>
            <a:cxnSpLocks/>
          </p:cNvCxnSpPr>
          <p:nvPr/>
        </p:nvCxnSpPr>
        <p:spPr>
          <a:xfrm>
            <a:off x="0" y="5931455"/>
            <a:ext cx="5082139" cy="0"/>
          </a:xfrm>
          <a:prstGeom prst="line">
            <a:avLst/>
          </a:prstGeom>
          <a:ln>
            <a:solidFill>
              <a:schemeClr val="bg1"/>
            </a:solidFill>
            <a:tailEnd type="oval" w="lg" len="lg"/>
          </a:ln>
        </p:spPr>
        <p:style>
          <a:lnRef idx="1">
            <a:schemeClr val="accent1"/>
          </a:lnRef>
          <a:fillRef idx="0">
            <a:schemeClr val="accent1"/>
          </a:fillRef>
          <a:effectRef idx="0">
            <a:schemeClr val="accent1"/>
          </a:effectRef>
          <a:fontRef idx="minor">
            <a:schemeClr val="tx1"/>
          </a:fontRef>
        </p:style>
      </p:cxnSp>
      <p:pic>
        <p:nvPicPr>
          <p:cNvPr id="11" name="Picture 10">
            <a:extLst>
              <a:ext uri="{C183D7F6-B498-43B3-948B-1728B52AA6E4}">
                <adec:decorative xmlns:adec="http://schemas.microsoft.com/office/drawing/2017/decorative" val="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24575" y="5925917"/>
            <a:ext cx="2219550" cy="930417"/>
          </a:xfrm>
          <a:prstGeom prst="rect">
            <a:avLst/>
          </a:prstGeom>
        </p:spPr>
      </p:pic>
    </p:spTree>
    <p:extLst>
      <p:ext uri="{BB962C8B-B14F-4D97-AF65-F5344CB8AC3E}">
        <p14:creationId xmlns:p14="http://schemas.microsoft.com/office/powerpoint/2010/main" val="21487831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E87012-5DF9-40ED-B2FF-915D473DD5E7}"/>
              </a:ext>
            </a:extLst>
          </p:cNvPr>
          <p:cNvSpPr>
            <a:spLocks noGrp="1"/>
          </p:cNvSpPr>
          <p:nvPr>
            <p:ph type="title"/>
          </p:nvPr>
        </p:nvSpPr>
        <p:spPr/>
        <p:txBody>
          <a:bodyPr>
            <a:normAutofit/>
          </a:bodyPr>
          <a:lstStyle/>
          <a:p>
            <a:pPr algn="ctr"/>
            <a:r>
              <a:rPr lang="en-US" b="1" dirty="0">
                <a:solidFill>
                  <a:schemeClr val="accent5">
                    <a:lumMod val="50000"/>
                  </a:schemeClr>
                </a:solidFill>
                <a:latin typeface="Impact" panose="020B0806030902050204" pitchFamily="34" charset="0"/>
              </a:rPr>
              <a:t>Georgia’s 2 Dual Enrollment Options </a:t>
            </a:r>
          </a:p>
        </p:txBody>
      </p:sp>
      <p:sp>
        <p:nvSpPr>
          <p:cNvPr id="3" name="Text Placeholder 2">
            <a:extLst>
              <a:ext uri="{FF2B5EF4-FFF2-40B4-BE49-F238E27FC236}">
                <a16:creationId xmlns:a16="http://schemas.microsoft.com/office/drawing/2014/main" id="{DF6E7E6B-A990-4B30-8BCA-0C056231AF4A}"/>
              </a:ext>
            </a:extLst>
          </p:cNvPr>
          <p:cNvSpPr>
            <a:spLocks noGrp="1"/>
          </p:cNvSpPr>
          <p:nvPr>
            <p:ph type="body" idx="1"/>
          </p:nvPr>
        </p:nvSpPr>
        <p:spPr/>
        <p:txBody>
          <a:bodyPr/>
          <a:lstStyle/>
          <a:p>
            <a:r>
              <a:rPr lang="en-US" dirty="0">
                <a:latin typeface="+mj-lt"/>
                <a:ea typeface="+mj-ea"/>
                <a:cs typeface="+mj-cs"/>
              </a:rPr>
              <a:t>Option</a:t>
            </a:r>
            <a:r>
              <a:rPr lang="en-US" dirty="0"/>
              <a:t> A		</a:t>
            </a:r>
          </a:p>
        </p:txBody>
      </p:sp>
      <p:sp>
        <p:nvSpPr>
          <p:cNvPr id="4" name="Content Placeholder 3">
            <a:extLst>
              <a:ext uri="{FF2B5EF4-FFF2-40B4-BE49-F238E27FC236}">
                <a16:creationId xmlns:a16="http://schemas.microsoft.com/office/drawing/2014/main" id="{579AFAEF-AAA5-45FF-A245-6C46F30642C0}"/>
              </a:ext>
            </a:extLst>
          </p:cNvPr>
          <p:cNvSpPr>
            <a:spLocks noGrp="1"/>
          </p:cNvSpPr>
          <p:nvPr>
            <p:ph sz="half" idx="2"/>
          </p:nvPr>
        </p:nvSpPr>
        <p:spPr/>
        <p:txBody>
          <a:bodyPr>
            <a:normAutofit fontScale="92500" lnSpcReduction="20000"/>
          </a:bodyPr>
          <a:lstStyle/>
          <a:p>
            <a:r>
              <a:rPr lang="en-US" dirty="0"/>
              <a:t>More traditional dual enrollment option</a:t>
            </a:r>
          </a:p>
          <a:p>
            <a:r>
              <a:rPr lang="en-US" dirty="0"/>
              <a:t>Students can enroll part time or full time</a:t>
            </a:r>
          </a:p>
          <a:p>
            <a:r>
              <a:rPr lang="en-US" dirty="0"/>
              <a:t>Can participate at either a USG or TCSG institution</a:t>
            </a:r>
          </a:p>
          <a:p>
            <a:r>
              <a:rPr lang="en-US" dirty="0"/>
              <a:t>Subject to 30 hour funding cap</a:t>
            </a:r>
          </a:p>
          <a:p>
            <a:endParaRPr lang="en-US" dirty="0"/>
          </a:p>
        </p:txBody>
      </p:sp>
      <p:sp>
        <p:nvSpPr>
          <p:cNvPr id="5" name="Text Placeholder 4">
            <a:extLst>
              <a:ext uri="{FF2B5EF4-FFF2-40B4-BE49-F238E27FC236}">
                <a16:creationId xmlns:a16="http://schemas.microsoft.com/office/drawing/2014/main" id="{9B044657-C53A-409D-963A-0889B60BC8BF}"/>
              </a:ext>
            </a:extLst>
          </p:cNvPr>
          <p:cNvSpPr>
            <a:spLocks noGrp="1"/>
          </p:cNvSpPr>
          <p:nvPr>
            <p:ph type="body" sz="quarter" idx="3"/>
          </p:nvPr>
        </p:nvSpPr>
        <p:spPr/>
        <p:txBody>
          <a:bodyPr/>
          <a:lstStyle/>
          <a:p>
            <a:r>
              <a:rPr lang="en-US" dirty="0"/>
              <a:t>Option B</a:t>
            </a:r>
          </a:p>
        </p:txBody>
      </p:sp>
      <p:sp>
        <p:nvSpPr>
          <p:cNvPr id="6" name="Content Placeholder 5">
            <a:extLst>
              <a:ext uri="{FF2B5EF4-FFF2-40B4-BE49-F238E27FC236}">
                <a16:creationId xmlns:a16="http://schemas.microsoft.com/office/drawing/2014/main" id="{A96D2E57-B1F2-45C3-A373-2B2E70E0FFFC}"/>
              </a:ext>
            </a:extLst>
          </p:cNvPr>
          <p:cNvSpPr>
            <a:spLocks noGrp="1"/>
          </p:cNvSpPr>
          <p:nvPr>
            <p:ph sz="quarter" idx="4"/>
          </p:nvPr>
        </p:nvSpPr>
        <p:spPr/>
        <p:txBody>
          <a:bodyPr>
            <a:normAutofit fontScale="92500" lnSpcReduction="20000"/>
          </a:bodyPr>
          <a:lstStyle/>
          <a:p>
            <a:r>
              <a:rPr lang="en-US" dirty="0"/>
              <a:t>An alternate path to graduation</a:t>
            </a:r>
          </a:p>
          <a:p>
            <a:r>
              <a:rPr lang="en-US" dirty="0"/>
              <a:t>Students take fewer credits at their high school</a:t>
            </a:r>
          </a:p>
          <a:p>
            <a:r>
              <a:rPr lang="en-US" dirty="0"/>
              <a:t>Must complete an Associate’s Degree, Diploma Program, or two Technical Certificates to be eligible to graduate from high school</a:t>
            </a:r>
          </a:p>
          <a:p>
            <a:r>
              <a:rPr lang="en-US" dirty="0"/>
              <a:t>Must participate at a TCSG (or participating USG institution)</a:t>
            </a:r>
          </a:p>
          <a:p>
            <a:r>
              <a:rPr lang="en-US" dirty="0"/>
              <a:t>Subject to 30 hour funding cap</a:t>
            </a:r>
          </a:p>
        </p:txBody>
      </p:sp>
      <p:sp>
        <p:nvSpPr>
          <p:cNvPr id="7" name="Date Placeholder 6">
            <a:extLst>
              <a:ext uri="{FF2B5EF4-FFF2-40B4-BE49-F238E27FC236}">
                <a16:creationId xmlns:a16="http://schemas.microsoft.com/office/drawing/2014/main" id="{BC486F52-2D14-440A-AAFA-56C0F9E18C1F}"/>
              </a:ext>
            </a:extLst>
          </p:cNvPr>
          <p:cNvSpPr>
            <a:spLocks noGrp="1"/>
          </p:cNvSpPr>
          <p:nvPr>
            <p:ph type="dt" sz="half" idx="10"/>
          </p:nvPr>
        </p:nvSpPr>
        <p:spPr/>
        <p:txBody>
          <a:bodyPr/>
          <a:lstStyle/>
          <a:p>
            <a:fld id="{C449334E-35C9-4D40-B0E2-62FA9B1FE829}" type="datetime1">
              <a:rPr lang="en-US" smtClean="0"/>
              <a:t>9/28/2021</a:t>
            </a:fld>
            <a:endParaRPr lang="en-US"/>
          </a:p>
        </p:txBody>
      </p:sp>
    </p:spTree>
    <p:extLst>
      <p:ext uri="{BB962C8B-B14F-4D97-AF65-F5344CB8AC3E}">
        <p14:creationId xmlns:p14="http://schemas.microsoft.com/office/powerpoint/2010/main" val="116286826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DE_CTAE_Delivers_TEMPLATE" id="{074E4C71-A6B2-45CE-85AB-269FFECF4088}" vid="{42BBE928-2E98-4085-A870-2F1727DD22DC}"/>
    </a:ext>
  </a:extLst>
</a:theme>
</file>

<file path=ppt/theme/theme2.xml><?xml version="1.0" encoding="utf-8"?>
<a:theme xmlns:a="http://schemas.openxmlformats.org/drawingml/2006/main" name="Theme1">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rtlCol="0">
        <a:spAutoFit/>
      </a:bodyPr>
      <a:lstStyle>
        <a:defPPr algn="ctr">
          <a:defRPr dirty="0" smtClean="0"/>
        </a:defPPr>
      </a:lstStyle>
    </a:txDef>
  </a:objectDefaults>
  <a:extraClrSchemeLst/>
  <a:extLst>
    <a:ext uri="{05A4C25C-085E-4340-85A3-A5531E510DB2}">
      <thm15:themeFamily xmlns:thm15="http://schemas.microsoft.com/office/thememl/2012/main" name="Theme1" id="{71C42DD4-E069-4DFF-BB31-12C28C922D34}" vid="{30A4F3DA-C6BD-40A3-9821-99B9D91AC043}"/>
    </a:ext>
  </a:extLst>
</a:theme>
</file>

<file path=ppt/theme/theme3.xml><?xml version="1.0" encoding="utf-8"?>
<a:theme xmlns:a="http://schemas.openxmlformats.org/drawingml/2006/main" name="2_GaDOE widescreen PPT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rtlCol="0">
        <a:spAutoFit/>
      </a:bodyPr>
      <a:lstStyle>
        <a:defPPr algn="ctr">
          <a:defRPr dirty="0" smtClean="0"/>
        </a:defPPr>
      </a:lstStyle>
    </a:txDef>
  </a:objectDefaults>
  <a:extraClrSchemeLst/>
  <a:extLst>
    <a:ext uri="{05A4C25C-085E-4340-85A3-A5531E510DB2}">
      <thm15:themeFamily xmlns:thm15="http://schemas.microsoft.com/office/thememl/2012/main" name="GaDOE widescreen PPT theme" id="{16977858-645A-4F0F-951E-45E16209E82C}" vid="{5E185090-0253-4B7D-873F-B14C7E0B757E}"/>
    </a:ext>
  </a:extLst>
</a:theme>
</file>

<file path=ppt/theme/theme4.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1_GaDOE widescreen PPT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rtlCol="0">
        <a:spAutoFit/>
      </a:bodyPr>
      <a:lstStyle>
        <a:defPPr algn="ctr">
          <a:defRPr dirty="0" smtClean="0"/>
        </a:defPPr>
      </a:lstStyle>
    </a:txDef>
  </a:objectDefaults>
  <a:extraClrSchemeLst/>
  <a:extLst>
    <a:ext uri="{05A4C25C-085E-4340-85A3-A5531E510DB2}">
      <thm15:themeFamily xmlns:thm15="http://schemas.microsoft.com/office/thememl/2012/main" name="GaDOE widescreen PPT theme" id="{16977858-645A-4F0F-951E-45E16209E82C}" vid="{5E185090-0253-4B7D-873F-B14C7E0B757E}"/>
    </a:ext>
  </a:extLst>
</a:theme>
</file>

<file path=ppt/theme/theme6.xml><?xml version="1.0" encoding="utf-8"?>
<a:theme xmlns:a="http://schemas.openxmlformats.org/drawingml/2006/main" name="Secondary slides USG Widescreen white">
  <a:themeElements>
    <a:clrScheme name="Grayscale">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Adjacency">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Black-Arial">
      <a:majorFont>
        <a:latin typeface="Arial Black" panose="020B0A04020102020204"/>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9.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5CFBF1248EFA4E43AFAD9AA7AF0C44FB" ma:contentTypeVersion="11" ma:contentTypeDescription="Create a new document." ma:contentTypeScope="" ma:versionID="d147294d536571df08c0365e6712fae4">
  <xsd:schema xmlns:xsd="http://www.w3.org/2001/XMLSchema" xmlns:xs="http://www.w3.org/2001/XMLSchema" xmlns:p="http://schemas.microsoft.com/office/2006/metadata/properties" xmlns:ns2="fc75b1e0-da9f-46cf-9905-de630d3be118" xmlns:ns3="8373212e-dfee-4bac-91ed-0d4bb5c9550c" targetNamespace="http://schemas.microsoft.com/office/2006/metadata/properties" ma:root="true" ma:fieldsID="8f3647792ef719b8fd5ea15328c7635c" ns2:_="" ns3:_="">
    <xsd:import namespace="fc75b1e0-da9f-46cf-9905-de630d3be118"/>
    <xsd:import namespace="8373212e-dfee-4bac-91ed-0d4bb5c9550c"/>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AutoTags" minOccurs="0"/>
                <xsd:element ref="ns2:MediaServiceGenerationTime" minOccurs="0"/>
                <xsd:element ref="ns2:MediaServiceEventHashCode" minOccurs="0"/>
                <xsd:element ref="ns2:MediaServiceDateTaken" minOccurs="0"/>
                <xsd:element ref="ns2:MediaServiceOCR"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c75b1e0-da9f-46cf-9905-de630d3be11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DateTaken" ma:index="15" nillable="true" ma:displayName="MediaServiceDateTaken" ma:hidden="true" ma:internalName="MediaServiceDateTaken"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8373212e-dfee-4bac-91ed-0d4bb5c9550c" elementFormDefault="qualified">
    <xsd:import namespace="http://schemas.microsoft.com/office/2006/documentManagement/types"/>
    <xsd:import namespace="http://schemas.microsoft.com/office/infopath/2007/PartnerControls"/>
    <xsd:element name="SharedWithUsers" ma:index="1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9C9B526B-D7DE-420A-B5E0-F4708E3D22B1}">
  <ds:schemaRefs>
    <ds:schemaRef ds:uri="http://schemas.microsoft.com/sharepoint/v3/contenttype/forms"/>
  </ds:schemaRefs>
</ds:datastoreItem>
</file>

<file path=customXml/itemProps2.xml><?xml version="1.0" encoding="utf-8"?>
<ds:datastoreItem xmlns:ds="http://schemas.openxmlformats.org/officeDocument/2006/customXml" ds:itemID="{D919AA3B-15A3-40FA-9B64-8BDF4FE1A885}"/>
</file>

<file path=customXml/itemProps3.xml><?xml version="1.0" encoding="utf-8"?>
<ds:datastoreItem xmlns:ds="http://schemas.openxmlformats.org/officeDocument/2006/customXml" ds:itemID="{5DD11C8C-CE7E-460B-8119-1ADB31116A41}">
  <ds:schemaRefs>
    <ds:schemaRef ds:uri="http://schemas.openxmlformats.org/package/2006/metadata/core-properties"/>
    <ds:schemaRef ds:uri="http://www.w3.org/XML/1998/namespace"/>
    <ds:schemaRef ds:uri="http://purl.org/dc/elements/1.1/"/>
    <ds:schemaRef ds:uri="http://schemas.microsoft.com/office/infopath/2007/PartnerControls"/>
    <ds:schemaRef ds:uri="http://schemas.microsoft.com/office/2006/metadata/properties"/>
    <ds:schemaRef ds:uri="http://schemas.microsoft.com/office/2006/documentManagement/types"/>
    <ds:schemaRef ds:uri="http://purl.org/dc/terms/"/>
    <ds:schemaRef ds:uri="fc75b1e0-da9f-46cf-9905-de630d3be118"/>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DE_CTAE_Delivers_TEMPLATE</Template>
  <TotalTime>7377</TotalTime>
  <Words>1229</Words>
  <Application>Microsoft Office PowerPoint</Application>
  <PresentationFormat>Widescreen</PresentationFormat>
  <Paragraphs>92</Paragraphs>
  <Slides>14</Slides>
  <Notes>1</Notes>
  <HiddenSlides>0</HiddenSlides>
  <MMClips>0</MMClips>
  <ScaleCrop>false</ScaleCrop>
  <HeadingPairs>
    <vt:vector size="6" baseType="variant">
      <vt:variant>
        <vt:lpstr>Fonts Used</vt:lpstr>
      </vt:variant>
      <vt:variant>
        <vt:i4>9</vt:i4>
      </vt:variant>
      <vt:variant>
        <vt:lpstr>Theme</vt:lpstr>
      </vt:variant>
      <vt:variant>
        <vt:i4>7</vt:i4>
      </vt:variant>
      <vt:variant>
        <vt:lpstr>Slide Titles</vt:lpstr>
      </vt:variant>
      <vt:variant>
        <vt:i4>14</vt:i4>
      </vt:variant>
    </vt:vector>
  </HeadingPairs>
  <TitlesOfParts>
    <vt:vector size="30" baseType="lpstr">
      <vt:lpstr>Arial</vt:lpstr>
      <vt:lpstr>Arial Black</vt:lpstr>
      <vt:lpstr>Calibri</vt:lpstr>
      <vt:lpstr>Calibri Light</vt:lpstr>
      <vt:lpstr>Century</vt:lpstr>
      <vt:lpstr>Century Gothic</vt:lpstr>
      <vt:lpstr>Courier New</vt:lpstr>
      <vt:lpstr>Franklin Gothic Book</vt:lpstr>
      <vt:lpstr>Impact</vt:lpstr>
      <vt:lpstr>Office Theme</vt:lpstr>
      <vt:lpstr>Theme1</vt:lpstr>
      <vt:lpstr>2_GaDOE widescreen PPT theme</vt:lpstr>
      <vt:lpstr>1_Office Theme</vt:lpstr>
      <vt:lpstr>1_GaDOE widescreen PPT theme</vt:lpstr>
      <vt:lpstr>Secondary slides USG Widescreen white</vt:lpstr>
      <vt:lpstr>Office Theme</vt:lpstr>
      <vt:lpstr>Dual Enrollment for Students with Disabilities</vt:lpstr>
      <vt:lpstr>So what is Dual Enrollment?  </vt:lpstr>
      <vt:lpstr>The Mission of Dual Enrollment</vt:lpstr>
      <vt:lpstr>A Brief History of Dual Enrollment in Georgia</vt:lpstr>
      <vt:lpstr>What makes Georgia’s Dual Enrollment program unique? </vt:lpstr>
      <vt:lpstr>Benefits of Dual Enrollment </vt:lpstr>
      <vt:lpstr>The University System of Georgia</vt:lpstr>
      <vt:lpstr>22 Technical Colleges 88 Campuses</vt:lpstr>
      <vt:lpstr>Georgia’s 2 Dual Enrollment Options </vt:lpstr>
      <vt:lpstr>                                                                                                                                                                                                        12/07/2020   Who is Eligible for Dual Enrollment?</vt:lpstr>
      <vt:lpstr>Steps to participate in Dual Enrollment </vt:lpstr>
      <vt:lpstr>For students with disabilities…</vt:lpstr>
      <vt:lpstr>Resources  </vt:lpstr>
      <vt:lpstr>Dual Enrollment Contacts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Jennifer Phinney</dc:creator>
  <cp:lastModifiedBy>K. Elise James</cp:lastModifiedBy>
  <cp:revision>38</cp:revision>
  <dcterms:created xsi:type="dcterms:W3CDTF">2021-02-04T13:37:49Z</dcterms:created>
  <dcterms:modified xsi:type="dcterms:W3CDTF">2021-09-28T17:29:29Z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0x0101005CFBF1248EFA4E43AFAD9AA7AF0C44FB</vt:lpwstr>
  </property>
</Properties>
</file>