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7" r:id="rId2"/>
    <p:sldId id="259" r:id="rId3"/>
    <p:sldId id="258" r:id="rId4"/>
    <p:sldId id="262" r:id="rId5"/>
    <p:sldId id="260" r:id="rId6"/>
    <p:sldId id="261" r:id="rId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p:cViewPr>
        <p:scale>
          <a:sx n="54" d="100"/>
          <a:sy n="54" d="100"/>
        </p:scale>
        <p:origin x="-948" y="0"/>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FEBB61"/>
            </a:solidFill>
            <a:ln w="12700" cap="flat">
              <a:noFill/>
              <a:miter lim="400000"/>
            </a:ln>
            <a:effectLst/>
          </c:spPr>
          <c:dPt>
            <c:idx val="0"/>
            <c:bubble3D val="0"/>
            <c:extLst xmlns:c16r2="http://schemas.microsoft.com/office/drawing/2015/06/chart">
              <c:ext xmlns:c16="http://schemas.microsoft.com/office/drawing/2014/chart" uri="{C3380CC4-5D6E-409C-BE32-E72D297353CC}">
                <c16:uniqueId val="{00000000-0B9D-457D-88DC-A076A8354FAA}"/>
              </c:ext>
            </c:extLst>
          </c:dPt>
          <c:dPt>
            <c:idx val="1"/>
            <c:bubble3D val="0"/>
            <c:spPr>
              <a:solidFill>
                <a:schemeClr val="accent1"/>
              </a:solidFill>
              <a:ln w="12700" cap="flat">
                <a:noFill/>
                <a:miter lim="400000"/>
              </a:ln>
              <a:effectLst/>
            </c:spPr>
            <c:extLst xmlns:c16r2="http://schemas.microsoft.com/office/drawing/2015/06/chart">
              <c:ext xmlns:c16="http://schemas.microsoft.com/office/drawing/2014/chart" uri="{C3380CC4-5D6E-409C-BE32-E72D297353CC}">
                <c16:uniqueId val="{00000002-0B9D-457D-88DC-A076A8354FAA}"/>
              </c:ext>
            </c:extLst>
          </c:dPt>
          <c:cat>
            <c:strRef>
              <c:f>Sheet1!$B$1:$C$1</c:f>
              <c:strCache>
                <c:ptCount val="2"/>
                <c:pt idx="0">
                  <c:v>April</c:v>
                </c:pt>
                <c:pt idx="1">
                  <c:v>May</c:v>
                </c:pt>
              </c:strCache>
            </c:strRef>
          </c:cat>
          <c:val>
            <c:numRef>
              <c:f>Sheet1!$B$2:$C$2</c:f>
              <c:numCache>
                <c:formatCode>General</c:formatCode>
                <c:ptCount val="2"/>
                <c:pt idx="0">
                  <c:v>91</c:v>
                </c:pt>
                <c:pt idx="1">
                  <c:v>76</c:v>
                </c:pt>
              </c:numCache>
            </c:numRef>
          </c:val>
          <c:extLst xmlns:c16r2="http://schemas.microsoft.com/office/drawing/2015/06/chart">
            <c:ext xmlns:c16="http://schemas.microsoft.com/office/drawing/2014/chart" uri="{C3380CC4-5D6E-409C-BE32-E72D297353CC}">
              <c16:uniqueId val="{00000003-0B9D-457D-88DC-A076A8354FAA}"/>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7.8002600000000005E-2"/>
          <c:y val="7.48862E-2"/>
          <c:w val="0.897559"/>
          <c:h val="0.80722099999999997"/>
        </c:manualLayout>
      </c:layout>
      <c:areaChart>
        <c:grouping val="standard"/>
        <c:varyColors val="0"/>
        <c:ser>
          <c:idx val="1"/>
          <c:order val="0"/>
          <c:tx>
            <c:strRef>
              <c:f>Sheet1!$A$3</c:f>
              <c:strCache>
                <c:ptCount val="1"/>
                <c:pt idx="0">
                  <c:v>Region 2</c:v>
                </c:pt>
              </c:strCache>
            </c:strRef>
          </c:tx>
          <c:spPr>
            <a:noFill/>
            <a:ln w="25400" cap="flat">
              <a:solidFill>
                <a:srgbClr val="FEBB61"/>
              </a:solidFill>
              <a:prstDash val="solid"/>
              <a:miter lim="400000"/>
            </a:ln>
            <a:effectLst/>
          </c:spPr>
          <c:cat>
            <c:strRef>
              <c:f>Sheet1!$B$1:$E$1</c:f>
              <c:strCache>
                <c:ptCount val="4"/>
                <c:pt idx="0">
                  <c:v>April</c:v>
                </c:pt>
                <c:pt idx="1">
                  <c:v>May</c:v>
                </c:pt>
                <c:pt idx="2">
                  <c:v>June</c:v>
                </c:pt>
                <c:pt idx="3">
                  <c:v>July</c:v>
                </c:pt>
              </c:strCache>
            </c:strRef>
          </c:cat>
          <c:val>
            <c:numRef>
              <c:f>Sheet1!$B$3:$E$3</c:f>
              <c:numCache>
                <c:formatCode>General</c:formatCode>
                <c:ptCount val="4"/>
                <c:pt idx="0">
                  <c:v>55</c:v>
                </c:pt>
                <c:pt idx="1">
                  <c:v>43</c:v>
                </c:pt>
                <c:pt idx="2">
                  <c:v>70</c:v>
                </c:pt>
                <c:pt idx="3">
                  <c:v>58</c:v>
                </c:pt>
              </c:numCache>
            </c:numRef>
          </c:val>
          <c:extLst xmlns:c16r2="http://schemas.microsoft.com/office/drawing/2015/06/chart">
            <c:ext xmlns:c16="http://schemas.microsoft.com/office/drawing/2014/chart" uri="{C3380CC4-5D6E-409C-BE32-E72D297353CC}">
              <c16:uniqueId val="{00000000-81E2-4071-A9E6-99F1546DFD7D}"/>
            </c:ext>
          </c:extLst>
        </c:ser>
        <c:ser>
          <c:idx val="0"/>
          <c:order val="1"/>
          <c:tx>
            <c:strRef>
              <c:f>Sheet1!$A$2</c:f>
              <c:strCache>
                <c:ptCount val="1"/>
                <c:pt idx="0">
                  <c:v>Region 1</c:v>
                </c:pt>
              </c:strCache>
            </c:strRef>
          </c:tx>
          <c:spPr>
            <a:noFill/>
            <a:ln w="25400" cap="flat">
              <a:solidFill>
                <a:schemeClr val="accent1"/>
              </a:solidFill>
              <a:prstDash val="solid"/>
              <a:miter lim="400000"/>
            </a:ln>
            <a:effectLst/>
          </c:spPr>
          <c:cat>
            <c:strRef>
              <c:f>Sheet1!$B$1:$E$1</c:f>
              <c:strCache>
                <c:ptCount val="4"/>
                <c:pt idx="0">
                  <c:v>April</c:v>
                </c:pt>
                <c:pt idx="1">
                  <c:v>May</c:v>
                </c:pt>
                <c:pt idx="2">
                  <c:v>June</c:v>
                </c:pt>
                <c:pt idx="3">
                  <c:v>July</c:v>
                </c:pt>
              </c:strCache>
            </c:strRef>
          </c:cat>
          <c:val>
            <c:numRef>
              <c:f>Sheet1!$B$2:$E$2</c:f>
              <c:numCache>
                <c:formatCode>General</c:formatCode>
                <c:ptCount val="4"/>
                <c:pt idx="0">
                  <c:v>17</c:v>
                </c:pt>
                <c:pt idx="1">
                  <c:v>26</c:v>
                </c:pt>
                <c:pt idx="2">
                  <c:v>53</c:v>
                </c:pt>
                <c:pt idx="3">
                  <c:v>96</c:v>
                </c:pt>
              </c:numCache>
            </c:numRef>
          </c:val>
          <c:extLst xmlns:c16r2="http://schemas.microsoft.com/office/drawing/2015/06/chart">
            <c:ext xmlns:c16="http://schemas.microsoft.com/office/drawing/2014/chart" uri="{C3380CC4-5D6E-409C-BE32-E72D297353CC}">
              <c16:uniqueId val="{00000001-81E2-4071-A9E6-99F1546DFD7D}"/>
            </c:ext>
          </c:extLst>
        </c:ser>
        <c:dLbls>
          <c:showLegendKey val="0"/>
          <c:showVal val="0"/>
          <c:showCatName val="0"/>
          <c:showSerName val="0"/>
          <c:showPercent val="0"/>
          <c:showBubbleSize val="0"/>
        </c:dLbls>
        <c:axId val="92771840"/>
        <c:axId val="80935680"/>
      </c:areaChart>
      <c:catAx>
        <c:axId val="92771840"/>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sz="1400" b="0" i="0" u="none" strike="noStrike">
                <a:solidFill>
                  <a:srgbClr val="000000"/>
                </a:solidFill>
                <a:latin typeface="Helvetica Neue Thin"/>
              </a:defRPr>
            </a:pPr>
            <a:endParaRPr lang="en-US"/>
          </a:p>
        </c:txPr>
        <c:crossAx val="80935680"/>
        <c:crosses val="autoZero"/>
        <c:auto val="1"/>
        <c:lblAlgn val="ctr"/>
        <c:lblOffset val="100"/>
        <c:noMultiLvlLbl val="1"/>
      </c:catAx>
      <c:valAx>
        <c:axId val="80935680"/>
        <c:scaling>
          <c:orientation val="minMax"/>
        </c:scaling>
        <c:delete val="0"/>
        <c:axPos val="l"/>
        <c:majorGridlines>
          <c:spPr>
            <a:ln w="12700" cap="flat">
              <a:solidFill>
                <a:srgbClr val="D1D1D1"/>
              </a:solidFill>
              <a:custDash>
                <a:ds d="200000" sp="200000"/>
              </a:custDash>
              <a:miter lim="400000"/>
            </a:ln>
          </c:spPr>
        </c:majorGridlines>
        <c:numFmt formatCode="General" sourceLinked="0"/>
        <c:majorTickMark val="none"/>
        <c:minorTickMark val="none"/>
        <c:tickLblPos val="nextTo"/>
        <c:spPr>
          <a:ln w="12700" cap="flat">
            <a:noFill/>
            <a:prstDash val="solid"/>
            <a:miter lim="400000"/>
          </a:ln>
        </c:spPr>
        <c:txPr>
          <a:bodyPr rot="0"/>
          <a:lstStyle/>
          <a:p>
            <a:pPr>
              <a:defRPr sz="1400" b="0" i="0" u="none" strike="noStrike">
                <a:solidFill>
                  <a:srgbClr val="000000"/>
                </a:solidFill>
                <a:latin typeface="Helvetica Neue Thin"/>
              </a:defRPr>
            </a:pPr>
            <a:endParaRPr lang="en-US"/>
          </a:p>
        </c:txPr>
        <c:crossAx val="92771840"/>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9.1845899999999994E-2"/>
          <c:y val="7.6839599999999994E-2"/>
          <c:w val="0.87562899999999999"/>
          <c:h val="0.79958600000000002"/>
        </c:manualLayout>
      </c:layout>
      <c:areaChart>
        <c:grouping val="standard"/>
        <c:varyColors val="0"/>
        <c:ser>
          <c:idx val="1"/>
          <c:order val="0"/>
          <c:tx>
            <c:strRef>
              <c:f>Sheet1!$A$3</c:f>
              <c:strCache>
                <c:ptCount val="1"/>
                <c:pt idx="0">
                  <c:v>Region 2</c:v>
                </c:pt>
              </c:strCache>
            </c:strRef>
          </c:tx>
          <c:spPr>
            <a:noFill/>
            <a:ln w="38100" cap="flat">
              <a:solidFill>
                <a:srgbClr val="FFBD63"/>
              </a:solidFill>
              <a:prstDash val="solid"/>
              <a:miter lim="400000"/>
            </a:ln>
            <a:effectLst/>
          </c:spPr>
          <c:cat>
            <c:strRef>
              <c:f>Sheet1!$B$1:$E$1</c:f>
              <c:strCache>
                <c:ptCount val="4"/>
                <c:pt idx="0">
                  <c:v>April</c:v>
                </c:pt>
                <c:pt idx="1">
                  <c:v>May</c:v>
                </c:pt>
                <c:pt idx="2">
                  <c:v>June</c:v>
                </c:pt>
                <c:pt idx="3">
                  <c:v>July</c:v>
                </c:pt>
              </c:strCache>
            </c:strRef>
          </c:cat>
          <c:val>
            <c:numRef>
              <c:f>Sheet1!$B$3:$E$3</c:f>
              <c:numCache>
                <c:formatCode>General</c:formatCode>
                <c:ptCount val="4"/>
                <c:pt idx="0">
                  <c:v>55</c:v>
                </c:pt>
                <c:pt idx="1">
                  <c:v>43</c:v>
                </c:pt>
                <c:pt idx="2">
                  <c:v>70</c:v>
                </c:pt>
                <c:pt idx="3">
                  <c:v>58</c:v>
                </c:pt>
              </c:numCache>
            </c:numRef>
          </c:val>
          <c:extLst xmlns:c16r2="http://schemas.microsoft.com/office/drawing/2015/06/chart">
            <c:ext xmlns:c16="http://schemas.microsoft.com/office/drawing/2014/chart" uri="{C3380CC4-5D6E-409C-BE32-E72D297353CC}">
              <c16:uniqueId val="{00000000-DC69-4C1F-8F8B-3CDE55016CA7}"/>
            </c:ext>
          </c:extLst>
        </c:ser>
        <c:ser>
          <c:idx val="0"/>
          <c:order val="1"/>
          <c:tx>
            <c:strRef>
              <c:f>Sheet1!$A$2</c:f>
              <c:strCache>
                <c:ptCount val="1"/>
                <c:pt idx="0">
                  <c:v>Region 1</c:v>
                </c:pt>
              </c:strCache>
            </c:strRef>
          </c:tx>
          <c:spPr>
            <a:noFill/>
            <a:ln w="38100" cap="flat">
              <a:solidFill>
                <a:srgbClr val="037BE8"/>
              </a:solidFill>
              <a:prstDash val="solid"/>
              <a:miter lim="400000"/>
            </a:ln>
            <a:effectLst/>
          </c:spPr>
          <c:cat>
            <c:strRef>
              <c:f>Sheet1!$B$1:$E$1</c:f>
              <c:strCache>
                <c:ptCount val="4"/>
                <c:pt idx="0">
                  <c:v>April</c:v>
                </c:pt>
                <c:pt idx="1">
                  <c:v>May</c:v>
                </c:pt>
                <c:pt idx="2">
                  <c:v>June</c:v>
                </c:pt>
                <c:pt idx="3">
                  <c:v>July</c:v>
                </c:pt>
              </c:strCache>
            </c:strRef>
          </c:cat>
          <c:val>
            <c:numRef>
              <c:f>Sheet1!$B$2:$E$2</c:f>
              <c:numCache>
                <c:formatCode>General</c:formatCode>
                <c:ptCount val="4"/>
                <c:pt idx="0">
                  <c:v>17</c:v>
                </c:pt>
                <c:pt idx="1">
                  <c:v>26</c:v>
                </c:pt>
                <c:pt idx="2">
                  <c:v>53</c:v>
                </c:pt>
                <c:pt idx="3">
                  <c:v>96</c:v>
                </c:pt>
              </c:numCache>
            </c:numRef>
          </c:val>
          <c:extLst xmlns:c16r2="http://schemas.microsoft.com/office/drawing/2015/06/chart">
            <c:ext xmlns:c16="http://schemas.microsoft.com/office/drawing/2014/chart" uri="{C3380CC4-5D6E-409C-BE32-E72D297353CC}">
              <c16:uniqueId val="{00000001-DC69-4C1F-8F8B-3CDE55016CA7}"/>
            </c:ext>
          </c:extLst>
        </c:ser>
        <c:dLbls>
          <c:showLegendKey val="0"/>
          <c:showVal val="0"/>
          <c:showCatName val="0"/>
          <c:showSerName val="0"/>
          <c:showPercent val="0"/>
          <c:showBubbleSize val="0"/>
        </c:dLbls>
        <c:axId val="89363456"/>
        <c:axId val="33583616"/>
      </c:areaChart>
      <c:catAx>
        <c:axId val="89363456"/>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sz="1600" b="0" i="0" u="none" strike="noStrike">
                <a:solidFill>
                  <a:srgbClr val="FFFFFF"/>
                </a:solidFill>
                <a:latin typeface="Helvetica Neue"/>
              </a:defRPr>
            </a:pPr>
            <a:endParaRPr lang="en-US"/>
          </a:p>
        </c:txPr>
        <c:crossAx val="33583616"/>
        <c:crosses val="autoZero"/>
        <c:auto val="1"/>
        <c:lblAlgn val="ctr"/>
        <c:lblOffset val="100"/>
        <c:noMultiLvlLbl val="1"/>
      </c:catAx>
      <c:valAx>
        <c:axId val="33583616"/>
        <c:scaling>
          <c:orientation val="minMax"/>
        </c:scaling>
        <c:delete val="0"/>
        <c:axPos val="l"/>
        <c:numFmt formatCode="General" sourceLinked="0"/>
        <c:majorTickMark val="none"/>
        <c:minorTickMark val="none"/>
        <c:tickLblPos val="nextTo"/>
        <c:spPr>
          <a:ln w="12700" cap="flat">
            <a:noFill/>
            <a:prstDash val="solid"/>
            <a:miter lim="400000"/>
          </a:ln>
        </c:spPr>
        <c:txPr>
          <a:bodyPr rot="0"/>
          <a:lstStyle/>
          <a:p>
            <a:pPr>
              <a:defRPr sz="1600" b="0" i="0" u="none" strike="noStrike">
                <a:solidFill>
                  <a:srgbClr val="FFFFFF"/>
                </a:solidFill>
                <a:latin typeface="Helvetica Neue"/>
              </a:defRPr>
            </a:pPr>
            <a:endParaRPr lang="en-US"/>
          </a:p>
        </c:txPr>
        <c:crossAx val="89363456"/>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21253"/>
          <c:y val="8.7506700000000007E-2"/>
          <c:w val="0.86714199999999997"/>
          <c:h val="0.77683800000000003"/>
        </c:manualLayout>
      </c:layout>
      <c:barChart>
        <c:barDir val="col"/>
        <c:grouping val="clustered"/>
        <c:varyColors val="0"/>
        <c:ser>
          <c:idx val="1"/>
          <c:order val="0"/>
          <c:tx>
            <c:strRef>
              <c:f>Sheet1!$A$3</c:f>
              <c:strCache>
                <c:ptCount val="1"/>
                <c:pt idx="0">
                  <c:v>Region 2</c:v>
                </c:pt>
              </c:strCache>
            </c:strRef>
          </c:tx>
          <c:spPr>
            <a:noFill/>
            <a:ln w="38100" cap="flat">
              <a:solidFill>
                <a:schemeClr val="accent1"/>
              </a:solidFill>
              <a:prstDash val="solid"/>
              <a:miter lim="400000"/>
            </a:ln>
            <a:effectLst/>
          </c:spPr>
          <c:invertIfNegative val="0"/>
          <c:cat>
            <c:strRef>
              <c:f>Sheet1!$B$1:$E$1</c:f>
              <c:strCache>
                <c:ptCount val="4"/>
                <c:pt idx="0">
                  <c:v>April</c:v>
                </c:pt>
                <c:pt idx="1">
                  <c:v>May</c:v>
                </c:pt>
                <c:pt idx="2">
                  <c:v>June</c:v>
                </c:pt>
                <c:pt idx="3">
                  <c:v>July</c:v>
                </c:pt>
              </c:strCache>
            </c:strRef>
          </c:cat>
          <c:val>
            <c:numRef>
              <c:f>Sheet1!$B$3:$E$3</c:f>
              <c:numCache>
                <c:formatCode>General</c:formatCode>
                <c:ptCount val="4"/>
                <c:pt idx="0">
                  <c:v>55</c:v>
                </c:pt>
                <c:pt idx="1">
                  <c:v>43</c:v>
                </c:pt>
                <c:pt idx="2">
                  <c:v>70</c:v>
                </c:pt>
                <c:pt idx="3">
                  <c:v>58</c:v>
                </c:pt>
              </c:numCache>
            </c:numRef>
          </c:val>
          <c:extLst xmlns:c16r2="http://schemas.microsoft.com/office/drawing/2015/06/chart">
            <c:ext xmlns:c16="http://schemas.microsoft.com/office/drawing/2014/chart" uri="{C3380CC4-5D6E-409C-BE32-E72D297353CC}">
              <c16:uniqueId val="{00000000-4834-4939-9C38-E476A998AFC2}"/>
            </c:ext>
          </c:extLst>
        </c:ser>
        <c:dLbls>
          <c:showLegendKey val="0"/>
          <c:showVal val="0"/>
          <c:showCatName val="0"/>
          <c:showSerName val="0"/>
          <c:showPercent val="0"/>
          <c:showBubbleSize val="0"/>
        </c:dLbls>
        <c:gapWidth val="40"/>
        <c:overlap val="-10"/>
        <c:axId val="90265088"/>
        <c:axId val="33585344"/>
      </c:barChart>
      <c:lineChart>
        <c:grouping val="standard"/>
        <c:varyColors val="0"/>
        <c:ser>
          <c:idx val="0"/>
          <c:order val="1"/>
          <c:tx>
            <c:strRef>
              <c:f>Sheet1!$A$2</c:f>
              <c:strCache>
                <c:ptCount val="1"/>
                <c:pt idx="0">
                  <c:v>Region 1</c:v>
                </c:pt>
              </c:strCache>
            </c:strRef>
          </c:tx>
          <c:spPr>
            <a:ln w="76200" cap="flat">
              <a:solidFill>
                <a:srgbClr val="FEBB61"/>
              </a:solidFill>
              <a:prstDash val="solid"/>
              <a:miter lim="400000"/>
            </a:ln>
            <a:effectLst/>
          </c:spPr>
          <c:marker>
            <c:symbol val="none"/>
          </c:marker>
          <c:cat>
            <c:strRef>
              <c:f>Sheet1!$B$1:$E$1</c:f>
              <c:strCache>
                <c:ptCount val="4"/>
                <c:pt idx="0">
                  <c:v>April</c:v>
                </c:pt>
                <c:pt idx="1">
                  <c:v>May</c:v>
                </c:pt>
                <c:pt idx="2">
                  <c:v>June</c:v>
                </c:pt>
                <c:pt idx="3">
                  <c:v>July</c:v>
                </c:pt>
              </c:strCache>
            </c:strRef>
          </c:cat>
          <c:val>
            <c:numRef>
              <c:f>Sheet1!$B$2:$E$2</c:f>
              <c:numCache>
                <c:formatCode>General</c:formatCode>
                <c:ptCount val="4"/>
                <c:pt idx="0">
                  <c:v>17</c:v>
                </c:pt>
                <c:pt idx="1">
                  <c:v>26</c:v>
                </c:pt>
                <c:pt idx="2">
                  <c:v>53</c:v>
                </c:pt>
                <c:pt idx="3">
                  <c:v>96</c:v>
                </c:pt>
              </c:numCache>
            </c:numRef>
          </c:val>
          <c:smooth val="0"/>
          <c:extLst xmlns:c16r2="http://schemas.microsoft.com/office/drawing/2015/06/chart">
            <c:ext xmlns:c16="http://schemas.microsoft.com/office/drawing/2014/chart" uri="{C3380CC4-5D6E-409C-BE32-E72D297353CC}">
              <c16:uniqueId val="{00000001-4834-4939-9C38-E476A998AFC2}"/>
            </c:ext>
          </c:extLst>
        </c:ser>
        <c:dLbls>
          <c:showLegendKey val="0"/>
          <c:showVal val="0"/>
          <c:showCatName val="0"/>
          <c:showSerName val="0"/>
          <c:showPercent val="0"/>
          <c:showBubbleSize val="0"/>
        </c:dLbls>
        <c:marker val="1"/>
        <c:smooth val="0"/>
        <c:axId val="90265088"/>
        <c:axId val="33585344"/>
      </c:lineChart>
      <c:catAx>
        <c:axId val="90265088"/>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sz="1400" b="0" i="0" u="none" strike="noStrike">
                <a:solidFill>
                  <a:srgbClr val="000000"/>
                </a:solidFill>
                <a:latin typeface="Helvetica Neue Thin"/>
              </a:defRPr>
            </a:pPr>
            <a:endParaRPr lang="en-US"/>
          </a:p>
        </c:txPr>
        <c:crossAx val="33585344"/>
        <c:crosses val="autoZero"/>
        <c:auto val="1"/>
        <c:lblAlgn val="ctr"/>
        <c:lblOffset val="100"/>
        <c:noMultiLvlLbl val="1"/>
      </c:catAx>
      <c:valAx>
        <c:axId val="33585344"/>
        <c:scaling>
          <c:orientation val="minMax"/>
        </c:scaling>
        <c:delete val="0"/>
        <c:axPos val="l"/>
        <c:numFmt formatCode="General" sourceLinked="0"/>
        <c:majorTickMark val="none"/>
        <c:minorTickMark val="none"/>
        <c:tickLblPos val="nextTo"/>
        <c:spPr>
          <a:ln w="12700" cap="flat">
            <a:noFill/>
            <a:prstDash val="solid"/>
            <a:miter lim="400000"/>
          </a:ln>
        </c:spPr>
        <c:txPr>
          <a:bodyPr rot="0"/>
          <a:lstStyle/>
          <a:p>
            <a:pPr>
              <a:defRPr sz="1400" b="0" i="0" u="none" strike="noStrike">
                <a:solidFill>
                  <a:srgbClr val="000000"/>
                </a:solidFill>
                <a:latin typeface="Helvetica Neue Thin"/>
              </a:defRPr>
            </a:pPr>
            <a:endParaRPr lang="en-US"/>
          </a:p>
        </c:txPr>
        <c:crossAx val="90265088"/>
        <c:crosses val="autoZero"/>
        <c:crossBetween val="between"/>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FEBB61"/>
            </a:solidFill>
            <a:ln w="12700" cap="flat">
              <a:noFill/>
              <a:miter lim="400000"/>
            </a:ln>
            <a:effectLst/>
          </c:spPr>
          <c:dPt>
            <c:idx val="0"/>
            <c:bubble3D val="0"/>
            <c:extLst xmlns:c16r2="http://schemas.microsoft.com/office/drawing/2015/06/chart">
              <c:ext xmlns:c16="http://schemas.microsoft.com/office/drawing/2014/chart" uri="{C3380CC4-5D6E-409C-BE32-E72D297353CC}">
                <c16:uniqueId val="{00000000-B102-4F5F-8A32-ADC717E20DB6}"/>
              </c:ext>
            </c:extLst>
          </c:dPt>
          <c:dPt>
            <c:idx val="1"/>
            <c:bubble3D val="0"/>
            <c:spPr>
              <a:solidFill>
                <a:srgbClr val="0372D9"/>
              </a:solidFill>
              <a:ln w="12700" cap="flat">
                <a:noFill/>
                <a:miter lim="400000"/>
              </a:ln>
              <a:effectLst/>
            </c:spPr>
            <c:extLst xmlns:c16r2="http://schemas.microsoft.com/office/drawing/2015/06/chart">
              <c:ext xmlns:c16="http://schemas.microsoft.com/office/drawing/2014/chart" uri="{C3380CC4-5D6E-409C-BE32-E72D297353CC}">
                <c16:uniqueId val="{00000002-B102-4F5F-8A32-ADC717E20DB6}"/>
              </c:ext>
            </c:extLst>
          </c:dPt>
          <c:cat>
            <c:strRef>
              <c:f>Sheet1!$B$1:$C$1</c:f>
              <c:strCache>
                <c:ptCount val="2"/>
                <c:pt idx="0">
                  <c:v>April</c:v>
                </c:pt>
                <c:pt idx="1">
                  <c:v>May</c:v>
                </c:pt>
              </c:strCache>
            </c:strRef>
          </c:cat>
          <c:val>
            <c:numRef>
              <c:f>Sheet1!$B$2:$C$2</c:f>
              <c:numCache>
                <c:formatCode>General</c:formatCode>
                <c:ptCount val="2"/>
                <c:pt idx="0">
                  <c:v>91</c:v>
                </c:pt>
                <c:pt idx="1">
                  <c:v>76</c:v>
                </c:pt>
              </c:numCache>
            </c:numRef>
          </c:val>
          <c:extLst xmlns:c16r2="http://schemas.microsoft.com/office/drawing/2015/06/chart">
            <c:ext xmlns:c16="http://schemas.microsoft.com/office/drawing/2014/chart" uri="{C3380CC4-5D6E-409C-BE32-E72D297353CC}">
              <c16:uniqueId val="{00000003-B102-4F5F-8A32-ADC717E20DB6}"/>
            </c:ext>
          </c:extLst>
        </c:ser>
        <c:dLbls>
          <c:showLegendKey val="0"/>
          <c:showVal val="0"/>
          <c:showCatName val="0"/>
          <c:showSerName val="0"/>
          <c:showPercent val="0"/>
          <c:showBubbleSize val="0"/>
          <c:showLeaderLines val="0"/>
        </c:dLbls>
        <c:firstSliceAng val="261"/>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FEBB61"/>
            </a:solidFill>
            <a:ln w="12700" cap="flat">
              <a:noFill/>
              <a:miter lim="400000"/>
            </a:ln>
            <a:effectLst/>
          </c:spPr>
          <c:dPt>
            <c:idx val="0"/>
            <c:bubble3D val="0"/>
            <c:extLst xmlns:c16r2="http://schemas.microsoft.com/office/drawing/2015/06/chart">
              <c:ext xmlns:c16="http://schemas.microsoft.com/office/drawing/2014/chart" uri="{C3380CC4-5D6E-409C-BE32-E72D297353CC}">
                <c16:uniqueId val="{00000000-250A-4178-A0AA-66AAC6A0736A}"/>
              </c:ext>
            </c:extLst>
          </c:dPt>
          <c:dPt>
            <c:idx val="1"/>
            <c:bubble3D val="0"/>
            <c:spPr>
              <a:solidFill>
                <a:srgbClr val="0372D9"/>
              </a:solidFill>
              <a:ln w="12700" cap="flat">
                <a:noFill/>
                <a:miter lim="400000"/>
              </a:ln>
              <a:effectLst/>
            </c:spPr>
            <c:extLst xmlns:c16r2="http://schemas.microsoft.com/office/drawing/2015/06/chart">
              <c:ext xmlns:c16="http://schemas.microsoft.com/office/drawing/2014/chart" uri="{C3380CC4-5D6E-409C-BE32-E72D297353CC}">
                <c16:uniqueId val="{00000002-250A-4178-A0AA-66AAC6A0736A}"/>
              </c:ext>
            </c:extLst>
          </c:dPt>
          <c:cat>
            <c:strRef>
              <c:f>Sheet1!$B$1:$C$1</c:f>
              <c:strCache>
                <c:ptCount val="2"/>
                <c:pt idx="0">
                  <c:v>April</c:v>
                </c:pt>
                <c:pt idx="1">
                  <c:v>May</c:v>
                </c:pt>
              </c:strCache>
            </c:strRef>
          </c:cat>
          <c:val>
            <c:numRef>
              <c:f>Sheet1!$B$2:$C$2</c:f>
              <c:numCache>
                <c:formatCode>General</c:formatCode>
                <c:ptCount val="2"/>
                <c:pt idx="0">
                  <c:v>78</c:v>
                </c:pt>
                <c:pt idx="1">
                  <c:v>76</c:v>
                </c:pt>
              </c:numCache>
            </c:numRef>
          </c:val>
          <c:extLst xmlns:c16r2="http://schemas.microsoft.com/office/drawing/2015/06/chart">
            <c:ext xmlns:c16="http://schemas.microsoft.com/office/drawing/2014/chart" uri="{C3380CC4-5D6E-409C-BE32-E72D297353CC}">
              <c16:uniqueId val="{00000003-250A-4178-A0AA-66AAC6A0736A}"/>
            </c:ext>
          </c:extLst>
        </c:ser>
        <c:dLbls>
          <c:showLegendKey val="0"/>
          <c:showVal val="0"/>
          <c:showCatName val="0"/>
          <c:showSerName val="0"/>
          <c:showPercent val="0"/>
          <c:showBubbleSize val="0"/>
          <c:showLeaderLines val="0"/>
        </c:dLbls>
        <c:firstSliceAng val="84"/>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FEBB61"/>
            </a:solidFill>
            <a:ln w="12700" cap="flat">
              <a:noFill/>
              <a:miter lim="400000"/>
            </a:ln>
            <a:effectLst/>
          </c:spPr>
          <c:dPt>
            <c:idx val="0"/>
            <c:bubble3D val="0"/>
            <c:extLst xmlns:c16r2="http://schemas.microsoft.com/office/drawing/2015/06/chart">
              <c:ext xmlns:c16="http://schemas.microsoft.com/office/drawing/2014/chart" uri="{C3380CC4-5D6E-409C-BE32-E72D297353CC}">
                <c16:uniqueId val="{00000000-C498-4D3A-886A-A7A16AAED262}"/>
              </c:ext>
            </c:extLst>
          </c:dPt>
          <c:dPt>
            <c:idx val="1"/>
            <c:bubble3D val="0"/>
            <c:spPr>
              <a:solidFill>
                <a:srgbClr val="0372D9"/>
              </a:solidFill>
              <a:ln w="12700" cap="flat">
                <a:noFill/>
                <a:miter lim="400000"/>
              </a:ln>
              <a:effectLst/>
            </c:spPr>
            <c:extLst xmlns:c16r2="http://schemas.microsoft.com/office/drawing/2015/06/chart">
              <c:ext xmlns:c16="http://schemas.microsoft.com/office/drawing/2014/chart" uri="{C3380CC4-5D6E-409C-BE32-E72D297353CC}">
                <c16:uniqueId val="{00000002-C498-4D3A-886A-A7A16AAED262}"/>
              </c:ext>
            </c:extLst>
          </c:dPt>
          <c:cat>
            <c:strRef>
              <c:f>Sheet1!$B$1:$C$1</c:f>
              <c:strCache>
                <c:ptCount val="2"/>
                <c:pt idx="0">
                  <c:v>April</c:v>
                </c:pt>
                <c:pt idx="1">
                  <c:v>May</c:v>
                </c:pt>
              </c:strCache>
            </c:strRef>
          </c:cat>
          <c:val>
            <c:numRef>
              <c:f>Sheet1!$B$2:$C$2</c:f>
              <c:numCache>
                <c:formatCode>General</c:formatCode>
                <c:ptCount val="2"/>
                <c:pt idx="0">
                  <c:v>67</c:v>
                </c:pt>
                <c:pt idx="1">
                  <c:v>76</c:v>
                </c:pt>
              </c:numCache>
            </c:numRef>
          </c:val>
          <c:extLst xmlns:c16r2="http://schemas.microsoft.com/office/drawing/2015/06/chart">
            <c:ext xmlns:c16="http://schemas.microsoft.com/office/drawing/2014/chart" uri="{C3380CC4-5D6E-409C-BE32-E72D297353CC}">
              <c16:uniqueId val="{00000003-C498-4D3A-886A-A7A16AAED262}"/>
            </c:ext>
          </c:extLst>
        </c:ser>
        <c:dLbls>
          <c:showLegendKey val="0"/>
          <c:showVal val="0"/>
          <c:showCatName val="0"/>
          <c:showSerName val="0"/>
          <c:showPercent val="0"/>
          <c:showBubbleSize val="0"/>
          <c:showLeaderLines val="0"/>
        </c:dLbls>
        <c:firstSliceAng val="273"/>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FEBB61"/>
            </a:solidFill>
            <a:ln w="12700" cap="flat">
              <a:noFill/>
              <a:miter lim="400000"/>
            </a:ln>
            <a:effectLst/>
          </c:spPr>
          <c:dPt>
            <c:idx val="0"/>
            <c:bubble3D val="0"/>
            <c:extLst xmlns:c16r2="http://schemas.microsoft.com/office/drawing/2015/06/chart">
              <c:ext xmlns:c16="http://schemas.microsoft.com/office/drawing/2014/chart" uri="{C3380CC4-5D6E-409C-BE32-E72D297353CC}">
                <c16:uniqueId val="{00000000-DEB2-419C-BBB6-8DFA38764EB4}"/>
              </c:ext>
            </c:extLst>
          </c:dPt>
          <c:dPt>
            <c:idx val="1"/>
            <c:bubble3D val="0"/>
            <c:spPr>
              <a:solidFill>
                <a:srgbClr val="0372D9"/>
              </a:solidFill>
              <a:ln w="12700" cap="flat">
                <a:noFill/>
                <a:miter lim="400000"/>
              </a:ln>
              <a:effectLst/>
            </c:spPr>
            <c:extLst xmlns:c16r2="http://schemas.microsoft.com/office/drawing/2015/06/chart">
              <c:ext xmlns:c16="http://schemas.microsoft.com/office/drawing/2014/chart" uri="{C3380CC4-5D6E-409C-BE32-E72D297353CC}">
                <c16:uniqueId val="{00000002-DEB2-419C-BBB6-8DFA38764EB4}"/>
              </c:ext>
            </c:extLst>
          </c:dPt>
          <c:cat>
            <c:strRef>
              <c:f>Sheet1!$B$1:$C$1</c:f>
              <c:strCache>
                <c:ptCount val="2"/>
                <c:pt idx="0">
                  <c:v>April</c:v>
                </c:pt>
                <c:pt idx="1">
                  <c:v>May</c:v>
                </c:pt>
              </c:strCache>
            </c:strRef>
          </c:cat>
          <c:val>
            <c:numRef>
              <c:f>Sheet1!$B$2:$C$2</c:f>
              <c:numCache>
                <c:formatCode>General</c:formatCode>
                <c:ptCount val="2"/>
                <c:pt idx="0">
                  <c:v>60</c:v>
                </c:pt>
                <c:pt idx="1">
                  <c:v>76</c:v>
                </c:pt>
              </c:numCache>
            </c:numRef>
          </c:val>
          <c:extLst xmlns:c16r2="http://schemas.microsoft.com/office/drawing/2015/06/chart">
            <c:ext xmlns:c16="http://schemas.microsoft.com/office/drawing/2014/chart" uri="{C3380CC4-5D6E-409C-BE32-E72D297353CC}">
              <c16:uniqueId val="{00000003-DEB2-419C-BBB6-8DFA38764EB4}"/>
            </c:ext>
          </c:extLst>
        </c:ser>
        <c:dLbls>
          <c:showLegendKey val="0"/>
          <c:showVal val="0"/>
          <c:showCatName val="0"/>
          <c:showSerName val="0"/>
          <c:showPercent val="0"/>
          <c:showBubbleSize val="0"/>
          <c:showLeaderLines val="0"/>
        </c:dLbls>
        <c:firstSliceAng val="122"/>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FEBB61"/>
            </a:solidFill>
            <a:ln w="12700" cap="flat">
              <a:noFill/>
              <a:miter lim="400000"/>
            </a:ln>
            <a:effectLst/>
          </c:spPr>
          <c:dPt>
            <c:idx val="0"/>
            <c:bubble3D val="0"/>
            <c:extLst xmlns:c16r2="http://schemas.microsoft.com/office/drawing/2015/06/chart">
              <c:ext xmlns:c16="http://schemas.microsoft.com/office/drawing/2014/chart" uri="{C3380CC4-5D6E-409C-BE32-E72D297353CC}">
                <c16:uniqueId val="{00000000-1030-4846-874C-D22E8AF37F1B}"/>
              </c:ext>
            </c:extLst>
          </c:dPt>
          <c:dPt>
            <c:idx val="1"/>
            <c:bubble3D val="0"/>
            <c:spPr>
              <a:solidFill>
                <a:srgbClr val="0372D9"/>
              </a:solidFill>
              <a:ln w="12700" cap="flat">
                <a:noFill/>
                <a:miter lim="400000"/>
              </a:ln>
              <a:effectLst/>
            </c:spPr>
            <c:extLst xmlns:c16r2="http://schemas.microsoft.com/office/drawing/2015/06/chart">
              <c:ext xmlns:c16="http://schemas.microsoft.com/office/drawing/2014/chart" uri="{C3380CC4-5D6E-409C-BE32-E72D297353CC}">
                <c16:uniqueId val="{00000002-1030-4846-874C-D22E8AF37F1B}"/>
              </c:ext>
            </c:extLst>
          </c:dPt>
          <c:cat>
            <c:strRef>
              <c:f>Sheet1!$B$1:$C$1</c:f>
              <c:strCache>
                <c:ptCount val="2"/>
                <c:pt idx="0">
                  <c:v>April</c:v>
                </c:pt>
                <c:pt idx="1">
                  <c:v>May</c:v>
                </c:pt>
              </c:strCache>
            </c:strRef>
          </c:cat>
          <c:val>
            <c:numRef>
              <c:f>Sheet1!$B$2:$C$2</c:f>
              <c:numCache>
                <c:formatCode>General</c:formatCode>
                <c:ptCount val="2"/>
                <c:pt idx="0">
                  <c:v>67</c:v>
                </c:pt>
                <c:pt idx="1">
                  <c:v>76</c:v>
                </c:pt>
              </c:numCache>
            </c:numRef>
          </c:val>
          <c:extLst xmlns:c16r2="http://schemas.microsoft.com/office/drawing/2015/06/chart">
            <c:ext xmlns:c16="http://schemas.microsoft.com/office/drawing/2014/chart" uri="{C3380CC4-5D6E-409C-BE32-E72D297353CC}">
              <c16:uniqueId val="{00000003-1030-4846-874C-D22E8AF37F1B}"/>
            </c:ext>
          </c:extLst>
        </c:ser>
        <c:dLbls>
          <c:showLegendKey val="0"/>
          <c:showVal val="0"/>
          <c:showCatName val="0"/>
          <c:showSerName val="0"/>
          <c:showPercent val="0"/>
          <c:showBubbleSize val="0"/>
          <c:showLeaderLines val="0"/>
        </c:dLbls>
        <c:firstSliceAng val="273"/>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FEBB61"/>
            </a:solidFill>
            <a:ln w="12700" cap="flat">
              <a:noFill/>
              <a:miter lim="400000"/>
            </a:ln>
            <a:effectLst/>
          </c:spPr>
          <c:dPt>
            <c:idx val="0"/>
            <c:bubble3D val="0"/>
            <c:extLst xmlns:c16r2="http://schemas.microsoft.com/office/drawing/2015/06/chart">
              <c:ext xmlns:c16="http://schemas.microsoft.com/office/drawing/2014/chart" uri="{C3380CC4-5D6E-409C-BE32-E72D297353CC}">
                <c16:uniqueId val="{00000000-E41B-411C-8D53-387F7C48E892}"/>
              </c:ext>
            </c:extLst>
          </c:dPt>
          <c:dPt>
            <c:idx val="1"/>
            <c:bubble3D val="0"/>
            <c:spPr>
              <a:solidFill>
                <a:srgbClr val="0372D9"/>
              </a:solidFill>
              <a:ln w="12700" cap="flat">
                <a:noFill/>
                <a:miter lim="400000"/>
              </a:ln>
              <a:effectLst/>
            </c:spPr>
            <c:extLst xmlns:c16r2="http://schemas.microsoft.com/office/drawing/2015/06/chart">
              <c:ext xmlns:c16="http://schemas.microsoft.com/office/drawing/2014/chart" uri="{C3380CC4-5D6E-409C-BE32-E72D297353CC}">
                <c16:uniqueId val="{00000002-E41B-411C-8D53-387F7C48E892}"/>
              </c:ext>
            </c:extLst>
          </c:dPt>
          <c:cat>
            <c:strRef>
              <c:f>Sheet1!$B$1:$C$1</c:f>
              <c:strCache>
                <c:ptCount val="2"/>
                <c:pt idx="0">
                  <c:v>April</c:v>
                </c:pt>
                <c:pt idx="1">
                  <c:v>May</c:v>
                </c:pt>
              </c:strCache>
            </c:strRef>
          </c:cat>
          <c:val>
            <c:numRef>
              <c:f>Sheet1!$B$2:$C$2</c:f>
              <c:numCache>
                <c:formatCode>General</c:formatCode>
                <c:ptCount val="2"/>
                <c:pt idx="0">
                  <c:v>60</c:v>
                </c:pt>
                <c:pt idx="1">
                  <c:v>76</c:v>
                </c:pt>
              </c:numCache>
            </c:numRef>
          </c:val>
          <c:extLst xmlns:c16r2="http://schemas.microsoft.com/office/drawing/2015/06/chart">
            <c:ext xmlns:c16="http://schemas.microsoft.com/office/drawing/2014/chart" uri="{C3380CC4-5D6E-409C-BE32-E72D297353CC}">
              <c16:uniqueId val="{00000003-E41B-411C-8D53-387F7C48E892}"/>
            </c:ext>
          </c:extLst>
        </c:ser>
        <c:dLbls>
          <c:showLegendKey val="0"/>
          <c:showVal val="0"/>
          <c:showCatName val="0"/>
          <c:showSerName val="0"/>
          <c:showPercent val="0"/>
          <c:showBubbleSize val="0"/>
          <c:showLeaderLines val="0"/>
        </c:dLbls>
        <c:firstSliceAng val="122"/>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2" name="Shape 422"/>
          <p:cNvSpPr>
            <a:spLocks noGrp="1" noRot="1" noChangeAspect="1"/>
          </p:cNvSpPr>
          <p:nvPr>
            <p:ph type="sldImg"/>
          </p:nvPr>
        </p:nvSpPr>
        <p:spPr>
          <a:xfrm>
            <a:off x="1143000" y="685800"/>
            <a:ext cx="4572000" cy="3429000"/>
          </a:xfrm>
          <a:prstGeom prst="rect">
            <a:avLst/>
          </a:prstGeom>
        </p:spPr>
        <p:txBody>
          <a:bodyPr/>
          <a:lstStyle/>
          <a:p>
            <a:endParaRPr/>
          </a:p>
        </p:txBody>
      </p:sp>
      <p:sp>
        <p:nvSpPr>
          <p:cNvPr id="423" name="Shape 42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39087155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Master" Target="../slideMasters/slideMaster1.xml"/><Relationship Id="rId5" Type="http://schemas.openxmlformats.org/officeDocument/2006/relationships/chart" Target="../charts/chart7.xml"/><Relationship Id="rId4" Type="http://schemas.openxmlformats.org/officeDocument/2006/relationships/chart" Target="../charts/chart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hyperlink" Target="mailto:youremail@myemail.com?subject="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amp; Subtitle">
    <p:spTree>
      <p:nvGrpSpPr>
        <p:cNvPr id="1" name=""/>
        <p:cNvGrpSpPr/>
        <p:nvPr/>
      </p:nvGrpSpPr>
      <p:grpSpPr>
        <a:xfrm>
          <a:off x="0" y="0"/>
          <a:ext cx="0" cy="0"/>
          <a:chOff x="0" y="0"/>
          <a:chExt cx="0" cy="0"/>
        </a:xfrm>
      </p:grpSpPr>
      <p:sp>
        <p:nvSpPr>
          <p:cNvPr id="28" name="Shape 28"/>
          <p:cNvSpPr/>
          <p:nvPr/>
        </p:nvSpPr>
        <p:spPr>
          <a:xfrm>
            <a:off x="-16934" y="0"/>
            <a:ext cx="13038667" cy="9753600"/>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29" name="Shape 29"/>
          <p:cNvSpPr>
            <a:spLocks noGrp="1"/>
          </p:cNvSpPr>
          <p:nvPr>
            <p:ph type="pic" idx="13"/>
          </p:nvPr>
        </p:nvSpPr>
        <p:spPr>
          <a:xfrm>
            <a:off x="-827" y="-2823"/>
            <a:ext cx="13006922" cy="9759421"/>
          </a:xfrm>
          <a:prstGeom prst="rect">
            <a:avLst/>
          </a:prstGeom>
        </p:spPr>
        <p:txBody>
          <a:bodyPr lIns="91439" tIns="45719" rIns="91439" bIns="45719" anchor="t">
            <a:noAutofit/>
          </a:bodyPr>
          <a:lstStyle/>
          <a:p>
            <a:r>
              <a:rPr lang="en-US"/>
              <a:t>Click icon to add picture</a:t>
            </a:r>
            <a:endParaRPr/>
          </a:p>
        </p:txBody>
      </p:sp>
      <p:sp>
        <p:nvSpPr>
          <p:cNvPr id="30" name="Shape 30"/>
          <p:cNvSpPr>
            <a:spLocks noGrp="1"/>
          </p:cNvSpPr>
          <p:nvPr>
            <p:ph type="body" sz="quarter" idx="14"/>
          </p:nvPr>
        </p:nvSpPr>
        <p:spPr>
          <a:xfrm>
            <a:off x="1237466" y="2406418"/>
            <a:ext cx="5671589" cy="3759201"/>
          </a:xfrm>
          <a:prstGeom prst="rect">
            <a:avLst/>
          </a:prstGeom>
        </p:spPr>
        <p:txBody>
          <a:bodyPr>
            <a:spAutoFit/>
          </a:bodyPr>
          <a:lstStyle>
            <a:lvl1pPr marL="0" indent="0">
              <a:spcBef>
                <a:spcPts val="0"/>
              </a:spcBef>
              <a:buSzTx/>
              <a:buNone/>
              <a:defRPr sz="7000" b="1" cap="all">
                <a:solidFill>
                  <a:srgbClr val="FFFFFF"/>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31" name="Shape 31"/>
          <p:cNvSpPr>
            <a:spLocks noGrp="1"/>
          </p:cNvSpPr>
          <p:nvPr>
            <p:ph type="body" sz="quarter" idx="15"/>
          </p:nvPr>
        </p:nvSpPr>
        <p:spPr>
          <a:xfrm>
            <a:off x="1331966" y="6453485"/>
            <a:ext cx="5482589" cy="850901"/>
          </a:xfrm>
          <a:prstGeom prst="rect">
            <a:avLst/>
          </a:prstGeom>
          <a:ln w="88900">
            <a:solidFill>
              <a:srgbClr val="FFFFFF"/>
            </a:solidFill>
          </a:ln>
        </p:spPr>
        <p:txBody>
          <a:bodyPr>
            <a:spAutoFit/>
          </a:bodyPr>
          <a:lstStyle>
            <a:lvl1pPr marL="0" indent="0">
              <a:spcBef>
                <a:spcPts val="0"/>
              </a:spcBef>
              <a:buSzTx/>
              <a:buNone/>
              <a:defRPr sz="1900" cap="all">
                <a:solidFill>
                  <a:srgbClr val="FFFFFF"/>
                </a:solidFill>
                <a:latin typeface="Avenir Next Demi Bold"/>
                <a:ea typeface="Avenir Next Demi Bold"/>
                <a:cs typeface="Avenir Next Demi Bold"/>
                <a:sym typeface="Avenir Next Demi Bold"/>
              </a:defRPr>
            </a:lvl1pPr>
          </a:lstStyle>
          <a:p>
            <a:pPr lvl="0"/>
            <a:r>
              <a:rPr lang="en-US"/>
              <a:t>Click to edit Master text styles</a:t>
            </a:r>
          </a:p>
        </p:txBody>
      </p:sp>
      <p:sp>
        <p:nvSpPr>
          <p:cNvPr id="32" name="Shape 32"/>
          <p:cNvSpPr>
            <a:spLocks noGrp="1"/>
          </p:cNvSpPr>
          <p:nvPr>
            <p:ph type="body" sz="quarter" idx="16" hasCustomPrompt="1"/>
          </p:nvPr>
        </p:nvSpPr>
        <p:spPr>
          <a:xfrm>
            <a:off x="1371831" y="1467081"/>
            <a:ext cx="638771" cy="638771"/>
          </a:xfrm>
          <a:prstGeom prst="rect">
            <a:avLst/>
          </a:prstGeom>
          <a:ln w="114300">
            <a:solidFill>
              <a:srgbClr val="FEBB61"/>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33" name="Shape 33"/>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56387260"/>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reserve="1">
  <p:cSld name="Company Team">
    <p:spTree>
      <p:nvGrpSpPr>
        <p:cNvPr id="1" name=""/>
        <p:cNvGrpSpPr/>
        <p:nvPr/>
      </p:nvGrpSpPr>
      <p:grpSpPr>
        <a:xfrm>
          <a:off x="0" y="0"/>
          <a:ext cx="0" cy="0"/>
          <a:chOff x="0" y="0"/>
          <a:chExt cx="0" cy="0"/>
        </a:xfrm>
      </p:grpSpPr>
      <p:sp>
        <p:nvSpPr>
          <p:cNvPr id="188" name="Shape 188"/>
          <p:cNvSpPr>
            <a:spLocks noGrp="1"/>
          </p:cNvSpPr>
          <p:nvPr>
            <p:ph type="pic" sz="quarter" idx="13"/>
          </p:nvPr>
        </p:nvSpPr>
        <p:spPr>
          <a:xfrm>
            <a:off x="1858449" y="3438086"/>
            <a:ext cx="2374835" cy="2374835"/>
          </a:xfrm>
          <a:prstGeom prst="ellipse">
            <a:avLst/>
          </a:prstGeom>
          <a:noFill/>
        </p:spPr>
        <p:txBody>
          <a:bodyPr lIns="91439" tIns="45719" rIns="91439" bIns="45719" anchor="t">
            <a:noAutofit/>
          </a:bodyPr>
          <a:lstStyle>
            <a:lvl1pPr>
              <a:defRPr sz="2000"/>
            </a:lvl1pPr>
          </a:lstStyle>
          <a:p>
            <a:r>
              <a:rPr lang="en-US"/>
              <a:t>Click icon to add picture</a:t>
            </a:r>
            <a:endParaRPr/>
          </a:p>
        </p:txBody>
      </p:sp>
      <p:sp>
        <p:nvSpPr>
          <p:cNvPr id="189" name="Shape 189"/>
          <p:cNvSpPr>
            <a:spLocks noGrp="1"/>
          </p:cNvSpPr>
          <p:nvPr>
            <p:ph type="pic" sz="quarter" idx="14"/>
          </p:nvPr>
        </p:nvSpPr>
        <p:spPr>
          <a:xfrm>
            <a:off x="5314949" y="3438086"/>
            <a:ext cx="2374835" cy="2374835"/>
          </a:xfrm>
          <a:prstGeom prst="ellipse">
            <a:avLst/>
          </a:prstGeom>
          <a:noFill/>
        </p:spPr>
        <p:txBody>
          <a:bodyPr lIns="91439" tIns="45719" rIns="91439" bIns="45719" anchor="t">
            <a:noAutofit/>
          </a:bodyPr>
          <a:lstStyle>
            <a:lvl1pPr>
              <a:defRPr sz="2000"/>
            </a:lvl1pPr>
          </a:lstStyle>
          <a:p>
            <a:r>
              <a:rPr lang="en-US"/>
              <a:t>Click icon to add picture</a:t>
            </a:r>
            <a:endParaRPr/>
          </a:p>
        </p:txBody>
      </p:sp>
      <p:sp>
        <p:nvSpPr>
          <p:cNvPr id="190" name="Shape 190"/>
          <p:cNvSpPr>
            <a:spLocks noGrp="1"/>
          </p:cNvSpPr>
          <p:nvPr>
            <p:ph type="pic" sz="quarter" idx="15"/>
          </p:nvPr>
        </p:nvSpPr>
        <p:spPr>
          <a:xfrm>
            <a:off x="8771450" y="3438086"/>
            <a:ext cx="2374834" cy="2374835"/>
          </a:xfrm>
          <a:prstGeom prst="ellipse">
            <a:avLst/>
          </a:prstGeom>
          <a:noFill/>
        </p:spPr>
        <p:txBody>
          <a:bodyPr lIns="91439" tIns="45719" rIns="91439" bIns="45719" anchor="t">
            <a:noAutofit/>
          </a:bodyPr>
          <a:lstStyle>
            <a:lvl1pPr>
              <a:defRPr sz="2000"/>
            </a:lvl1pPr>
          </a:lstStyle>
          <a:p>
            <a:r>
              <a:rPr lang="en-US"/>
              <a:t>Click icon to add picture</a:t>
            </a:r>
            <a:endParaRPr/>
          </a:p>
        </p:txBody>
      </p:sp>
      <p:sp>
        <p:nvSpPr>
          <p:cNvPr id="191" name="Shape 191"/>
          <p:cNvSpPr/>
          <p:nvPr/>
        </p:nvSpPr>
        <p:spPr>
          <a:xfrm>
            <a:off x="978832" y="1128404"/>
            <a:ext cx="638771" cy="638772"/>
          </a:xfrm>
          <a:prstGeom prst="rect">
            <a:avLst/>
          </a:prstGeom>
          <a:ln w="114300">
            <a:solidFill>
              <a:srgbClr val="FEBB61"/>
            </a:solidFill>
            <a:miter lim="400000"/>
          </a:ln>
        </p:spPr>
        <p:txBody>
          <a:bodyPr lIns="50800" tIns="50800" rIns="50800" bIns="50800" anchor="ctr"/>
          <a:lstStyle/>
          <a:p>
            <a:pPr>
              <a:defRPr sz="2400">
                <a:solidFill>
                  <a:srgbClr val="FFFFFF"/>
                </a:solidFill>
              </a:defRPr>
            </a:pPr>
            <a:endParaRPr/>
          </a:p>
        </p:txBody>
      </p:sp>
      <p:sp>
        <p:nvSpPr>
          <p:cNvPr id="192" name="Shape 192"/>
          <p:cNvSpPr>
            <a:spLocks noGrp="1"/>
          </p:cNvSpPr>
          <p:nvPr>
            <p:ph type="body" sz="quarter" idx="16"/>
          </p:nvPr>
        </p:nvSpPr>
        <p:spPr>
          <a:xfrm>
            <a:off x="2076367" y="819140"/>
            <a:ext cx="6576132" cy="1104901"/>
          </a:xfrm>
          <a:prstGeom prst="rect">
            <a:avLst/>
          </a:prstGeom>
        </p:spPr>
        <p:txBody>
          <a:bodyPr>
            <a:spAutoFit/>
          </a:bodyPr>
          <a:lstStyle>
            <a:lvl1pPr marL="0" indent="0">
              <a:spcBef>
                <a:spcPts val="0"/>
              </a:spcBef>
              <a:buSzTx/>
              <a:buNone/>
              <a:defRPr sz="5800" b="1" cap="all">
                <a:solidFill>
                  <a:schemeClr val="accent1"/>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193" name="Shape 193"/>
          <p:cNvSpPr>
            <a:spLocks noGrp="1"/>
          </p:cNvSpPr>
          <p:nvPr>
            <p:ph type="body" sz="quarter" idx="17"/>
          </p:nvPr>
        </p:nvSpPr>
        <p:spPr>
          <a:xfrm>
            <a:off x="2130264" y="1946474"/>
            <a:ext cx="6878837" cy="870589"/>
          </a:xfrm>
          <a:prstGeom prst="rect">
            <a:avLst/>
          </a:prstGeom>
        </p:spPr>
        <p:txBody>
          <a:bodyPr>
            <a:spAutoFit/>
          </a:bodyPr>
          <a:lstStyle>
            <a:lvl1pPr marL="0" indent="0">
              <a:lnSpc>
                <a:spcPct val="120000"/>
              </a:lnSpc>
              <a:spcBef>
                <a:spcPts val="0"/>
              </a:spcBef>
              <a:buSzTx/>
              <a:buNone/>
              <a:defRPr sz="1600" i="1">
                <a:solidFill>
                  <a:schemeClr val="accent1"/>
                </a:solidFill>
                <a:latin typeface="Helvetica Neue Thin"/>
                <a:ea typeface="Helvetica Neue Thin"/>
                <a:cs typeface="Helvetica Neue Thin"/>
                <a:sym typeface="Helvetica Neue Thin"/>
              </a:defRPr>
            </a:lvl1pPr>
          </a:lstStyle>
          <a:p>
            <a:pPr lvl="0"/>
            <a:r>
              <a:rPr lang="en-US"/>
              <a:t>Click to edit Master text styles</a:t>
            </a:r>
          </a:p>
        </p:txBody>
      </p:sp>
      <p:sp>
        <p:nvSpPr>
          <p:cNvPr id="194" name="Shape 194"/>
          <p:cNvSpPr/>
          <p:nvPr/>
        </p:nvSpPr>
        <p:spPr>
          <a:xfrm>
            <a:off x="1974370" y="6182127"/>
            <a:ext cx="2143060" cy="226060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195" name="Shape 195"/>
          <p:cNvSpPr>
            <a:spLocks noGrp="1"/>
          </p:cNvSpPr>
          <p:nvPr>
            <p:ph type="body" sz="quarter" idx="18"/>
          </p:nvPr>
        </p:nvSpPr>
        <p:spPr>
          <a:xfrm>
            <a:off x="2136581" y="6417077"/>
            <a:ext cx="1818638" cy="1790701"/>
          </a:xfrm>
          <a:prstGeom prst="rect">
            <a:avLst/>
          </a:prstGeom>
        </p:spPr>
        <p:txBody>
          <a:bodyPr>
            <a:spAutoFit/>
          </a:bodyPr>
          <a:lstStyle>
            <a:lvl1pPr marL="0" indent="0">
              <a:lnSpc>
                <a:spcPct val="120000"/>
              </a:lnSpc>
              <a:spcBef>
                <a:spcPts val="0"/>
              </a:spcBef>
              <a:buSzTx/>
              <a:buNone/>
              <a:defRPr sz="14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196" name="Shape 196"/>
          <p:cNvSpPr/>
          <p:nvPr/>
        </p:nvSpPr>
        <p:spPr>
          <a:xfrm>
            <a:off x="5430870" y="6182127"/>
            <a:ext cx="2143060" cy="226060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197" name="Shape 197"/>
          <p:cNvSpPr>
            <a:spLocks noGrp="1"/>
          </p:cNvSpPr>
          <p:nvPr>
            <p:ph type="body" sz="quarter" idx="19"/>
          </p:nvPr>
        </p:nvSpPr>
        <p:spPr>
          <a:xfrm>
            <a:off x="5593081" y="6417077"/>
            <a:ext cx="1818638" cy="1790701"/>
          </a:xfrm>
          <a:prstGeom prst="rect">
            <a:avLst/>
          </a:prstGeom>
        </p:spPr>
        <p:txBody>
          <a:bodyPr>
            <a:spAutoFit/>
          </a:bodyPr>
          <a:lstStyle>
            <a:lvl1pPr marL="0" indent="0">
              <a:lnSpc>
                <a:spcPct val="120000"/>
              </a:lnSpc>
              <a:spcBef>
                <a:spcPts val="0"/>
              </a:spcBef>
              <a:buSzTx/>
              <a:buNone/>
              <a:defRPr sz="14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198" name="Shape 198"/>
          <p:cNvSpPr/>
          <p:nvPr/>
        </p:nvSpPr>
        <p:spPr>
          <a:xfrm>
            <a:off x="8887370" y="6182127"/>
            <a:ext cx="2143060" cy="226060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199" name="Shape 199"/>
          <p:cNvSpPr>
            <a:spLocks noGrp="1"/>
          </p:cNvSpPr>
          <p:nvPr>
            <p:ph type="body" sz="quarter" idx="20"/>
          </p:nvPr>
        </p:nvSpPr>
        <p:spPr>
          <a:xfrm>
            <a:off x="9049581" y="6417077"/>
            <a:ext cx="1818638" cy="1790701"/>
          </a:xfrm>
          <a:prstGeom prst="rect">
            <a:avLst/>
          </a:prstGeom>
        </p:spPr>
        <p:txBody>
          <a:bodyPr>
            <a:spAutoFit/>
          </a:bodyPr>
          <a:lstStyle>
            <a:lvl1pPr marL="0" indent="0">
              <a:lnSpc>
                <a:spcPct val="120000"/>
              </a:lnSpc>
              <a:spcBef>
                <a:spcPts val="0"/>
              </a:spcBef>
              <a:buSzTx/>
              <a:buNone/>
              <a:defRPr sz="14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200" name="Shape 200"/>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53097226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reserve="1">
  <p:cSld name="Company Statistics">
    <p:spTree>
      <p:nvGrpSpPr>
        <p:cNvPr id="1" name=""/>
        <p:cNvGrpSpPr/>
        <p:nvPr/>
      </p:nvGrpSpPr>
      <p:grpSpPr>
        <a:xfrm>
          <a:off x="0" y="0"/>
          <a:ext cx="0" cy="0"/>
          <a:chOff x="0" y="0"/>
          <a:chExt cx="0" cy="0"/>
        </a:xfrm>
      </p:grpSpPr>
      <p:sp>
        <p:nvSpPr>
          <p:cNvPr id="207" name="Shape 207"/>
          <p:cNvSpPr/>
          <p:nvPr/>
        </p:nvSpPr>
        <p:spPr>
          <a:xfrm>
            <a:off x="1759678" y="6379229"/>
            <a:ext cx="2143060" cy="226060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208" name="Shape 208"/>
          <p:cNvSpPr>
            <a:spLocks noGrp="1"/>
          </p:cNvSpPr>
          <p:nvPr>
            <p:ph type="body" sz="quarter" idx="13"/>
          </p:nvPr>
        </p:nvSpPr>
        <p:spPr>
          <a:xfrm>
            <a:off x="1921889" y="6614178"/>
            <a:ext cx="1818638" cy="1790701"/>
          </a:xfrm>
          <a:prstGeom prst="rect">
            <a:avLst/>
          </a:prstGeom>
        </p:spPr>
        <p:txBody>
          <a:bodyPr>
            <a:spAutoFit/>
          </a:bodyPr>
          <a:lstStyle>
            <a:lvl1pPr marL="0" indent="0">
              <a:lnSpc>
                <a:spcPct val="120000"/>
              </a:lnSpc>
              <a:spcBef>
                <a:spcPts val="0"/>
              </a:spcBef>
              <a:buSzTx/>
              <a:buNone/>
              <a:defRPr sz="14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209" name="Shape 209"/>
          <p:cNvSpPr/>
          <p:nvPr/>
        </p:nvSpPr>
        <p:spPr>
          <a:xfrm>
            <a:off x="978832" y="1128404"/>
            <a:ext cx="638771" cy="638772"/>
          </a:xfrm>
          <a:prstGeom prst="rect">
            <a:avLst/>
          </a:prstGeom>
          <a:ln w="114300">
            <a:solidFill>
              <a:srgbClr val="FEBB61"/>
            </a:solidFill>
            <a:miter lim="400000"/>
          </a:ln>
        </p:spPr>
        <p:txBody>
          <a:bodyPr lIns="50800" tIns="50800" rIns="50800" bIns="50800" anchor="ctr"/>
          <a:lstStyle/>
          <a:p>
            <a:pPr>
              <a:defRPr sz="2400">
                <a:solidFill>
                  <a:srgbClr val="FFFFFF"/>
                </a:solidFill>
              </a:defRPr>
            </a:pPr>
            <a:endParaRPr/>
          </a:p>
        </p:txBody>
      </p:sp>
      <p:sp>
        <p:nvSpPr>
          <p:cNvPr id="210" name="Shape 210"/>
          <p:cNvSpPr>
            <a:spLocks noGrp="1"/>
          </p:cNvSpPr>
          <p:nvPr>
            <p:ph type="body" sz="quarter" idx="14"/>
          </p:nvPr>
        </p:nvSpPr>
        <p:spPr>
          <a:xfrm>
            <a:off x="2076367" y="819140"/>
            <a:ext cx="6576132" cy="1104901"/>
          </a:xfrm>
          <a:prstGeom prst="rect">
            <a:avLst/>
          </a:prstGeom>
        </p:spPr>
        <p:txBody>
          <a:bodyPr>
            <a:spAutoFit/>
          </a:bodyPr>
          <a:lstStyle>
            <a:lvl1pPr marL="0" indent="0">
              <a:spcBef>
                <a:spcPts val="0"/>
              </a:spcBef>
              <a:buSzTx/>
              <a:buNone/>
              <a:defRPr sz="5800" b="1" cap="all">
                <a:solidFill>
                  <a:schemeClr val="accent1"/>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211" name="Shape 211"/>
          <p:cNvSpPr>
            <a:spLocks noGrp="1"/>
          </p:cNvSpPr>
          <p:nvPr>
            <p:ph type="body" sz="quarter" idx="15"/>
          </p:nvPr>
        </p:nvSpPr>
        <p:spPr>
          <a:xfrm>
            <a:off x="2130264" y="1946474"/>
            <a:ext cx="6878837" cy="870589"/>
          </a:xfrm>
          <a:prstGeom prst="rect">
            <a:avLst/>
          </a:prstGeom>
        </p:spPr>
        <p:txBody>
          <a:bodyPr>
            <a:spAutoFit/>
          </a:bodyPr>
          <a:lstStyle>
            <a:lvl1pPr marL="0" indent="0">
              <a:lnSpc>
                <a:spcPct val="120000"/>
              </a:lnSpc>
              <a:spcBef>
                <a:spcPts val="0"/>
              </a:spcBef>
              <a:buSzTx/>
              <a:buNone/>
              <a:defRPr sz="1600" i="1">
                <a:solidFill>
                  <a:schemeClr val="accent1"/>
                </a:solidFill>
                <a:latin typeface="Helvetica Neue Thin"/>
                <a:ea typeface="Helvetica Neue Thin"/>
                <a:cs typeface="Helvetica Neue Thin"/>
                <a:sym typeface="Helvetica Neue Thin"/>
              </a:defRPr>
            </a:lvl1pPr>
          </a:lstStyle>
          <a:p>
            <a:pPr lvl="0"/>
            <a:r>
              <a:rPr lang="en-US"/>
              <a:t>Click to edit Master text styles</a:t>
            </a:r>
          </a:p>
        </p:txBody>
      </p:sp>
      <p:sp>
        <p:nvSpPr>
          <p:cNvPr id="212" name="Shape 212"/>
          <p:cNvSpPr>
            <a:spLocks noGrp="1"/>
          </p:cNvSpPr>
          <p:nvPr>
            <p:ph type="body" sz="quarter" idx="16"/>
          </p:nvPr>
        </p:nvSpPr>
        <p:spPr>
          <a:xfrm>
            <a:off x="4890917" y="7075156"/>
            <a:ext cx="6425717" cy="1690013"/>
          </a:xfrm>
          <a:prstGeom prst="rect">
            <a:avLst/>
          </a:prstGeom>
        </p:spPr>
        <p:txBody>
          <a:bodyPr>
            <a:spAutoFit/>
          </a:bodyPr>
          <a:lstStyle>
            <a:lvl1pPr marL="0" indent="0">
              <a:lnSpc>
                <a:spcPct val="120000"/>
              </a:lnSpc>
              <a:spcBef>
                <a:spcPts val="0"/>
              </a:spcBef>
              <a:buSzTx/>
              <a:buNone/>
              <a:defRPr sz="1600">
                <a:latin typeface="Helvetica Neue Thin"/>
                <a:ea typeface="Helvetica Neue Thin"/>
                <a:cs typeface="Helvetica Neue Thin"/>
                <a:sym typeface="Helvetica Neue Thin"/>
              </a:defRPr>
            </a:lvl1pPr>
          </a:lstStyle>
          <a:p>
            <a:pPr lvl="0"/>
            <a:r>
              <a:rPr lang="en-US"/>
              <a:t>Click to edit Master text styles</a:t>
            </a:r>
          </a:p>
        </p:txBody>
      </p:sp>
      <p:graphicFrame>
        <p:nvGraphicFramePr>
          <p:cNvPr id="213" name="Chart 213"/>
          <p:cNvGraphicFramePr/>
          <p:nvPr/>
        </p:nvGraphicFramePr>
        <p:xfrm>
          <a:off x="4918004" y="4354848"/>
          <a:ext cx="3939473" cy="2408303"/>
        </p:xfrm>
        <a:graphic>
          <a:graphicData uri="http://schemas.openxmlformats.org/drawingml/2006/chart">
            <c:chart xmlns:c="http://schemas.openxmlformats.org/drawingml/2006/chart" xmlns:r="http://schemas.openxmlformats.org/officeDocument/2006/relationships" r:id="rId2"/>
          </a:graphicData>
        </a:graphic>
      </p:graphicFrame>
      <p:sp>
        <p:nvSpPr>
          <p:cNvPr id="214" name="Shape 214"/>
          <p:cNvSpPr/>
          <p:nvPr/>
        </p:nvSpPr>
        <p:spPr>
          <a:xfrm>
            <a:off x="9324655" y="2852197"/>
            <a:ext cx="1147116" cy="1147115"/>
          </a:xfrm>
          <a:prstGeom prst="ellipse">
            <a:avLst/>
          </a:prstGeom>
          <a:ln w="25400">
            <a:solidFill>
              <a:srgbClr val="FEBB61"/>
            </a:solidFill>
            <a:miter lim="400000"/>
          </a:ln>
        </p:spPr>
        <p:txBody>
          <a:bodyPr lIns="50800" tIns="50800" rIns="50800" bIns="50800" anchor="ctr"/>
          <a:lstStyle/>
          <a:p>
            <a:pPr>
              <a:defRPr sz="2400">
                <a:solidFill>
                  <a:srgbClr val="FFFFFF"/>
                </a:solidFill>
              </a:defRPr>
            </a:pPr>
            <a:endParaRPr/>
          </a:p>
        </p:txBody>
      </p:sp>
      <p:sp>
        <p:nvSpPr>
          <p:cNvPr id="215" name="Shape 215"/>
          <p:cNvSpPr>
            <a:spLocks noGrp="1"/>
          </p:cNvSpPr>
          <p:nvPr>
            <p:ph type="body" sz="quarter" idx="17" hasCustomPrompt="1"/>
          </p:nvPr>
        </p:nvSpPr>
        <p:spPr>
          <a:xfrm>
            <a:off x="9560869" y="3088272"/>
            <a:ext cx="674687" cy="410369"/>
          </a:xfrm>
          <a:prstGeom prst="rect">
            <a:avLst/>
          </a:prstGeom>
        </p:spPr>
        <p:txBody>
          <a:bodyPr wrap="none">
            <a:spAutoFit/>
          </a:bodyPr>
          <a:lstStyle>
            <a:lvl1pPr marL="0" indent="0" algn="ctr">
              <a:spcBef>
                <a:spcPts val="0"/>
              </a:spcBef>
              <a:buSzTx/>
              <a:buNone/>
              <a:defRPr sz="2000" i="1" cap="all">
                <a:solidFill>
                  <a:srgbClr val="FEBB61"/>
                </a:solidFill>
                <a:latin typeface="Avenir Next"/>
                <a:ea typeface="Avenir Next"/>
                <a:cs typeface="Avenir Next"/>
                <a:sym typeface="Avenir Next"/>
              </a:defRPr>
            </a:lvl1pPr>
          </a:lstStyle>
          <a:p>
            <a:pPr lvl="0"/>
            <a:r>
              <a:rPr lang="en-US"/>
              <a:t>88%</a:t>
            </a:r>
          </a:p>
        </p:txBody>
      </p:sp>
      <p:sp>
        <p:nvSpPr>
          <p:cNvPr id="216" name="Shape 216"/>
          <p:cNvSpPr>
            <a:spLocks noGrp="1"/>
          </p:cNvSpPr>
          <p:nvPr>
            <p:ph type="body" sz="quarter" idx="18"/>
          </p:nvPr>
        </p:nvSpPr>
        <p:spPr>
          <a:xfrm>
            <a:off x="9464215" y="3343648"/>
            <a:ext cx="867995" cy="387070"/>
          </a:xfrm>
          <a:prstGeom prst="rect">
            <a:avLst/>
          </a:prstGeom>
        </p:spPr>
        <p:txBody>
          <a:bodyPr wrap="none">
            <a:spAutoFit/>
          </a:bodyPr>
          <a:lstStyle>
            <a:lvl1pPr marL="0" indent="0" algn="ctr">
              <a:lnSpc>
                <a:spcPct val="120000"/>
              </a:lnSpc>
              <a:spcBef>
                <a:spcPts val="0"/>
              </a:spcBef>
              <a:buSzTx/>
              <a:buNone/>
              <a:defRPr sz="1800" b="1">
                <a:solidFill>
                  <a:srgbClr val="FEBB61"/>
                </a:solidFill>
                <a:latin typeface="Helvetica Neue"/>
                <a:ea typeface="Helvetica Neue"/>
                <a:cs typeface="Helvetica Neue"/>
                <a:sym typeface="Helvetica Neue"/>
              </a:defRPr>
            </a:lvl1pPr>
          </a:lstStyle>
          <a:p>
            <a:pPr lvl="0"/>
            <a:r>
              <a:rPr lang="en-US"/>
              <a:t>Click to edit Master text styles</a:t>
            </a:r>
          </a:p>
        </p:txBody>
      </p:sp>
      <p:sp>
        <p:nvSpPr>
          <p:cNvPr id="217" name="Shape 217"/>
          <p:cNvSpPr/>
          <p:nvPr/>
        </p:nvSpPr>
        <p:spPr>
          <a:xfrm>
            <a:off x="8071255" y="4143608"/>
            <a:ext cx="1838772" cy="91430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720"/>
                </a:lnTo>
                <a:lnTo>
                  <a:pt x="0" y="21600"/>
                </a:lnTo>
              </a:path>
            </a:pathLst>
          </a:custGeom>
          <a:ln w="12700">
            <a:solidFill>
              <a:srgbClr val="FEBB61"/>
            </a:solidFill>
            <a:miter lim="400000"/>
          </a:ln>
        </p:spPr>
        <p:txBody>
          <a:bodyPr lIns="50800" tIns="50800" rIns="50800" bIns="50800" anchor="ctr"/>
          <a:lstStyle/>
          <a:p>
            <a:pPr>
              <a:defRPr sz="2400"/>
            </a:pPr>
            <a:endParaRPr/>
          </a:p>
        </p:txBody>
      </p:sp>
      <p:sp>
        <p:nvSpPr>
          <p:cNvPr id="218" name="Shape 218"/>
          <p:cNvSpPr/>
          <p:nvPr/>
        </p:nvSpPr>
        <p:spPr>
          <a:xfrm>
            <a:off x="10201350" y="5188997"/>
            <a:ext cx="1147116" cy="1147115"/>
          </a:xfrm>
          <a:prstGeom prst="ellipse">
            <a:avLst/>
          </a:prstGeom>
          <a:ln w="25400">
            <a:solidFill>
              <a:schemeClr val="accent1"/>
            </a:solidFill>
            <a:miter lim="400000"/>
          </a:ln>
        </p:spPr>
        <p:txBody>
          <a:bodyPr lIns="50800" tIns="50800" rIns="50800" bIns="50800" anchor="ctr"/>
          <a:lstStyle/>
          <a:p>
            <a:pPr>
              <a:defRPr sz="2400">
                <a:solidFill>
                  <a:srgbClr val="FFFFFF"/>
                </a:solidFill>
              </a:defRPr>
            </a:pPr>
            <a:endParaRPr/>
          </a:p>
        </p:txBody>
      </p:sp>
      <p:sp>
        <p:nvSpPr>
          <p:cNvPr id="219" name="Shape 219"/>
          <p:cNvSpPr>
            <a:spLocks noGrp="1"/>
          </p:cNvSpPr>
          <p:nvPr>
            <p:ph type="body" sz="quarter" idx="19" hasCustomPrompt="1"/>
          </p:nvPr>
        </p:nvSpPr>
        <p:spPr>
          <a:xfrm>
            <a:off x="10437565" y="5425072"/>
            <a:ext cx="674687" cy="410369"/>
          </a:xfrm>
          <a:prstGeom prst="rect">
            <a:avLst/>
          </a:prstGeom>
        </p:spPr>
        <p:txBody>
          <a:bodyPr wrap="none">
            <a:spAutoFit/>
          </a:bodyPr>
          <a:lstStyle>
            <a:lvl1pPr marL="0" indent="0" algn="ctr">
              <a:spcBef>
                <a:spcPts val="0"/>
              </a:spcBef>
              <a:buSzTx/>
              <a:buNone/>
              <a:defRPr sz="2000" i="1" cap="all">
                <a:solidFill>
                  <a:schemeClr val="accent1"/>
                </a:solidFill>
                <a:latin typeface="Avenir Next"/>
                <a:ea typeface="Avenir Next"/>
                <a:cs typeface="Avenir Next"/>
                <a:sym typeface="Avenir Next"/>
              </a:defRPr>
            </a:lvl1pPr>
          </a:lstStyle>
          <a:p>
            <a:pPr lvl="0"/>
            <a:r>
              <a:rPr lang="en-US"/>
              <a:t>65%</a:t>
            </a:r>
          </a:p>
        </p:txBody>
      </p:sp>
      <p:sp>
        <p:nvSpPr>
          <p:cNvPr id="220" name="Shape 220"/>
          <p:cNvSpPr>
            <a:spLocks noGrp="1"/>
          </p:cNvSpPr>
          <p:nvPr>
            <p:ph type="body" sz="quarter" idx="20"/>
          </p:nvPr>
        </p:nvSpPr>
        <p:spPr>
          <a:xfrm>
            <a:off x="10343425" y="5680448"/>
            <a:ext cx="862966" cy="387070"/>
          </a:xfrm>
          <a:prstGeom prst="rect">
            <a:avLst/>
          </a:prstGeom>
        </p:spPr>
        <p:txBody>
          <a:bodyPr wrap="none">
            <a:spAutoFit/>
          </a:bodyPr>
          <a:lstStyle>
            <a:lvl1pPr marL="0" indent="0" algn="ctr">
              <a:lnSpc>
                <a:spcPct val="120000"/>
              </a:lnSpc>
              <a:spcBef>
                <a:spcPts val="0"/>
              </a:spcBef>
              <a:buSzTx/>
              <a:buNone/>
              <a:defRPr sz="1800" b="1">
                <a:solidFill>
                  <a:schemeClr val="accent1"/>
                </a:solidFill>
                <a:latin typeface="Helvetica Neue"/>
                <a:ea typeface="Helvetica Neue"/>
                <a:cs typeface="Helvetica Neue"/>
                <a:sym typeface="Helvetica Neue"/>
              </a:defRPr>
            </a:lvl1pPr>
          </a:lstStyle>
          <a:p>
            <a:pPr lvl="0"/>
            <a:r>
              <a:rPr lang="en-US"/>
              <a:t>Click to edit Master text styles</a:t>
            </a:r>
          </a:p>
        </p:txBody>
      </p:sp>
      <p:sp>
        <p:nvSpPr>
          <p:cNvPr id="221" name="Shape 221"/>
          <p:cNvSpPr/>
          <p:nvPr/>
        </p:nvSpPr>
        <p:spPr>
          <a:xfrm>
            <a:off x="8762342" y="5910789"/>
            <a:ext cx="1610441" cy="593830"/>
          </a:xfrm>
          <a:custGeom>
            <a:avLst/>
            <a:gdLst/>
            <a:ahLst/>
            <a:cxnLst>
              <a:cxn ang="0">
                <a:pos x="wd2" y="hd2"/>
              </a:cxn>
              <a:cxn ang="5400000">
                <a:pos x="wd2" y="hd2"/>
              </a:cxn>
              <a:cxn ang="10800000">
                <a:pos x="wd2" y="hd2"/>
              </a:cxn>
              <a:cxn ang="16200000">
                <a:pos x="wd2" y="hd2"/>
              </a:cxn>
            </a:cxnLst>
            <a:rect l="0" t="0" r="r" b="b"/>
            <a:pathLst>
              <a:path w="21600" h="21600" extrusionOk="0">
                <a:moveTo>
                  <a:pt x="21600" y="12731"/>
                </a:moveTo>
                <a:lnTo>
                  <a:pt x="16870" y="21600"/>
                </a:lnTo>
                <a:lnTo>
                  <a:pt x="0" y="0"/>
                </a:lnTo>
              </a:path>
            </a:pathLst>
          </a:custGeom>
          <a:ln w="12700">
            <a:solidFill>
              <a:schemeClr val="accent1"/>
            </a:solidFill>
            <a:miter lim="400000"/>
          </a:ln>
        </p:spPr>
        <p:txBody>
          <a:bodyPr lIns="50800" tIns="50800" rIns="50800" bIns="50800" anchor="ctr"/>
          <a:lstStyle/>
          <a:p>
            <a:pPr>
              <a:defRPr sz="2400"/>
            </a:pPr>
            <a:endParaRPr/>
          </a:p>
        </p:txBody>
      </p:sp>
      <p:sp>
        <p:nvSpPr>
          <p:cNvPr id="222" name="Shape 222"/>
          <p:cNvSpPr>
            <a:spLocks noGrp="1"/>
          </p:cNvSpPr>
          <p:nvPr>
            <p:ph type="pic" sz="quarter" idx="21"/>
          </p:nvPr>
        </p:nvSpPr>
        <p:spPr>
          <a:xfrm>
            <a:off x="1643758" y="3689288"/>
            <a:ext cx="2374835" cy="2374835"/>
          </a:xfrm>
          <a:prstGeom prst="ellipse">
            <a:avLst/>
          </a:prstGeom>
          <a:noFill/>
        </p:spPr>
        <p:txBody>
          <a:bodyPr lIns="91439" tIns="45719" rIns="91439" bIns="45719" anchor="t">
            <a:noAutofit/>
          </a:bodyPr>
          <a:lstStyle>
            <a:lvl1pPr>
              <a:defRPr sz="1400"/>
            </a:lvl1pPr>
          </a:lstStyle>
          <a:p>
            <a:r>
              <a:rPr lang="en-US"/>
              <a:t>Click icon to add picture</a:t>
            </a:r>
            <a:endParaRPr/>
          </a:p>
        </p:txBody>
      </p:sp>
      <p:sp>
        <p:nvSpPr>
          <p:cNvPr id="223" name="Shape 223"/>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96306882"/>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reserve="1">
  <p:cSld name="Charts - 4 Up">
    <p:spTree>
      <p:nvGrpSpPr>
        <p:cNvPr id="1" name=""/>
        <p:cNvGrpSpPr/>
        <p:nvPr/>
      </p:nvGrpSpPr>
      <p:grpSpPr>
        <a:xfrm>
          <a:off x="0" y="0"/>
          <a:ext cx="0" cy="0"/>
          <a:chOff x="0" y="0"/>
          <a:chExt cx="0" cy="0"/>
        </a:xfrm>
      </p:grpSpPr>
      <p:sp>
        <p:nvSpPr>
          <p:cNvPr id="230" name="Shape 230"/>
          <p:cNvSpPr/>
          <p:nvPr/>
        </p:nvSpPr>
        <p:spPr>
          <a:xfrm>
            <a:off x="-16934" y="0"/>
            <a:ext cx="13038667" cy="9753600"/>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graphicFrame>
        <p:nvGraphicFramePr>
          <p:cNvPr id="231" name="Chart 231"/>
          <p:cNvGraphicFramePr/>
          <p:nvPr/>
        </p:nvGraphicFramePr>
        <p:xfrm>
          <a:off x="1643333" y="4488400"/>
          <a:ext cx="2450671" cy="245067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2" name="Chart 232"/>
          <p:cNvGraphicFramePr/>
          <p:nvPr/>
        </p:nvGraphicFramePr>
        <p:xfrm>
          <a:off x="4072096" y="4488400"/>
          <a:ext cx="2450671" cy="24506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3" name="Chart 233"/>
          <p:cNvGraphicFramePr/>
          <p:nvPr/>
        </p:nvGraphicFramePr>
        <p:xfrm>
          <a:off x="6494733" y="4488400"/>
          <a:ext cx="2450671" cy="245067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4" name="Chart 234"/>
          <p:cNvGraphicFramePr/>
          <p:nvPr/>
        </p:nvGraphicFramePr>
        <p:xfrm>
          <a:off x="8910797" y="4488400"/>
          <a:ext cx="2450671" cy="2450671"/>
        </p:xfrm>
        <a:graphic>
          <a:graphicData uri="http://schemas.openxmlformats.org/drawingml/2006/chart">
            <c:chart xmlns:c="http://schemas.openxmlformats.org/drawingml/2006/chart" xmlns:r="http://schemas.openxmlformats.org/officeDocument/2006/relationships" r:id="rId5"/>
          </a:graphicData>
        </a:graphic>
      </p:graphicFrame>
      <p:sp>
        <p:nvSpPr>
          <p:cNvPr id="235" name="Shape 235"/>
          <p:cNvSpPr/>
          <p:nvPr/>
        </p:nvSpPr>
        <p:spPr>
          <a:xfrm>
            <a:off x="1796781" y="4641848"/>
            <a:ext cx="2143774" cy="2143774"/>
          </a:xfrm>
          <a:prstGeom prst="ellipse">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236" name="Shape 236"/>
          <p:cNvSpPr/>
          <p:nvPr/>
        </p:nvSpPr>
        <p:spPr>
          <a:xfrm>
            <a:off x="4225545" y="4641848"/>
            <a:ext cx="2143774" cy="2143774"/>
          </a:xfrm>
          <a:prstGeom prst="ellipse">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237" name="Shape 237"/>
          <p:cNvSpPr/>
          <p:nvPr/>
        </p:nvSpPr>
        <p:spPr>
          <a:xfrm>
            <a:off x="6648181" y="4641848"/>
            <a:ext cx="2143774" cy="2143774"/>
          </a:xfrm>
          <a:prstGeom prst="ellipse">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238" name="Shape 238"/>
          <p:cNvSpPr/>
          <p:nvPr/>
        </p:nvSpPr>
        <p:spPr>
          <a:xfrm>
            <a:off x="9064245" y="4641848"/>
            <a:ext cx="2143774" cy="2143774"/>
          </a:xfrm>
          <a:prstGeom prst="ellipse">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239" name="Shape 239"/>
          <p:cNvSpPr>
            <a:spLocks noGrp="1"/>
          </p:cNvSpPr>
          <p:nvPr>
            <p:ph type="body" sz="quarter" idx="13" hasCustomPrompt="1"/>
          </p:nvPr>
        </p:nvSpPr>
        <p:spPr>
          <a:xfrm>
            <a:off x="2372519" y="5134241"/>
            <a:ext cx="1004553" cy="595035"/>
          </a:xfrm>
          <a:prstGeom prst="rect">
            <a:avLst/>
          </a:prstGeom>
        </p:spPr>
        <p:txBody>
          <a:bodyPr wrap="none">
            <a:spAutoFit/>
          </a:bodyPr>
          <a:lstStyle>
            <a:lvl1pPr marL="0" indent="0" algn="ctr">
              <a:spcBef>
                <a:spcPts val="0"/>
              </a:spcBef>
              <a:buSzTx/>
              <a:buNone/>
              <a:defRPr sz="3200" i="1">
                <a:solidFill>
                  <a:srgbClr val="FFFFFF"/>
                </a:solidFill>
                <a:latin typeface="Helvetica Neue Light"/>
                <a:ea typeface="Helvetica Neue Light"/>
                <a:cs typeface="Helvetica Neue Light"/>
                <a:sym typeface="Helvetica Neue Light"/>
              </a:defRPr>
            </a:lvl1pPr>
          </a:lstStyle>
          <a:p>
            <a:pPr lvl="0"/>
            <a:r>
              <a:rPr lang="en-US"/>
              <a:t>54%</a:t>
            </a:r>
          </a:p>
        </p:txBody>
      </p:sp>
      <p:sp>
        <p:nvSpPr>
          <p:cNvPr id="240" name="Shape 240"/>
          <p:cNvSpPr>
            <a:spLocks noGrp="1"/>
          </p:cNvSpPr>
          <p:nvPr>
            <p:ph type="body" sz="quarter" idx="14" hasCustomPrompt="1"/>
          </p:nvPr>
        </p:nvSpPr>
        <p:spPr>
          <a:xfrm>
            <a:off x="4795156" y="5134241"/>
            <a:ext cx="1004552" cy="595035"/>
          </a:xfrm>
          <a:prstGeom prst="rect">
            <a:avLst/>
          </a:prstGeom>
        </p:spPr>
        <p:txBody>
          <a:bodyPr wrap="none">
            <a:spAutoFit/>
          </a:bodyPr>
          <a:lstStyle>
            <a:lvl1pPr marL="0" indent="0" algn="ctr">
              <a:spcBef>
                <a:spcPts val="0"/>
              </a:spcBef>
              <a:buSzTx/>
              <a:buNone/>
              <a:defRPr sz="3200" i="1">
                <a:solidFill>
                  <a:srgbClr val="FFFFFF"/>
                </a:solidFill>
                <a:latin typeface="Helvetica Neue Light"/>
                <a:ea typeface="Helvetica Neue Light"/>
                <a:cs typeface="Helvetica Neue Light"/>
                <a:sym typeface="Helvetica Neue Light"/>
              </a:defRPr>
            </a:lvl1pPr>
          </a:lstStyle>
          <a:p>
            <a:pPr lvl="0"/>
            <a:r>
              <a:rPr lang="en-US"/>
              <a:t>51%</a:t>
            </a:r>
          </a:p>
        </p:txBody>
      </p:sp>
      <p:sp>
        <p:nvSpPr>
          <p:cNvPr id="241" name="Shape 241"/>
          <p:cNvSpPr>
            <a:spLocks noGrp="1"/>
          </p:cNvSpPr>
          <p:nvPr>
            <p:ph type="body" sz="quarter" idx="15" hasCustomPrompt="1"/>
          </p:nvPr>
        </p:nvSpPr>
        <p:spPr>
          <a:xfrm>
            <a:off x="7217792" y="5134241"/>
            <a:ext cx="1004553" cy="595035"/>
          </a:xfrm>
          <a:prstGeom prst="rect">
            <a:avLst/>
          </a:prstGeom>
        </p:spPr>
        <p:txBody>
          <a:bodyPr wrap="none">
            <a:spAutoFit/>
          </a:bodyPr>
          <a:lstStyle>
            <a:lvl1pPr marL="0" indent="0" algn="ctr">
              <a:spcBef>
                <a:spcPts val="0"/>
              </a:spcBef>
              <a:buSzTx/>
              <a:buNone/>
              <a:defRPr sz="3200" i="1">
                <a:solidFill>
                  <a:srgbClr val="FFFFFF"/>
                </a:solidFill>
                <a:latin typeface="Helvetica Neue Light"/>
                <a:ea typeface="Helvetica Neue Light"/>
                <a:cs typeface="Helvetica Neue Light"/>
                <a:sym typeface="Helvetica Neue Light"/>
              </a:defRPr>
            </a:lvl1pPr>
          </a:lstStyle>
          <a:p>
            <a:pPr lvl="0"/>
            <a:r>
              <a:rPr lang="en-US"/>
              <a:t>47%</a:t>
            </a:r>
          </a:p>
        </p:txBody>
      </p:sp>
      <p:sp>
        <p:nvSpPr>
          <p:cNvPr id="242" name="Shape 242"/>
          <p:cNvSpPr>
            <a:spLocks noGrp="1"/>
          </p:cNvSpPr>
          <p:nvPr>
            <p:ph type="body" sz="quarter" idx="16" hasCustomPrompt="1"/>
          </p:nvPr>
        </p:nvSpPr>
        <p:spPr>
          <a:xfrm>
            <a:off x="9633855" y="5134241"/>
            <a:ext cx="1004553" cy="595035"/>
          </a:xfrm>
          <a:prstGeom prst="rect">
            <a:avLst/>
          </a:prstGeom>
        </p:spPr>
        <p:txBody>
          <a:bodyPr wrap="none">
            <a:spAutoFit/>
          </a:bodyPr>
          <a:lstStyle>
            <a:lvl1pPr marL="0" indent="0" algn="ctr">
              <a:spcBef>
                <a:spcPts val="0"/>
              </a:spcBef>
              <a:buSzTx/>
              <a:buNone/>
              <a:defRPr sz="3200" i="1">
                <a:solidFill>
                  <a:srgbClr val="FFFFFF"/>
                </a:solidFill>
                <a:latin typeface="Helvetica Neue Light"/>
                <a:ea typeface="Helvetica Neue Light"/>
                <a:cs typeface="Helvetica Neue Light"/>
                <a:sym typeface="Helvetica Neue Light"/>
              </a:defRPr>
            </a:lvl1pPr>
          </a:lstStyle>
          <a:p>
            <a:pPr lvl="0"/>
            <a:r>
              <a:rPr lang="en-US"/>
              <a:t>44%</a:t>
            </a:r>
          </a:p>
        </p:txBody>
      </p:sp>
      <p:sp>
        <p:nvSpPr>
          <p:cNvPr id="243" name="Shape 243"/>
          <p:cNvSpPr>
            <a:spLocks noGrp="1"/>
          </p:cNvSpPr>
          <p:nvPr>
            <p:ph type="body" sz="quarter" idx="17"/>
          </p:nvPr>
        </p:nvSpPr>
        <p:spPr>
          <a:xfrm>
            <a:off x="2002785" y="5741326"/>
            <a:ext cx="1731766" cy="515397"/>
          </a:xfrm>
          <a:prstGeom prst="rect">
            <a:avLst/>
          </a:prstGeom>
        </p:spPr>
        <p:txBody>
          <a:bodyPr>
            <a:spAutoFit/>
          </a:bodyPr>
          <a:lstStyle>
            <a:lvl1pPr marL="0" indent="0" algn="ctr">
              <a:lnSpc>
                <a:spcPct val="120000"/>
              </a:lnSpc>
              <a:spcBef>
                <a:spcPts val="0"/>
              </a:spcBef>
              <a:buSzTx/>
              <a:buNone/>
              <a:defRPr sz="12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244" name="Shape 244"/>
          <p:cNvSpPr>
            <a:spLocks noGrp="1"/>
          </p:cNvSpPr>
          <p:nvPr>
            <p:ph type="body" sz="quarter" idx="18"/>
          </p:nvPr>
        </p:nvSpPr>
        <p:spPr>
          <a:xfrm>
            <a:off x="4431549" y="5741326"/>
            <a:ext cx="1731766" cy="515397"/>
          </a:xfrm>
          <a:prstGeom prst="rect">
            <a:avLst/>
          </a:prstGeom>
        </p:spPr>
        <p:txBody>
          <a:bodyPr>
            <a:spAutoFit/>
          </a:bodyPr>
          <a:lstStyle>
            <a:lvl1pPr marL="0" indent="0" algn="ctr">
              <a:lnSpc>
                <a:spcPct val="120000"/>
              </a:lnSpc>
              <a:spcBef>
                <a:spcPts val="0"/>
              </a:spcBef>
              <a:buSzTx/>
              <a:buNone/>
              <a:defRPr sz="12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245" name="Shape 245"/>
          <p:cNvSpPr>
            <a:spLocks noGrp="1"/>
          </p:cNvSpPr>
          <p:nvPr>
            <p:ph type="body" sz="quarter" idx="19"/>
          </p:nvPr>
        </p:nvSpPr>
        <p:spPr>
          <a:xfrm>
            <a:off x="6854185" y="5741326"/>
            <a:ext cx="1731765" cy="515397"/>
          </a:xfrm>
          <a:prstGeom prst="rect">
            <a:avLst/>
          </a:prstGeom>
        </p:spPr>
        <p:txBody>
          <a:bodyPr>
            <a:spAutoFit/>
          </a:bodyPr>
          <a:lstStyle>
            <a:lvl1pPr marL="0" indent="0" algn="ctr">
              <a:lnSpc>
                <a:spcPct val="120000"/>
              </a:lnSpc>
              <a:spcBef>
                <a:spcPts val="0"/>
              </a:spcBef>
              <a:buSzTx/>
              <a:buNone/>
              <a:defRPr sz="12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246" name="Shape 246"/>
          <p:cNvSpPr>
            <a:spLocks noGrp="1"/>
          </p:cNvSpPr>
          <p:nvPr>
            <p:ph type="body" sz="quarter" idx="20"/>
          </p:nvPr>
        </p:nvSpPr>
        <p:spPr>
          <a:xfrm>
            <a:off x="9270249" y="5741326"/>
            <a:ext cx="1731766" cy="515397"/>
          </a:xfrm>
          <a:prstGeom prst="rect">
            <a:avLst/>
          </a:prstGeom>
        </p:spPr>
        <p:txBody>
          <a:bodyPr>
            <a:spAutoFit/>
          </a:bodyPr>
          <a:lstStyle>
            <a:lvl1pPr marL="0" indent="0" algn="ctr">
              <a:lnSpc>
                <a:spcPct val="120000"/>
              </a:lnSpc>
              <a:spcBef>
                <a:spcPts val="0"/>
              </a:spcBef>
              <a:buSzTx/>
              <a:buNone/>
              <a:defRPr sz="12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247" name="Shape 247"/>
          <p:cNvSpPr/>
          <p:nvPr/>
        </p:nvSpPr>
        <p:spPr>
          <a:xfrm>
            <a:off x="3917751" y="3062363"/>
            <a:ext cx="5169298" cy="63877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248" name="Shape 248"/>
          <p:cNvSpPr>
            <a:spLocks noGrp="1"/>
          </p:cNvSpPr>
          <p:nvPr>
            <p:ph type="body" sz="quarter" idx="21"/>
          </p:nvPr>
        </p:nvSpPr>
        <p:spPr>
          <a:xfrm>
            <a:off x="4297044" y="3197598"/>
            <a:ext cx="4410711" cy="393701"/>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249" name="Shape 249"/>
          <p:cNvSpPr>
            <a:spLocks noGrp="1"/>
          </p:cNvSpPr>
          <p:nvPr>
            <p:ph type="body" sz="quarter" idx="22"/>
          </p:nvPr>
        </p:nvSpPr>
        <p:spPr>
          <a:xfrm>
            <a:off x="1507725" y="7539344"/>
            <a:ext cx="9989350" cy="870589"/>
          </a:xfrm>
          <a:prstGeom prst="rect">
            <a:avLst/>
          </a:prstGeom>
        </p:spPr>
        <p:txBody>
          <a:bodyPr>
            <a:spAutoFit/>
          </a:bodyPr>
          <a:lstStyle>
            <a:lvl1pPr marL="0" indent="0" algn="ctr">
              <a:lnSpc>
                <a:spcPct val="120000"/>
              </a:lnSpc>
              <a:spcBef>
                <a:spcPts val="0"/>
              </a:spcBef>
              <a:buSzTx/>
              <a:buNone/>
              <a:defRPr sz="16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250" name="Shape 250"/>
          <p:cNvSpPr>
            <a:spLocks noGrp="1"/>
          </p:cNvSpPr>
          <p:nvPr>
            <p:ph type="pic" sz="half" idx="23"/>
          </p:nvPr>
        </p:nvSpPr>
        <p:spPr>
          <a:xfrm>
            <a:off x="-993" y="-2823"/>
            <a:ext cx="13006922" cy="2124670"/>
          </a:xfrm>
          <a:prstGeom prst="rect">
            <a:avLst/>
          </a:prstGeom>
        </p:spPr>
        <p:txBody>
          <a:bodyPr lIns="91439" tIns="45719" rIns="91439" bIns="45719" anchor="t">
            <a:noAutofit/>
          </a:bodyPr>
          <a:lstStyle/>
          <a:p>
            <a:r>
              <a:rPr lang="en-US"/>
              <a:t>Click icon to add picture</a:t>
            </a:r>
            <a:endParaRPr/>
          </a:p>
        </p:txBody>
      </p:sp>
      <p:sp>
        <p:nvSpPr>
          <p:cNvPr id="251" name="Shape 25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4634086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reserve="1">
  <p:cSld name="Analysis">
    <p:spTree>
      <p:nvGrpSpPr>
        <p:cNvPr id="1" name=""/>
        <p:cNvGrpSpPr/>
        <p:nvPr/>
      </p:nvGrpSpPr>
      <p:grpSpPr>
        <a:xfrm>
          <a:off x="0" y="0"/>
          <a:ext cx="0" cy="0"/>
          <a:chOff x="0" y="0"/>
          <a:chExt cx="0" cy="0"/>
        </a:xfrm>
      </p:grpSpPr>
      <p:sp>
        <p:nvSpPr>
          <p:cNvPr id="258" name="Shape 258"/>
          <p:cNvSpPr/>
          <p:nvPr/>
        </p:nvSpPr>
        <p:spPr>
          <a:xfrm>
            <a:off x="-16934" y="0"/>
            <a:ext cx="13038667" cy="9753601"/>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259" name="Shape 259"/>
          <p:cNvSpPr>
            <a:spLocks noGrp="1"/>
          </p:cNvSpPr>
          <p:nvPr>
            <p:ph type="pic" idx="13"/>
          </p:nvPr>
        </p:nvSpPr>
        <p:spPr>
          <a:xfrm>
            <a:off x="-993" y="-2823"/>
            <a:ext cx="13006922" cy="9759246"/>
          </a:xfrm>
          <a:prstGeom prst="rect">
            <a:avLst/>
          </a:prstGeom>
        </p:spPr>
        <p:txBody>
          <a:bodyPr lIns="91439" tIns="45719" rIns="91439" bIns="45719" anchor="t">
            <a:noAutofit/>
          </a:bodyPr>
          <a:lstStyle/>
          <a:p>
            <a:r>
              <a:rPr lang="en-US"/>
              <a:t>Click icon to add picture</a:t>
            </a:r>
            <a:endParaRPr/>
          </a:p>
        </p:txBody>
      </p:sp>
      <p:sp>
        <p:nvSpPr>
          <p:cNvPr id="260" name="Shape 260"/>
          <p:cNvSpPr>
            <a:spLocks noGrp="1"/>
          </p:cNvSpPr>
          <p:nvPr>
            <p:ph type="body" sz="quarter" idx="14" hasCustomPrompt="1"/>
          </p:nvPr>
        </p:nvSpPr>
        <p:spPr>
          <a:xfrm>
            <a:off x="6576284" y="6154675"/>
            <a:ext cx="5169298" cy="638771"/>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61" name="Shape 261"/>
          <p:cNvSpPr>
            <a:spLocks noGrp="1"/>
          </p:cNvSpPr>
          <p:nvPr>
            <p:ph type="body" sz="quarter" idx="15"/>
          </p:nvPr>
        </p:nvSpPr>
        <p:spPr>
          <a:xfrm>
            <a:off x="6955578" y="6289909"/>
            <a:ext cx="4410711" cy="393701"/>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262" name="Shape 262"/>
          <p:cNvSpPr>
            <a:spLocks noGrp="1"/>
          </p:cNvSpPr>
          <p:nvPr>
            <p:ph type="pic" sz="quarter" idx="16"/>
          </p:nvPr>
        </p:nvSpPr>
        <p:spPr>
          <a:xfrm>
            <a:off x="8065224" y="1505668"/>
            <a:ext cx="3451292" cy="3451291"/>
          </a:xfrm>
          <a:prstGeom prst="ellipse">
            <a:avLst/>
          </a:prstGeom>
          <a:noFill/>
        </p:spPr>
        <p:txBody>
          <a:bodyPr lIns="91439" tIns="45719" rIns="91439" bIns="45719" anchor="t">
            <a:noAutofit/>
          </a:bodyPr>
          <a:lstStyle>
            <a:lvl1pPr algn="ctr">
              <a:defRPr sz="1600"/>
            </a:lvl1pPr>
          </a:lstStyle>
          <a:p>
            <a:r>
              <a:rPr lang="en-US"/>
              <a:t>Click icon to add picture</a:t>
            </a:r>
            <a:endParaRPr/>
          </a:p>
        </p:txBody>
      </p:sp>
      <p:sp>
        <p:nvSpPr>
          <p:cNvPr id="263" name="Shape 263"/>
          <p:cNvSpPr>
            <a:spLocks noGrp="1"/>
          </p:cNvSpPr>
          <p:nvPr>
            <p:ph type="body" sz="quarter" idx="17" hasCustomPrompt="1"/>
          </p:nvPr>
        </p:nvSpPr>
        <p:spPr>
          <a:xfrm>
            <a:off x="7835467" y="1275712"/>
            <a:ext cx="3911138" cy="3911138"/>
          </a:xfrm>
          <a:prstGeom prst="ellipse">
            <a:avLst/>
          </a:prstGeom>
          <a:ln w="762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64" name="Shape 264"/>
          <p:cNvSpPr>
            <a:spLocks noGrp="1"/>
          </p:cNvSpPr>
          <p:nvPr>
            <p:ph type="body" sz="quarter" idx="18" hasCustomPrompt="1"/>
          </p:nvPr>
        </p:nvSpPr>
        <p:spPr>
          <a:xfrm>
            <a:off x="1271068" y="1409700"/>
            <a:ext cx="2143060" cy="2260600"/>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65" name="Shape 265"/>
          <p:cNvSpPr>
            <a:spLocks noGrp="1"/>
          </p:cNvSpPr>
          <p:nvPr>
            <p:ph type="body" sz="quarter" idx="19"/>
          </p:nvPr>
        </p:nvSpPr>
        <p:spPr>
          <a:xfrm>
            <a:off x="1433279" y="1644649"/>
            <a:ext cx="1818638" cy="1790701"/>
          </a:xfrm>
          <a:prstGeom prst="rect">
            <a:avLst/>
          </a:prstGeom>
        </p:spPr>
        <p:txBody>
          <a:bodyPr>
            <a:spAutoFit/>
          </a:bodyPr>
          <a:lstStyle>
            <a:lvl1pPr marL="0" indent="0">
              <a:lnSpc>
                <a:spcPct val="120000"/>
              </a:lnSpc>
              <a:spcBef>
                <a:spcPts val="0"/>
              </a:spcBef>
              <a:buSzTx/>
              <a:buNone/>
              <a:defRPr sz="14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266" name="Shape 266"/>
          <p:cNvSpPr>
            <a:spLocks noGrp="1"/>
          </p:cNvSpPr>
          <p:nvPr>
            <p:ph type="body" sz="quarter" idx="20" hasCustomPrompt="1"/>
          </p:nvPr>
        </p:nvSpPr>
        <p:spPr>
          <a:xfrm>
            <a:off x="1271068" y="4353327"/>
            <a:ext cx="2143060" cy="2260601"/>
          </a:xfrm>
          <a:prstGeom prst="rect">
            <a:avLst/>
          </a:prstGeom>
          <a:ln w="114300">
            <a:solidFill>
              <a:srgbClr val="FEBB61"/>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67" name="Shape 267"/>
          <p:cNvSpPr>
            <a:spLocks noGrp="1"/>
          </p:cNvSpPr>
          <p:nvPr>
            <p:ph type="body" sz="quarter" idx="21"/>
          </p:nvPr>
        </p:nvSpPr>
        <p:spPr>
          <a:xfrm>
            <a:off x="1433279" y="4588277"/>
            <a:ext cx="1818638" cy="1790701"/>
          </a:xfrm>
          <a:prstGeom prst="rect">
            <a:avLst/>
          </a:prstGeom>
        </p:spPr>
        <p:txBody>
          <a:bodyPr>
            <a:spAutoFit/>
          </a:bodyPr>
          <a:lstStyle>
            <a:lvl1pPr marL="0" indent="0">
              <a:lnSpc>
                <a:spcPct val="120000"/>
              </a:lnSpc>
              <a:spcBef>
                <a:spcPts val="0"/>
              </a:spcBef>
              <a:buSzTx/>
              <a:buNone/>
              <a:defRPr sz="1400" b="1" cap="all">
                <a:solidFill>
                  <a:srgbClr val="FEBB61"/>
                </a:solidFill>
                <a:latin typeface="Avenir Next"/>
                <a:ea typeface="Avenir Next"/>
                <a:cs typeface="Avenir Next"/>
                <a:sym typeface="Avenir Next"/>
              </a:defRPr>
            </a:lvl1pPr>
          </a:lstStyle>
          <a:p>
            <a:pPr lvl="0"/>
            <a:r>
              <a:rPr lang="en-US"/>
              <a:t>Click to edit Master text styles</a:t>
            </a:r>
          </a:p>
        </p:txBody>
      </p:sp>
      <p:sp>
        <p:nvSpPr>
          <p:cNvPr id="268" name="Shape 268"/>
          <p:cNvSpPr>
            <a:spLocks noGrp="1"/>
          </p:cNvSpPr>
          <p:nvPr>
            <p:ph type="body" sz="quarter" idx="22" hasCustomPrompt="1"/>
          </p:nvPr>
        </p:nvSpPr>
        <p:spPr>
          <a:xfrm>
            <a:off x="4185184" y="1031611"/>
            <a:ext cx="944939" cy="944940"/>
          </a:xfrm>
          <a:prstGeom prst="ellipse">
            <a:avLst/>
          </a:prstGeom>
          <a:ln>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69" name="Shape 269"/>
          <p:cNvSpPr>
            <a:spLocks noGrp="1"/>
          </p:cNvSpPr>
          <p:nvPr>
            <p:ph type="body" sz="quarter" idx="23"/>
          </p:nvPr>
        </p:nvSpPr>
        <p:spPr>
          <a:xfrm>
            <a:off x="4094530" y="7113433"/>
            <a:ext cx="7832929" cy="1690422"/>
          </a:xfrm>
          <a:prstGeom prst="rect">
            <a:avLst/>
          </a:prstGeom>
        </p:spPr>
        <p:txBody>
          <a:bodyPr>
            <a:spAutoFit/>
          </a:bodyPr>
          <a:lstStyle>
            <a:lvl1pPr marL="0" indent="0" algn="r">
              <a:lnSpc>
                <a:spcPct val="120000"/>
              </a:lnSpc>
              <a:spcBef>
                <a:spcPts val="0"/>
              </a:spcBef>
              <a:buSzTx/>
              <a:buNone/>
              <a:defRPr sz="1600">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270" name="Shape 270"/>
          <p:cNvSpPr>
            <a:spLocks noGrp="1"/>
          </p:cNvSpPr>
          <p:nvPr>
            <p:ph type="body" sz="quarter" idx="24" hasCustomPrompt="1"/>
          </p:nvPr>
        </p:nvSpPr>
        <p:spPr>
          <a:xfrm>
            <a:off x="4406320" y="933660"/>
            <a:ext cx="494751" cy="1090042"/>
          </a:xfrm>
          <a:prstGeom prst="rect">
            <a:avLst/>
          </a:prstGeom>
        </p:spPr>
        <p:txBody>
          <a:bodyPr wrap="none">
            <a:spAutoFit/>
          </a:bodyPr>
          <a:lstStyle>
            <a:lvl1pPr marL="0" indent="0">
              <a:lnSpc>
                <a:spcPct val="120000"/>
              </a:lnSpc>
              <a:spcBef>
                <a:spcPts val="0"/>
              </a:spcBef>
              <a:buSzTx/>
              <a:buNone/>
              <a:defRPr sz="5500" b="1">
                <a:solidFill>
                  <a:srgbClr val="FFFFFF"/>
                </a:solidFill>
                <a:latin typeface="Helvetica Neue"/>
                <a:ea typeface="Helvetica Neue"/>
                <a:cs typeface="Helvetica Neue"/>
                <a:sym typeface="Helvetica Neue"/>
              </a:defRPr>
            </a:lvl1pPr>
          </a:lstStyle>
          <a:p>
            <a:pPr lvl="0"/>
            <a:r>
              <a:rPr lang="en-US"/>
              <a:t>1</a:t>
            </a:r>
          </a:p>
        </p:txBody>
      </p:sp>
      <p:sp>
        <p:nvSpPr>
          <p:cNvPr id="271" name="Shape 271"/>
          <p:cNvSpPr>
            <a:spLocks noGrp="1"/>
          </p:cNvSpPr>
          <p:nvPr>
            <p:ph type="body" sz="quarter" idx="25" hasCustomPrompt="1"/>
          </p:nvPr>
        </p:nvSpPr>
        <p:spPr>
          <a:xfrm>
            <a:off x="3642386" y="2069769"/>
            <a:ext cx="1051588" cy="115517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9048"/>
                </a:lnTo>
                <a:lnTo>
                  <a:pt x="0" y="21600"/>
                </a:lnTo>
              </a:path>
            </a:pathLst>
          </a:custGeom>
          <a:ln>
            <a:solidFill>
              <a:srgbClr val="FFFFFF"/>
            </a:solidFill>
          </a:ln>
        </p:spPr>
        <p:txBody>
          <a:bodyPr>
            <a:noAutofit/>
          </a:bodyPr>
          <a:lstStyle/>
          <a:p>
            <a:pPr marL="0" indent="0" algn="ctr">
              <a:spcBef>
                <a:spcPts val="0"/>
              </a:spcBef>
              <a:buSzTx/>
              <a:buNone/>
              <a:defRPr sz="2400"/>
            </a:pPr>
            <a:r>
              <a:rPr lang="en-US"/>
              <a:t> </a:t>
            </a:r>
            <a:endParaRPr/>
          </a:p>
        </p:txBody>
      </p:sp>
      <p:sp>
        <p:nvSpPr>
          <p:cNvPr id="272" name="Shape 272"/>
          <p:cNvSpPr>
            <a:spLocks noGrp="1"/>
          </p:cNvSpPr>
          <p:nvPr>
            <p:ph type="body" sz="quarter" idx="26" hasCustomPrompt="1"/>
          </p:nvPr>
        </p:nvSpPr>
        <p:spPr>
          <a:xfrm>
            <a:off x="4185184" y="3317161"/>
            <a:ext cx="944939" cy="944940"/>
          </a:xfrm>
          <a:prstGeom prst="ellipse">
            <a:avLst/>
          </a:prstGeom>
          <a:ln>
            <a:solidFill>
              <a:srgbClr val="FEBB61"/>
            </a:solidFill>
          </a:ln>
        </p:spPr>
        <p:txBody>
          <a:bodyPr>
            <a:noAutofit/>
          </a:bodyPr>
          <a:lstStyle/>
          <a:p>
            <a:pPr marL="0" indent="0" algn="ctr">
              <a:spcBef>
                <a:spcPts val="0"/>
              </a:spcBef>
              <a:buSzTx/>
              <a:buNone/>
              <a:defRPr sz="2400">
                <a:solidFill>
                  <a:srgbClr val="FEBB61"/>
                </a:solidFill>
              </a:defRPr>
            </a:pPr>
            <a:r>
              <a:rPr lang="en-US"/>
              <a:t> </a:t>
            </a:r>
            <a:endParaRPr/>
          </a:p>
        </p:txBody>
      </p:sp>
      <p:sp>
        <p:nvSpPr>
          <p:cNvPr id="273" name="Shape 273"/>
          <p:cNvSpPr>
            <a:spLocks noGrp="1"/>
          </p:cNvSpPr>
          <p:nvPr>
            <p:ph type="body" sz="quarter" idx="27" hasCustomPrompt="1"/>
          </p:nvPr>
        </p:nvSpPr>
        <p:spPr>
          <a:xfrm>
            <a:off x="4406320" y="3200160"/>
            <a:ext cx="494751" cy="1090042"/>
          </a:xfrm>
          <a:prstGeom prst="rect">
            <a:avLst/>
          </a:prstGeom>
        </p:spPr>
        <p:txBody>
          <a:bodyPr wrap="none">
            <a:spAutoFit/>
          </a:bodyPr>
          <a:lstStyle>
            <a:lvl1pPr marL="0" indent="0">
              <a:lnSpc>
                <a:spcPct val="120000"/>
              </a:lnSpc>
              <a:spcBef>
                <a:spcPts val="0"/>
              </a:spcBef>
              <a:buSzTx/>
              <a:buNone/>
              <a:defRPr sz="5500" b="1">
                <a:solidFill>
                  <a:srgbClr val="FEBB61"/>
                </a:solidFill>
                <a:latin typeface="Helvetica Neue"/>
                <a:ea typeface="Helvetica Neue"/>
                <a:cs typeface="Helvetica Neue"/>
                <a:sym typeface="Helvetica Neue"/>
              </a:defRPr>
            </a:lvl1pPr>
          </a:lstStyle>
          <a:p>
            <a:pPr lvl="0"/>
            <a:r>
              <a:rPr lang="en-US"/>
              <a:t>2</a:t>
            </a:r>
          </a:p>
        </p:txBody>
      </p:sp>
      <p:sp>
        <p:nvSpPr>
          <p:cNvPr id="274" name="Shape 274"/>
          <p:cNvSpPr>
            <a:spLocks noGrp="1"/>
          </p:cNvSpPr>
          <p:nvPr>
            <p:ph type="body" sz="quarter" idx="28" hasCustomPrompt="1"/>
          </p:nvPr>
        </p:nvSpPr>
        <p:spPr>
          <a:xfrm>
            <a:off x="3642386" y="4355319"/>
            <a:ext cx="1051588" cy="115517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9048"/>
                </a:lnTo>
                <a:lnTo>
                  <a:pt x="0" y="21600"/>
                </a:lnTo>
              </a:path>
            </a:pathLst>
          </a:custGeom>
          <a:ln>
            <a:solidFill>
              <a:srgbClr val="FEBB61"/>
            </a:solidFill>
          </a:ln>
        </p:spPr>
        <p:txBody>
          <a:bodyPr>
            <a:noAutofit/>
          </a:bodyPr>
          <a:lstStyle/>
          <a:p>
            <a:pPr marL="0" indent="0" algn="ctr">
              <a:spcBef>
                <a:spcPts val="0"/>
              </a:spcBef>
              <a:buSzTx/>
              <a:buNone/>
              <a:defRPr sz="2400">
                <a:solidFill>
                  <a:srgbClr val="FEBB61"/>
                </a:solidFill>
              </a:defRPr>
            </a:pPr>
            <a:r>
              <a:rPr lang="en-US"/>
              <a:t> </a:t>
            </a:r>
            <a:endParaRPr/>
          </a:p>
        </p:txBody>
      </p:sp>
      <p:sp>
        <p:nvSpPr>
          <p:cNvPr id="275" name="Shape 275"/>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5689094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reserve="1">
  <p:cSld name="Analysis 2">
    <p:spTree>
      <p:nvGrpSpPr>
        <p:cNvPr id="1" name=""/>
        <p:cNvGrpSpPr/>
        <p:nvPr/>
      </p:nvGrpSpPr>
      <p:grpSpPr>
        <a:xfrm>
          <a:off x="0" y="0"/>
          <a:ext cx="0" cy="0"/>
          <a:chOff x="0" y="0"/>
          <a:chExt cx="0" cy="0"/>
        </a:xfrm>
      </p:grpSpPr>
      <p:sp>
        <p:nvSpPr>
          <p:cNvPr id="282" name="Shape 282"/>
          <p:cNvSpPr/>
          <p:nvPr/>
        </p:nvSpPr>
        <p:spPr>
          <a:xfrm>
            <a:off x="-16934" y="0"/>
            <a:ext cx="13038667" cy="9753601"/>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283" name="Shape 283"/>
          <p:cNvSpPr>
            <a:spLocks noGrp="1"/>
          </p:cNvSpPr>
          <p:nvPr>
            <p:ph type="pic" idx="13"/>
          </p:nvPr>
        </p:nvSpPr>
        <p:spPr>
          <a:xfrm>
            <a:off x="-993" y="-2823"/>
            <a:ext cx="13006922" cy="5707682"/>
          </a:xfrm>
          <a:prstGeom prst="rect">
            <a:avLst/>
          </a:prstGeom>
        </p:spPr>
        <p:txBody>
          <a:bodyPr lIns="91439" tIns="45719" rIns="91439" bIns="45719" anchor="t">
            <a:noAutofit/>
          </a:bodyPr>
          <a:lstStyle/>
          <a:p>
            <a:r>
              <a:rPr lang="en-US"/>
              <a:t>Click icon to add picture</a:t>
            </a:r>
            <a:endParaRPr/>
          </a:p>
        </p:txBody>
      </p:sp>
      <p:sp>
        <p:nvSpPr>
          <p:cNvPr id="284" name="Shape 284"/>
          <p:cNvSpPr>
            <a:spLocks noGrp="1"/>
          </p:cNvSpPr>
          <p:nvPr>
            <p:ph type="body" sz="quarter" idx="14" hasCustomPrompt="1"/>
          </p:nvPr>
        </p:nvSpPr>
        <p:spPr>
          <a:xfrm>
            <a:off x="6292529" y="6289157"/>
            <a:ext cx="5169298" cy="638771"/>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85" name="Shape 285"/>
          <p:cNvSpPr>
            <a:spLocks noGrp="1"/>
          </p:cNvSpPr>
          <p:nvPr>
            <p:ph type="body" sz="quarter" idx="15"/>
          </p:nvPr>
        </p:nvSpPr>
        <p:spPr>
          <a:xfrm>
            <a:off x="6671823" y="6424392"/>
            <a:ext cx="4410711" cy="393701"/>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286" name="Shape 286"/>
          <p:cNvSpPr>
            <a:spLocks noGrp="1"/>
          </p:cNvSpPr>
          <p:nvPr>
            <p:ph type="pic" sz="quarter" idx="16"/>
          </p:nvPr>
        </p:nvSpPr>
        <p:spPr>
          <a:xfrm>
            <a:off x="1753680" y="4612019"/>
            <a:ext cx="3451291" cy="3451291"/>
          </a:xfrm>
          <a:prstGeom prst="ellipse">
            <a:avLst/>
          </a:prstGeom>
          <a:noFill/>
        </p:spPr>
        <p:txBody>
          <a:bodyPr lIns="91439" tIns="45719" rIns="91439" bIns="45719" anchor="t">
            <a:noAutofit/>
          </a:bodyPr>
          <a:lstStyle>
            <a:lvl1pPr>
              <a:defRPr sz="2400"/>
            </a:lvl1pPr>
          </a:lstStyle>
          <a:p>
            <a:r>
              <a:rPr lang="en-US"/>
              <a:t>Click icon to add picture</a:t>
            </a:r>
            <a:endParaRPr/>
          </a:p>
        </p:txBody>
      </p:sp>
      <p:sp>
        <p:nvSpPr>
          <p:cNvPr id="287" name="Shape 287"/>
          <p:cNvSpPr>
            <a:spLocks noGrp="1"/>
          </p:cNvSpPr>
          <p:nvPr>
            <p:ph type="body" sz="quarter" idx="17" hasCustomPrompt="1"/>
          </p:nvPr>
        </p:nvSpPr>
        <p:spPr>
          <a:xfrm>
            <a:off x="1523922" y="4382063"/>
            <a:ext cx="3911138" cy="3911138"/>
          </a:xfrm>
          <a:prstGeom prst="ellipse">
            <a:avLst/>
          </a:prstGeom>
          <a:ln w="762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88" name="Shape 288"/>
          <p:cNvSpPr>
            <a:spLocks noGrp="1"/>
          </p:cNvSpPr>
          <p:nvPr>
            <p:ph type="body" sz="quarter" idx="18" hasCustomPrompt="1"/>
          </p:nvPr>
        </p:nvSpPr>
        <p:spPr>
          <a:xfrm>
            <a:off x="2407961" y="1417169"/>
            <a:ext cx="2143060" cy="2260601"/>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89" name="Shape 289"/>
          <p:cNvSpPr>
            <a:spLocks noGrp="1"/>
          </p:cNvSpPr>
          <p:nvPr>
            <p:ph type="body" sz="quarter" idx="19"/>
          </p:nvPr>
        </p:nvSpPr>
        <p:spPr>
          <a:xfrm>
            <a:off x="2570172" y="1652118"/>
            <a:ext cx="1818639" cy="1790701"/>
          </a:xfrm>
          <a:prstGeom prst="rect">
            <a:avLst/>
          </a:prstGeom>
        </p:spPr>
        <p:txBody>
          <a:bodyPr>
            <a:spAutoFit/>
          </a:bodyPr>
          <a:lstStyle>
            <a:lvl1pPr marL="0" indent="0">
              <a:lnSpc>
                <a:spcPct val="120000"/>
              </a:lnSpc>
              <a:spcBef>
                <a:spcPts val="0"/>
              </a:spcBef>
              <a:buSzTx/>
              <a:buNone/>
              <a:defRPr sz="14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290" name="Shape 290"/>
          <p:cNvSpPr>
            <a:spLocks noGrp="1"/>
          </p:cNvSpPr>
          <p:nvPr>
            <p:ph type="body" sz="quarter" idx="20" hasCustomPrompt="1"/>
          </p:nvPr>
        </p:nvSpPr>
        <p:spPr>
          <a:xfrm>
            <a:off x="5289962" y="945983"/>
            <a:ext cx="944940" cy="944940"/>
          </a:xfrm>
          <a:prstGeom prst="ellipse">
            <a:avLst/>
          </a:prstGeom>
          <a:ln>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91" name="Shape 291"/>
          <p:cNvSpPr>
            <a:spLocks noGrp="1"/>
          </p:cNvSpPr>
          <p:nvPr>
            <p:ph type="body" sz="quarter" idx="21"/>
          </p:nvPr>
        </p:nvSpPr>
        <p:spPr>
          <a:xfrm>
            <a:off x="6235379" y="7199745"/>
            <a:ext cx="5283598" cy="1690422"/>
          </a:xfrm>
          <a:prstGeom prst="rect">
            <a:avLst/>
          </a:prstGeom>
        </p:spPr>
        <p:txBody>
          <a:bodyPr>
            <a:spAutoFit/>
          </a:bodyPr>
          <a:lstStyle>
            <a:lvl1pPr marL="0" indent="0" algn="r">
              <a:lnSpc>
                <a:spcPct val="120000"/>
              </a:lnSpc>
              <a:spcBef>
                <a:spcPts val="0"/>
              </a:spcBef>
              <a:buSzTx/>
              <a:buNone/>
              <a:defRPr sz="1600">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292" name="Shape 292"/>
          <p:cNvSpPr>
            <a:spLocks noGrp="1"/>
          </p:cNvSpPr>
          <p:nvPr>
            <p:ph type="body" sz="quarter" idx="22" hasCustomPrompt="1"/>
          </p:nvPr>
        </p:nvSpPr>
        <p:spPr>
          <a:xfrm>
            <a:off x="5511098" y="873432"/>
            <a:ext cx="494751" cy="1090042"/>
          </a:xfrm>
          <a:prstGeom prst="rect">
            <a:avLst/>
          </a:prstGeom>
        </p:spPr>
        <p:txBody>
          <a:bodyPr wrap="none">
            <a:spAutoFit/>
          </a:bodyPr>
          <a:lstStyle>
            <a:lvl1pPr marL="0" indent="0">
              <a:lnSpc>
                <a:spcPct val="120000"/>
              </a:lnSpc>
              <a:spcBef>
                <a:spcPts val="0"/>
              </a:spcBef>
              <a:buSzTx/>
              <a:buNone/>
              <a:defRPr sz="5500" b="1">
                <a:solidFill>
                  <a:srgbClr val="FFFFFF"/>
                </a:solidFill>
                <a:latin typeface="Helvetica Neue"/>
                <a:ea typeface="Helvetica Neue"/>
                <a:cs typeface="Helvetica Neue"/>
                <a:sym typeface="Helvetica Neue"/>
              </a:defRPr>
            </a:lvl1pPr>
          </a:lstStyle>
          <a:p>
            <a:pPr lvl="0"/>
            <a:r>
              <a:rPr lang="en-US"/>
              <a:t>1</a:t>
            </a:r>
          </a:p>
        </p:txBody>
      </p:sp>
      <p:sp>
        <p:nvSpPr>
          <p:cNvPr id="293" name="Shape 293"/>
          <p:cNvSpPr>
            <a:spLocks noGrp="1"/>
          </p:cNvSpPr>
          <p:nvPr>
            <p:ph type="body" sz="quarter" idx="23" hasCustomPrompt="1"/>
          </p:nvPr>
        </p:nvSpPr>
        <p:spPr>
          <a:xfrm>
            <a:off x="4747164" y="1984141"/>
            <a:ext cx="1051588" cy="115517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9048"/>
                </a:lnTo>
                <a:lnTo>
                  <a:pt x="0" y="21600"/>
                </a:lnTo>
              </a:path>
            </a:pathLst>
          </a:custGeom>
          <a:ln>
            <a:solidFill>
              <a:srgbClr val="FFFFFF"/>
            </a:solidFill>
          </a:ln>
        </p:spPr>
        <p:txBody>
          <a:bodyPr>
            <a:noAutofit/>
          </a:bodyPr>
          <a:lstStyle/>
          <a:p>
            <a:pPr marL="0" indent="0" algn="ctr">
              <a:spcBef>
                <a:spcPts val="0"/>
              </a:spcBef>
              <a:buSzTx/>
              <a:buNone/>
              <a:defRPr sz="2400"/>
            </a:pPr>
            <a:r>
              <a:rPr lang="en-US"/>
              <a:t> </a:t>
            </a:r>
            <a:endParaRPr/>
          </a:p>
        </p:txBody>
      </p:sp>
      <p:sp>
        <p:nvSpPr>
          <p:cNvPr id="294" name="Shape 294"/>
          <p:cNvSpPr>
            <a:spLocks noGrp="1"/>
          </p:cNvSpPr>
          <p:nvPr>
            <p:ph type="pic" sz="quarter" idx="24"/>
          </p:nvPr>
        </p:nvSpPr>
        <p:spPr>
          <a:xfrm>
            <a:off x="8287477" y="1295584"/>
            <a:ext cx="1882413" cy="1882412"/>
          </a:xfrm>
          <a:prstGeom prst="ellipse">
            <a:avLst/>
          </a:prstGeom>
          <a:blipFill rotWithShape="1">
            <a:blip r:embed="rId2"/>
            <a:srcRect/>
            <a:stretch>
              <a:fillRect/>
            </a:stretch>
          </a:blipFill>
        </p:spPr>
        <p:txBody>
          <a:bodyPr lIns="91439" tIns="45719" rIns="91439" bIns="45719" anchor="t">
            <a:noAutofit/>
          </a:bodyPr>
          <a:lstStyle>
            <a:lvl1pPr>
              <a:defRPr sz="1400"/>
            </a:lvl1pPr>
          </a:lstStyle>
          <a:p>
            <a:r>
              <a:rPr lang="en-US"/>
              <a:t>Click icon to add picture</a:t>
            </a:r>
            <a:endParaRPr/>
          </a:p>
        </p:txBody>
      </p:sp>
      <p:sp>
        <p:nvSpPr>
          <p:cNvPr id="295" name="Shape 295"/>
          <p:cNvSpPr>
            <a:spLocks noGrp="1"/>
          </p:cNvSpPr>
          <p:nvPr>
            <p:ph type="body" sz="quarter" idx="25" hasCustomPrompt="1"/>
          </p:nvPr>
        </p:nvSpPr>
        <p:spPr>
          <a:xfrm>
            <a:off x="657098" y="654271"/>
            <a:ext cx="638772" cy="638771"/>
          </a:xfrm>
          <a:prstGeom prst="rect">
            <a:avLst/>
          </a:prstGeom>
          <a:ln w="114300">
            <a:solidFill>
              <a:srgbClr val="FEBB61"/>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296" name="Shape 296"/>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107436033"/>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reserve="1">
  <p:cSld name="Analysis 3">
    <p:spTree>
      <p:nvGrpSpPr>
        <p:cNvPr id="1" name=""/>
        <p:cNvGrpSpPr/>
        <p:nvPr/>
      </p:nvGrpSpPr>
      <p:grpSpPr>
        <a:xfrm>
          <a:off x="0" y="0"/>
          <a:ext cx="0" cy="0"/>
          <a:chOff x="0" y="0"/>
          <a:chExt cx="0" cy="0"/>
        </a:xfrm>
      </p:grpSpPr>
      <p:sp>
        <p:nvSpPr>
          <p:cNvPr id="303" name="Shape 303"/>
          <p:cNvSpPr/>
          <p:nvPr/>
        </p:nvSpPr>
        <p:spPr>
          <a:xfrm>
            <a:off x="-16934" y="0"/>
            <a:ext cx="13038667" cy="9753601"/>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304" name="Shape 304"/>
          <p:cNvSpPr/>
          <p:nvPr/>
        </p:nvSpPr>
        <p:spPr>
          <a:xfrm>
            <a:off x="9775769" y="1714870"/>
            <a:ext cx="2143060" cy="226060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305" name="Shape 305"/>
          <p:cNvSpPr>
            <a:spLocks noGrp="1"/>
          </p:cNvSpPr>
          <p:nvPr>
            <p:ph type="body" sz="quarter" idx="13"/>
          </p:nvPr>
        </p:nvSpPr>
        <p:spPr>
          <a:xfrm>
            <a:off x="9937979" y="1949820"/>
            <a:ext cx="1818638" cy="1790701"/>
          </a:xfrm>
          <a:prstGeom prst="rect">
            <a:avLst/>
          </a:prstGeom>
        </p:spPr>
        <p:txBody>
          <a:bodyPr>
            <a:spAutoFit/>
          </a:bodyPr>
          <a:lstStyle>
            <a:lvl1pPr marL="0" indent="0">
              <a:lnSpc>
                <a:spcPct val="120000"/>
              </a:lnSpc>
              <a:spcBef>
                <a:spcPts val="0"/>
              </a:spcBef>
              <a:buSzTx/>
              <a:buNone/>
              <a:defRPr sz="14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306" name="Shape 306"/>
          <p:cNvSpPr>
            <a:spLocks noGrp="1"/>
          </p:cNvSpPr>
          <p:nvPr>
            <p:ph type="body" sz="quarter" idx="14"/>
          </p:nvPr>
        </p:nvSpPr>
        <p:spPr>
          <a:xfrm>
            <a:off x="8804180" y="4595768"/>
            <a:ext cx="3241812" cy="3875879"/>
          </a:xfrm>
          <a:prstGeom prst="rect">
            <a:avLst/>
          </a:prstGeom>
        </p:spPr>
        <p:txBody>
          <a:bodyPr>
            <a:spAutoFit/>
          </a:bodyPr>
          <a:lstStyle>
            <a:lvl1pPr marL="0" indent="0" algn="r">
              <a:lnSpc>
                <a:spcPct val="120000"/>
              </a:lnSpc>
              <a:spcBef>
                <a:spcPts val="0"/>
              </a:spcBef>
              <a:buSzTx/>
              <a:buNone/>
              <a:defRPr sz="1600">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307" name="Shape 307"/>
          <p:cNvSpPr/>
          <p:nvPr/>
        </p:nvSpPr>
        <p:spPr>
          <a:xfrm>
            <a:off x="8062851" y="1008904"/>
            <a:ext cx="944939" cy="944939"/>
          </a:xfrm>
          <a:prstGeom prst="ellipse">
            <a:avLst/>
          </a:prstGeom>
          <a:ln w="12700">
            <a:solidFill>
              <a:srgbClr val="FFFFFF"/>
            </a:solidFill>
            <a:miter lim="400000"/>
          </a:ln>
        </p:spPr>
        <p:txBody>
          <a:bodyPr lIns="50800" tIns="50800" rIns="50800" bIns="50800" anchor="ctr"/>
          <a:lstStyle/>
          <a:p>
            <a:pPr>
              <a:defRPr sz="2400">
                <a:solidFill>
                  <a:srgbClr val="FFFFFF"/>
                </a:solidFill>
              </a:defRPr>
            </a:pPr>
            <a:endParaRPr/>
          </a:p>
        </p:txBody>
      </p:sp>
      <p:sp>
        <p:nvSpPr>
          <p:cNvPr id="308" name="Shape 308"/>
          <p:cNvSpPr>
            <a:spLocks noGrp="1"/>
          </p:cNvSpPr>
          <p:nvPr>
            <p:ph type="body" sz="quarter" idx="15" hasCustomPrompt="1"/>
          </p:nvPr>
        </p:nvSpPr>
        <p:spPr>
          <a:xfrm>
            <a:off x="8296688" y="904603"/>
            <a:ext cx="494751" cy="1090042"/>
          </a:xfrm>
          <a:prstGeom prst="rect">
            <a:avLst/>
          </a:prstGeom>
        </p:spPr>
        <p:txBody>
          <a:bodyPr wrap="none">
            <a:spAutoFit/>
          </a:bodyPr>
          <a:lstStyle>
            <a:lvl1pPr marL="0" indent="0">
              <a:lnSpc>
                <a:spcPct val="120000"/>
              </a:lnSpc>
              <a:spcBef>
                <a:spcPts val="0"/>
              </a:spcBef>
              <a:buSzTx/>
              <a:buNone/>
              <a:defRPr sz="5500" b="1">
                <a:solidFill>
                  <a:srgbClr val="FFFFFF"/>
                </a:solidFill>
                <a:latin typeface="Helvetica Neue"/>
                <a:ea typeface="Helvetica Neue"/>
                <a:cs typeface="Helvetica Neue"/>
                <a:sym typeface="Helvetica Neue"/>
              </a:defRPr>
            </a:lvl1pPr>
          </a:lstStyle>
          <a:p>
            <a:pPr lvl="0"/>
            <a:r>
              <a:rPr lang="en-US"/>
              <a:t>2</a:t>
            </a:r>
          </a:p>
        </p:txBody>
      </p:sp>
      <p:sp>
        <p:nvSpPr>
          <p:cNvPr id="309" name="Shape 309"/>
          <p:cNvSpPr>
            <a:spLocks noGrp="1"/>
          </p:cNvSpPr>
          <p:nvPr>
            <p:ph type="pic" sz="half" idx="16"/>
          </p:nvPr>
        </p:nvSpPr>
        <p:spPr>
          <a:xfrm>
            <a:off x="-993" y="-2823"/>
            <a:ext cx="3619108" cy="9759246"/>
          </a:xfrm>
          <a:prstGeom prst="rect">
            <a:avLst/>
          </a:prstGeom>
        </p:spPr>
        <p:txBody>
          <a:bodyPr lIns="91439" tIns="45719" rIns="91439" bIns="45719" anchor="t">
            <a:noAutofit/>
          </a:bodyPr>
          <a:lstStyle>
            <a:lvl1pPr>
              <a:defRPr sz="2000"/>
            </a:lvl1pPr>
          </a:lstStyle>
          <a:p>
            <a:r>
              <a:rPr lang="en-US"/>
              <a:t>Click icon to add picture</a:t>
            </a:r>
            <a:endParaRPr/>
          </a:p>
        </p:txBody>
      </p:sp>
      <p:sp>
        <p:nvSpPr>
          <p:cNvPr id="310" name="Shape 310"/>
          <p:cNvSpPr/>
          <p:nvPr/>
        </p:nvSpPr>
        <p:spPr>
          <a:xfrm flipH="1">
            <a:off x="8552987" y="2055528"/>
            <a:ext cx="1051587" cy="115517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9048"/>
                </a:lnTo>
                <a:lnTo>
                  <a:pt x="0" y="21600"/>
                </a:lnTo>
              </a:path>
            </a:pathLst>
          </a:custGeom>
          <a:ln w="12700">
            <a:solidFill>
              <a:srgbClr val="FFFFFF"/>
            </a:solidFill>
            <a:miter lim="400000"/>
          </a:ln>
        </p:spPr>
        <p:txBody>
          <a:bodyPr lIns="50800" tIns="50800" rIns="50800" bIns="50800" anchor="ctr"/>
          <a:lstStyle/>
          <a:p>
            <a:pPr>
              <a:defRPr sz="2400"/>
            </a:pPr>
            <a:endParaRPr/>
          </a:p>
        </p:txBody>
      </p:sp>
      <p:sp>
        <p:nvSpPr>
          <p:cNvPr id="311" name="Shape 311"/>
          <p:cNvSpPr>
            <a:spLocks noGrp="1"/>
          </p:cNvSpPr>
          <p:nvPr>
            <p:ph type="pic" sz="quarter" idx="17"/>
          </p:nvPr>
        </p:nvSpPr>
        <p:spPr>
          <a:xfrm>
            <a:off x="869520" y="1743878"/>
            <a:ext cx="1882412" cy="1882413"/>
          </a:xfrm>
          <a:prstGeom prst="ellipse">
            <a:avLst/>
          </a:prstGeom>
          <a:noFill/>
        </p:spPr>
        <p:txBody>
          <a:bodyPr lIns="91439" tIns="45719" rIns="91439" bIns="45719" anchor="t">
            <a:noAutofit/>
          </a:bodyPr>
          <a:lstStyle>
            <a:lvl1pPr>
              <a:defRPr sz="1400"/>
            </a:lvl1pPr>
          </a:lstStyle>
          <a:p>
            <a:r>
              <a:rPr lang="en-US"/>
              <a:t>Click icon to add picture</a:t>
            </a:r>
            <a:endParaRPr/>
          </a:p>
        </p:txBody>
      </p:sp>
      <p:sp>
        <p:nvSpPr>
          <p:cNvPr id="312" name="Shape 312"/>
          <p:cNvSpPr>
            <a:spLocks noGrp="1"/>
          </p:cNvSpPr>
          <p:nvPr>
            <p:ph type="pic" sz="quarter" idx="18"/>
          </p:nvPr>
        </p:nvSpPr>
        <p:spPr>
          <a:xfrm>
            <a:off x="869520" y="3930132"/>
            <a:ext cx="1882412" cy="1882412"/>
          </a:xfrm>
          <a:prstGeom prst="ellipse">
            <a:avLst/>
          </a:prstGeom>
          <a:noFill/>
        </p:spPr>
        <p:txBody>
          <a:bodyPr lIns="91439" tIns="45719" rIns="91439" bIns="45719" anchor="t">
            <a:noAutofit/>
          </a:bodyPr>
          <a:lstStyle>
            <a:lvl1pPr>
              <a:defRPr sz="1400"/>
            </a:lvl1pPr>
          </a:lstStyle>
          <a:p>
            <a:r>
              <a:rPr lang="en-US"/>
              <a:t>Click icon to add picture</a:t>
            </a:r>
            <a:endParaRPr/>
          </a:p>
        </p:txBody>
      </p:sp>
      <p:sp>
        <p:nvSpPr>
          <p:cNvPr id="313" name="Shape 313"/>
          <p:cNvSpPr>
            <a:spLocks noGrp="1"/>
          </p:cNvSpPr>
          <p:nvPr>
            <p:ph type="pic" sz="quarter" idx="19"/>
          </p:nvPr>
        </p:nvSpPr>
        <p:spPr>
          <a:xfrm>
            <a:off x="4378691" y="1105505"/>
            <a:ext cx="2798631" cy="2798632"/>
          </a:xfrm>
          <a:prstGeom prst="ellipse">
            <a:avLst/>
          </a:prstGeom>
          <a:noFill/>
          <a:ln w="38100">
            <a:solidFill>
              <a:srgbClr val="FFFFFF"/>
            </a:solidFill>
          </a:ln>
        </p:spPr>
        <p:txBody>
          <a:bodyPr lIns="91439" tIns="45719" rIns="91439" bIns="45719" anchor="t">
            <a:noAutofit/>
          </a:bodyPr>
          <a:lstStyle>
            <a:lvl1pPr>
              <a:defRPr sz="2000"/>
            </a:lvl1pPr>
          </a:lstStyle>
          <a:p>
            <a:r>
              <a:rPr lang="en-US"/>
              <a:t>Click icon to add picture</a:t>
            </a:r>
            <a:endParaRPr/>
          </a:p>
        </p:txBody>
      </p:sp>
      <p:sp>
        <p:nvSpPr>
          <p:cNvPr id="314" name="Shape 314"/>
          <p:cNvSpPr>
            <a:spLocks noGrp="1"/>
          </p:cNvSpPr>
          <p:nvPr>
            <p:ph type="body" sz="quarter" idx="20"/>
          </p:nvPr>
        </p:nvSpPr>
        <p:spPr>
          <a:xfrm>
            <a:off x="4487600" y="4344549"/>
            <a:ext cx="2580879" cy="2236295"/>
          </a:xfrm>
          <a:prstGeom prst="rect">
            <a:avLst/>
          </a:prstGeom>
        </p:spPr>
        <p:txBody>
          <a:bodyPr>
            <a:spAutoFit/>
          </a:bodyPr>
          <a:lstStyle>
            <a:lvl1pPr marL="0" indent="0">
              <a:lnSpc>
                <a:spcPct val="120000"/>
              </a:lnSpc>
              <a:spcBef>
                <a:spcPts val="0"/>
              </a:spcBef>
              <a:buSzTx/>
              <a:buNone/>
              <a:defRPr sz="1600" i="1">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315" name="Shape 315"/>
          <p:cNvSpPr>
            <a:spLocks noGrp="1"/>
          </p:cNvSpPr>
          <p:nvPr>
            <p:ph type="body" sz="quarter" idx="21"/>
          </p:nvPr>
        </p:nvSpPr>
        <p:spPr>
          <a:xfrm>
            <a:off x="4494767" y="6780719"/>
            <a:ext cx="2566611" cy="1690422"/>
          </a:xfrm>
          <a:prstGeom prst="rect">
            <a:avLst/>
          </a:prstGeom>
        </p:spPr>
        <p:txBody>
          <a:bodyPr>
            <a:spAutoFit/>
          </a:bodyPr>
          <a:lstStyle>
            <a:lvl1pPr marL="0" indent="0">
              <a:lnSpc>
                <a:spcPct val="120000"/>
              </a:lnSpc>
              <a:spcBef>
                <a:spcPts val="0"/>
              </a:spcBef>
              <a:buSzTx/>
              <a:buNone/>
              <a:defRPr sz="1600">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316" name="Shape 316"/>
          <p:cNvSpPr>
            <a:spLocks noGrp="1"/>
          </p:cNvSpPr>
          <p:nvPr>
            <p:ph type="pic" sz="quarter" idx="22"/>
          </p:nvPr>
        </p:nvSpPr>
        <p:spPr>
          <a:xfrm>
            <a:off x="869520" y="6121786"/>
            <a:ext cx="1882412" cy="1882412"/>
          </a:xfrm>
          <a:prstGeom prst="ellipse">
            <a:avLst/>
          </a:prstGeom>
          <a:noFill/>
        </p:spPr>
        <p:txBody>
          <a:bodyPr lIns="91439" tIns="45719" rIns="91439" bIns="45719" anchor="t">
            <a:noAutofit/>
          </a:bodyPr>
          <a:lstStyle>
            <a:lvl1pPr>
              <a:defRPr sz="1400"/>
            </a:lvl1pPr>
          </a:lstStyle>
          <a:p>
            <a:r>
              <a:rPr lang="en-US"/>
              <a:t>Click icon to add picture</a:t>
            </a:r>
            <a:endParaRPr/>
          </a:p>
        </p:txBody>
      </p:sp>
      <p:sp>
        <p:nvSpPr>
          <p:cNvPr id="317" name="Shape 317"/>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02062759"/>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reserve="1">
  <p:cSld name="Company Analysis">
    <p:spTree>
      <p:nvGrpSpPr>
        <p:cNvPr id="1" name=""/>
        <p:cNvGrpSpPr/>
        <p:nvPr/>
      </p:nvGrpSpPr>
      <p:grpSpPr>
        <a:xfrm>
          <a:off x="0" y="0"/>
          <a:ext cx="0" cy="0"/>
          <a:chOff x="0" y="0"/>
          <a:chExt cx="0" cy="0"/>
        </a:xfrm>
      </p:grpSpPr>
      <p:sp>
        <p:nvSpPr>
          <p:cNvPr id="324" name="Shape 324"/>
          <p:cNvSpPr/>
          <p:nvPr/>
        </p:nvSpPr>
        <p:spPr>
          <a:xfrm>
            <a:off x="978832" y="1128404"/>
            <a:ext cx="638771" cy="638772"/>
          </a:xfrm>
          <a:prstGeom prst="rect">
            <a:avLst/>
          </a:prstGeom>
          <a:ln w="114300">
            <a:solidFill>
              <a:srgbClr val="FEBB61"/>
            </a:solidFill>
            <a:miter lim="400000"/>
          </a:ln>
        </p:spPr>
        <p:txBody>
          <a:bodyPr lIns="50800" tIns="50800" rIns="50800" bIns="50800" anchor="ctr"/>
          <a:lstStyle/>
          <a:p>
            <a:pPr>
              <a:defRPr sz="2400">
                <a:solidFill>
                  <a:srgbClr val="FFFFFF"/>
                </a:solidFill>
              </a:defRPr>
            </a:pPr>
            <a:endParaRPr/>
          </a:p>
        </p:txBody>
      </p:sp>
      <p:sp>
        <p:nvSpPr>
          <p:cNvPr id="325" name="Shape 325"/>
          <p:cNvSpPr>
            <a:spLocks noGrp="1"/>
          </p:cNvSpPr>
          <p:nvPr>
            <p:ph type="body" sz="quarter" idx="13"/>
          </p:nvPr>
        </p:nvSpPr>
        <p:spPr>
          <a:xfrm>
            <a:off x="2076367" y="819140"/>
            <a:ext cx="6576132" cy="1104901"/>
          </a:xfrm>
          <a:prstGeom prst="rect">
            <a:avLst/>
          </a:prstGeom>
        </p:spPr>
        <p:txBody>
          <a:bodyPr>
            <a:spAutoFit/>
          </a:bodyPr>
          <a:lstStyle>
            <a:lvl1pPr marL="0" indent="0">
              <a:spcBef>
                <a:spcPts val="0"/>
              </a:spcBef>
              <a:buSzTx/>
              <a:buNone/>
              <a:defRPr sz="5800" b="1" cap="all">
                <a:solidFill>
                  <a:schemeClr val="accent1"/>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326" name="Shape 326"/>
          <p:cNvSpPr>
            <a:spLocks noGrp="1"/>
          </p:cNvSpPr>
          <p:nvPr>
            <p:ph type="body" sz="quarter" idx="14"/>
          </p:nvPr>
        </p:nvSpPr>
        <p:spPr>
          <a:xfrm>
            <a:off x="2130264" y="1946474"/>
            <a:ext cx="6878837" cy="870589"/>
          </a:xfrm>
          <a:prstGeom prst="rect">
            <a:avLst/>
          </a:prstGeom>
        </p:spPr>
        <p:txBody>
          <a:bodyPr>
            <a:spAutoFit/>
          </a:bodyPr>
          <a:lstStyle>
            <a:lvl1pPr marL="0" indent="0">
              <a:lnSpc>
                <a:spcPct val="120000"/>
              </a:lnSpc>
              <a:spcBef>
                <a:spcPts val="0"/>
              </a:spcBef>
              <a:buSzTx/>
              <a:buNone/>
              <a:defRPr sz="1600" i="1">
                <a:solidFill>
                  <a:schemeClr val="accent1"/>
                </a:solidFill>
                <a:latin typeface="Helvetica Neue Thin"/>
                <a:ea typeface="Helvetica Neue Thin"/>
                <a:cs typeface="Helvetica Neue Thin"/>
                <a:sym typeface="Helvetica Neue Thin"/>
              </a:defRPr>
            </a:lvl1pPr>
          </a:lstStyle>
          <a:p>
            <a:pPr lvl="0"/>
            <a:r>
              <a:rPr lang="en-US"/>
              <a:t>Click to edit Master text styles</a:t>
            </a:r>
          </a:p>
        </p:txBody>
      </p:sp>
      <p:sp>
        <p:nvSpPr>
          <p:cNvPr id="327" name="Shape 327"/>
          <p:cNvSpPr/>
          <p:nvPr/>
        </p:nvSpPr>
        <p:spPr>
          <a:xfrm>
            <a:off x="1909207" y="6215994"/>
            <a:ext cx="2143060" cy="226060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328" name="Shape 328"/>
          <p:cNvSpPr>
            <a:spLocks noGrp="1"/>
          </p:cNvSpPr>
          <p:nvPr>
            <p:ph type="body" sz="quarter" idx="15"/>
          </p:nvPr>
        </p:nvSpPr>
        <p:spPr>
          <a:xfrm>
            <a:off x="2071417" y="6450944"/>
            <a:ext cx="1818639" cy="1790701"/>
          </a:xfrm>
          <a:prstGeom prst="rect">
            <a:avLst/>
          </a:prstGeom>
        </p:spPr>
        <p:txBody>
          <a:bodyPr>
            <a:spAutoFit/>
          </a:bodyPr>
          <a:lstStyle>
            <a:lvl1pPr marL="0" indent="0">
              <a:lnSpc>
                <a:spcPct val="120000"/>
              </a:lnSpc>
              <a:spcBef>
                <a:spcPts val="0"/>
              </a:spcBef>
              <a:buSzTx/>
              <a:buNone/>
              <a:defRPr sz="1400" b="1" cap="all">
                <a:solidFill>
                  <a:schemeClr val="accent1"/>
                </a:solidFill>
                <a:latin typeface="Avenir Next"/>
                <a:ea typeface="Avenir Next"/>
                <a:cs typeface="Avenir Next"/>
                <a:sym typeface="Avenir Next"/>
              </a:defRPr>
            </a:lvl1pPr>
          </a:lstStyle>
          <a:p>
            <a:pPr lvl="0"/>
            <a:r>
              <a:rPr lang="en-US"/>
              <a:t>Click to edit Master text styles</a:t>
            </a:r>
          </a:p>
        </p:txBody>
      </p:sp>
      <p:graphicFrame>
        <p:nvGraphicFramePr>
          <p:cNvPr id="329" name="Chart 329"/>
          <p:cNvGraphicFramePr/>
          <p:nvPr/>
        </p:nvGraphicFramePr>
        <p:xfrm>
          <a:off x="5819969" y="3434130"/>
          <a:ext cx="2450671" cy="245067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30" name="Chart 330"/>
          <p:cNvGraphicFramePr/>
          <p:nvPr/>
        </p:nvGraphicFramePr>
        <p:xfrm>
          <a:off x="8760967" y="3434130"/>
          <a:ext cx="2450671" cy="2450671"/>
        </p:xfrm>
        <a:graphic>
          <a:graphicData uri="http://schemas.openxmlformats.org/drawingml/2006/chart">
            <c:chart xmlns:c="http://schemas.openxmlformats.org/drawingml/2006/chart" xmlns:r="http://schemas.openxmlformats.org/officeDocument/2006/relationships" r:id="rId3"/>
          </a:graphicData>
        </a:graphic>
      </p:graphicFrame>
      <p:sp>
        <p:nvSpPr>
          <p:cNvPr id="331" name="Shape 331"/>
          <p:cNvSpPr/>
          <p:nvPr/>
        </p:nvSpPr>
        <p:spPr>
          <a:xfrm>
            <a:off x="5973418" y="3587578"/>
            <a:ext cx="2143774" cy="2143774"/>
          </a:xfrm>
          <a:prstGeom prst="ellipse">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332" name="Shape 332"/>
          <p:cNvSpPr/>
          <p:nvPr/>
        </p:nvSpPr>
        <p:spPr>
          <a:xfrm>
            <a:off x="8914415" y="3587578"/>
            <a:ext cx="2143774" cy="2143774"/>
          </a:xfrm>
          <a:prstGeom prst="ellipse">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333" name="Shape 333"/>
          <p:cNvSpPr>
            <a:spLocks noGrp="1"/>
          </p:cNvSpPr>
          <p:nvPr>
            <p:ph type="body" sz="quarter" idx="16" hasCustomPrompt="1"/>
          </p:nvPr>
        </p:nvSpPr>
        <p:spPr>
          <a:xfrm>
            <a:off x="6543028" y="4079971"/>
            <a:ext cx="1004553" cy="595035"/>
          </a:xfrm>
          <a:prstGeom prst="rect">
            <a:avLst/>
          </a:prstGeom>
        </p:spPr>
        <p:txBody>
          <a:bodyPr wrap="none">
            <a:spAutoFit/>
          </a:bodyPr>
          <a:lstStyle>
            <a:lvl1pPr marL="0" indent="0" algn="ctr">
              <a:spcBef>
                <a:spcPts val="0"/>
              </a:spcBef>
              <a:buSzTx/>
              <a:buNone/>
              <a:defRPr sz="3200" i="1">
                <a:solidFill>
                  <a:srgbClr val="FFFFFF"/>
                </a:solidFill>
                <a:latin typeface="Helvetica Neue Light"/>
                <a:ea typeface="Helvetica Neue Light"/>
                <a:cs typeface="Helvetica Neue Light"/>
                <a:sym typeface="Helvetica Neue Light"/>
              </a:defRPr>
            </a:lvl1pPr>
          </a:lstStyle>
          <a:p>
            <a:pPr lvl="0"/>
            <a:r>
              <a:rPr lang="en-US"/>
              <a:t>47%</a:t>
            </a:r>
          </a:p>
        </p:txBody>
      </p:sp>
      <p:sp>
        <p:nvSpPr>
          <p:cNvPr id="334" name="Shape 334"/>
          <p:cNvSpPr>
            <a:spLocks noGrp="1"/>
          </p:cNvSpPr>
          <p:nvPr>
            <p:ph type="body" sz="quarter" idx="17" hasCustomPrompt="1"/>
          </p:nvPr>
        </p:nvSpPr>
        <p:spPr>
          <a:xfrm>
            <a:off x="9484026" y="4079971"/>
            <a:ext cx="1004553" cy="595035"/>
          </a:xfrm>
          <a:prstGeom prst="rect">
            <a:avLst/>
          </a:prstGeom>
        </p:spPr>
        <p:txBody>
          <a:bodyPr wrap="none">
            <a:spAutoFit/>
          </a:bodyPr>
          <a:lstStyle>
            <a:lvl1pPr marL="0" indent="0" algn="ctr">
              <a:spcBef>
                <a:spcPts val="0"/>
              </a:spcBef>
              <a:buSzTx/>
              <a:buNone/>
              <a:defRPr sz="3200" i="1">
                <a:solidFill>
                  <a:srgbClr val="FFFFFF"/>
                </a:solidFill>
                <a:latin typeface="Helvetica Neue Light"/>
                <a:ea typeface="Helvetica Neue Light"/>
                <a:cs typeface="Helvetica Neue Light"/>
                <a:sym typeface="Helvetica Neue Light"/>
              </a:defRPr>
            </a:lvl1pPr>
          </a:lstStyle>
          <a:p>
            <a:pPr lvl="0"/>
            <a:r>
              <a:rPr lang="en-US"/>
              <a:t>44%</a:t>
            </a:r>
          </a:p>
        </p:txBody>
      </p:sp>
      <p:sp>
        <p:nvSpPr>
          <p:cNvPr id="335" name="Shape 335"/>
          <p:cNvSpPr>
            <a:spLocks noGrp="1"/>
          </p:cNvSpPr>
          <p:nvPr>
            <p:ph type="body" sz="quarter" idx="18"/>
          </p:nvPr>
        </p:nvSpPr>
        <p:spPr>
          <a:xfrm>
            <a:off x="6179422" y="4687057"/>
            <a:ext cx="1731765" cy="515396"/>
          </a:xfrm>
          <a:prstGeom prst="rect">
            <a:avLst/>
          </a:prstGeom>
        </p:spPr>
        <p:txBody>
          <a:bodyPr>
            <a:spAutoFit/>
          </a:bodyPr>
          <a:lstStyle>
            <a:lvl1pPr marL="0" indent="0" algn="ctr">
              <a:lnSpc>
                <a:spcPct val="120000"/>
              </a:lnSpc>
              <a:spcBef>
                <a:spcPts val="0"/>
              </a:spcBef>
              <a:buSzTx/>
              <a:buNone/>
              <a:defRPr sz="12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336" name="Shape 336"/>
          <p:cNvSpPr>
            <a:spLocks noGrp="1"/>
          </p:cNvSpPr>
          <p:nvPr>
            <p:ph type="body" sz="quarter" idx="19"/>
          </p:nvPr>
        </p:nvSpPr>
        <p:spPr>
          <a:xfrm>
            <a:off x="9120420" y="4687057"/>
            <a:ext cx="1731765" cy="515396"/>
          </a:xfrm>
          <a:prstGeom prst="rect">
            <a:avLst/>
          </a:prstGeom>
        </p:spPr>
        <p:txBody>
          <a:bodyPr>
            <a:spAutoFit/>
          </a:bodyPr>
          <a:lstStyle>
            <a:lvl1pPr marL="0" indent="0" algn="ctr">
              <a:lnSpc>
                <a:spcPct val="120000"/>
              </a:lnSpc>
              <a:spcBef>
                <a:spcPts val="0"/>
              </a:spcBef>
              <a:buSzTx/>
              <a:buNone/>
              <a:defRPr sz="12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337" name="Shape 337"/>
          <p:cNvSpPr>
            <a:spLocks noGrp="1"/>
          </p:cNvSpPr>
          <p:nvPr>
            <p:ph type="body" sz="quarter" idx="20"/>
          </p:nvPr>
        </p:nvSpPr>
        <p:spPr>
          <a:xfrm>
            <a:off x="5755893" y="6644117"/>
            <a:ext cx="5436506" cy="1963154"/>
          </a:xfrm>
          <a:prstGeom prst="rect">
            <a:avLst/>
          </a:prstGeom>
        </p:spPr>
        <p:txBody>
          <a:bodyPr>
            <a:spAutoFit/>
          </a:bodyPr>
          <a:lstStyle>
            <a:lvl1pPr marL="0" indent="0" algn="r">
              <a:lnSpc>
                <a:spcPct val="120000"/>
              </a:lnSpc>
              <a:spcBef>
                <a:spcPts val="0"/>
              </a:spcBef>
              <a:buSzTx/>
              <a:buNone/>
              <a:defRPr sz="1600">
                <a:latin typeface="Helvetica Neue Thin"/>
                <a:ea typeface="Helvetica Neue Thin"/>
                <a:cs typeface="Helvetica Neue Thin"/>
                <a:sym typeface="Helvetica Neue Thin"/>
              </a:defRPr>
            </a:lvl1pPr>
          </a:lstStyle>
          <a:p>
            <a:pPr lvl="0"/>
            <a:r>
              <a:rPr lang="en-US"/>
              <a:t>Click to edit Master text styles</a:t>
            </a:r>
          </a:p>
        </p:txBody>
      </p:sp>
      <p:sp>
        <p:nvSpPr>
          <p:cNvPr id="338" name="Shape 338"/>
          <p:cNvSpPr/>
          <p:nvPr/>
        </p:nvSpPr>
        <p:spPr>
          <a:xfrm rot="5400000">
            <a:off x="6847430" y="6066584"/>
            <a:ext cx="395749" cy="395750"/>
          </a:xfrm>
          <a:prstGeom prst="rightArrow">
            <a:avLst>
              <a:gd name="adj1" fmla="val 32000"/>
              <a:gd name="adj2" fmla="val 64000"/>
            </a:avLst>
          </a:prstGeom>
          <a:ln w="12700">
            <a:solidFill>
              <a:schemeClr val="accent1"/>
            </a:solidFill>
            <a:miter lim="400000"/>
          </a:ln>
        </p:spPr>
        <p:txBody>
          <a:bodyPr lIns="50800" tIns="50800" rIns="50800" bIns="50800" anchor="ctr"/>
          <a:lstStyle/>
          <a:p>
            <a:pPr>
              <a:defRPr sz="2400">
                <a:solidFill>
                  <a:srgbClr val="FFFFFF"/>
                </a:solidFill>
              </a:defRPr>
            </a:pPr>
            <a:endParaRPr/>
          </a:p>
        </p:txBody>
      </p:sp>
      <p:sp>
        <p:nvSpPr>
          <p:cNvPr id="339" name="Shape 339"/>
          <p:cNvSpPr/>
          <p:nvPr/>
        </p:nvSpPr>
        <p:spPr>
          <a:xfrm rot="5400000">
            <a:off x="9788428" y="6066584"/>
            <a:ext cx="395749" cy="395750"/>
          </a:xfrm>
          <a:prstGeom prst="rightArrow">
            <a:avLst>
              <a:gd name="adj1" fmla="val 32000"/>
              <a:gd name="adj2" fmla="val 64000"/>
            </a:avLst>
          </a:prstGeom>
          <a:ln w="12700">
            <a:solidFill>
              <a:schemeClr val="accent1"/>
            </a:solidFill>
            <a:miter lim="400000"/>
          </a:ln>
        </p:spPr>
        <p:txBody>
          <a:bodyPr lIns="50800" tIns="50800" rIns="50800" bIns="50800" anchor="ctr"/>
          <a:lstStyle/>
          <a:p>
            <a:pPr>
              <a:defRPr sz="2400">
                <a:solidFill>
                  <a:srgbClr val="FFFFFF"/>
                </a:solidFill>
              </a:defRPr>
            </a:pPr>
            <a:endParaRPr/>
          </a:p>
        </p:txBody>
      </p:sp>
      <p:sp>
        <p:nvSpPr>
          <p:cNvPr id="340" name="Shape 340"/>
          <p:cNvSpPr>
            <a:spLocks noGrp="1"/>
          </p:cNvSpPr>
          <p:nvPr>
            <p:ph type="pic" sz="quarter" idx="21"/>
          </p:nvPr>
        </p:nvSpPr>
        <p:spPr>
          <a:xfrm>
            <a:off x="1793286" y="3471953"/>
            <a:ext cx="2374835" cy="2374835"/>
          </a:xfrm>
          <a:prstGeom prst="ellipse">
            <a:avLst/>
          </a:prstGeom>
          <a:noFill/>
        </p:spPr>
        <p:txBody>
          <a:bodyPr lIns="91439" tIns="45719" rIns="91439" bIns="45719" anchor="t">
            <a:noAutofit/>
          </a:bodyPr>
          <a:lstStyle>
            <a:lvl1pPr>
              <a:defRPr sz="1800"/>
            </a:lvl1pPr>
          </a:lstStyle>
          <a:p>
            <a:r>
              <a:rPr lang="en-US"/>
              <a:t>Click icon to add picture</a:t>
            </a:r>
            <a:endParaRPr/>
          </a:p>
        </p:txBody>
      </p:sp>
      <p:sp>
        <p:nvSpPr>
          <p:cNvPr id="341" name="Shape 34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00557563"/>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reserve="1">
  <p:cSld name="Social Icons 2">
    <p:spTree>
      <p:nvGrpSpPr>
        <p:cNvPr id="1" name=""/>
        <p:cNvGrpSpPr/>
        <p:nvPr/>
      </p:nvGrpSpPr>
      <p:grpSpPr>
        <a:xfrm>
          <a:off x="0" y="0"/>
          <a:ext cx="0" cy="0"/>
          <a:chOff x="0" y="0"/>
          <a:chExt cx="0" cy="0"/>
        </a:xfrm>
      </p:grpSpPr>
      <p:sp>
        <p:nvSpPr>
          <p:cNvPr id="348" name="Shape 348"/>
          <p:cNvSpPr/>
          <p:nvPr/>
        </p:nvSpPr>
        <p:spPr>
          <a:xfrm>
            <a:off x="-16934" y="0"/>
            <a:ext cx="13038667" cy="6596371"/>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349" name="Shape 349"/>
          <p:cNvSpPr>
            <a:spLocks noGrp="1"/>
          </p:cNvSpPr>
          <p:nvPr>
            <p:ph type="pic" idx="13"/>
          </p:nvPr>
        </p:nvSpPr>
        <p:spPr>
          <a:xfrm>
            <a:off x="-993" y="-2823"/>
            <a:ext cx="13006922" cy="6602081"/>
          </a:xfrm>
          <a:prstGeom prst="rect">
            <a:avLst/>
          </a:prstGeom>
        </p:spPr>
        <p:txBody>
          <a:bodyPr lIns="91439" tIns="45719" rIns="91439" bIns="45719" anchor="t">
            <a:noAutofit/>
          </a:bodyPr>
          <a:lstStyle>
            <a:lvl1pPr>
              <a:defRPr sz="3200"/>
            </a:lvl1pPr>
          </a:lstStyle>
          <a:p>
            <a:r>
              <a:rPr lang="en-US"/>
              <a:t>Click icon to add picture</a:t>
            </a:r>
            <a:endParaRPr/>
          </a:p>
        </p:txBody>
      </p:sp>
      <p:sp>
        <p:nvSpPr>
          <p:cNvPr id="350" name="Shape 350"/>
          <p:cNvSpPr>
            <a:spLocks noGrp="1"/>
          </p:cNvSpPr>
          <p:nvPr>
            <p:ph type="pic" sz="quarter" idx="14"/>
          </p:nvPr>
        </p:nvSpPr>
        <p:spPr>
          <a:xfrm>
            <a:off x="5561210" y="1749512"/>
            <a:ext cx="1882413" cy="1882412"/>
          </a:xfrm>
          <a:prstGeom prst="ellipse">
            <a:avLst/>
          </a:prstGeom>
          <a:noFill/>
        </p:spPr>
        <p:txBody>
          <a:bodyPr lIns="91439" tIns="45719" rIns="91439" bIns="45719" anchor="t">
            <a:noAutofit/>
          </a:bodyPr>
          <a:lstStyle>
            <a:lvl1pPr>
              <a:defRPr sz="1600"/>
            </a:lvl1pPr>
          </a:lstStyle>
          <a:p>
            <a:r>
              <a:rPr lang="en-US"/>
              <a:t>Click icon to add picture</a:t>
            </a:r>
            <a:endParaRPr/>
          </a:p>
        </p:txBody>
      </p:sp>
      <p:sp>
        <p:nvSpPr>
          <p:cNvPr id="351" name="Shape 351"/>
          <p:cNvSpPr>
            <a:spLocks noGrp="1"/>
          </p:cNvSpPr>
          <p:nvPr>
            <p:ph type="pic" sz="quarter" idx="15"/>
          </p:nvPr>
        </p:nvSpPr>
        <p:spPr>
          <a:xfrm>
            <a:off x="3275210" y="1800511"/>
            <a:ext cx="1780658" cy="1780657"/>
          </a:xfrm>
          <a:prstGeom prst="ellipse">
            <a:avLst/>
          </a:prstGeom>
          <a:noFill/>
        </p:spPr>
        <p:txBody>
          <a:bodyPr lIns="91439" tIns="45719" rIns="91439" bIns="45719" anchor="t">
            <a:noAutofit/>
          </a:bodyPr>
          <a:lstStyle>
            <a:lvl1pPr>
              <a:defRPr sz="1600"/>
            </a:lvl1pPr>
          </a:lstStyle>
          <a:p>
            <a:r>
              <a:rPr lang="en-US"/>
              <a:t>Click icon to add picture</a:t>
            </a:r>
            <a:endParaRPr/>
          </a:p>
        </p:txBody>
      </p:sp>
      <p:sp>
        <p:nvSpPr>
          <p:cNvPr id="352" name="Shape 352"/>
          <p:cNvSpPr>
            <a:spLocks noGrp="1"/>
          </p:cNvSpPr>
          <p:nvPr>
            <p:ph type="pic" sz="quarter" idx="16"/>
          </p:nvPr>
        </p:nvSpPr>
        <p:spPr>
          <a:xfrm>
            <a:off x="7955359" y="1749512"/>
            <a:ext cx="1869316" cy="1869315"/>
          </a:xfrm>
          <a:prstGeom prst="ellipse">
            <a:avLst/>
          </a:prstGeom>
          <a:noFill/>
        </p:spPr>
        <p:txBody>
          <a:bodyPr lIns="91439" tIns="45719" rIns="91439" bIns="45719" anchor="t">
            <a:noAutofit/>
          </a:bodyPr>
          <a:lstStyle>
            <a:lvl1pPr>
              <a:defRPr sz="1600"/>
            </a:lvl1pPr>
          </a:lstStyle>
          <a:p>
            <a:r>
              <a:rPr lang="en-US"/>
              <a:t>Click icon to add picture</a:t>
            </a:r>
            <a:endParaRPr/>
          </a:p>
        </p:txBody>
      </p:sp>
      <p:sp>
        <p:nvSpPr>
          <p:cNvPr id="353" name="Shape 353"/>
          <p:cNvSpPr>
            <a:spLocks noGrp="1"/>
          </p:cNvSpPr>
          <p:nvPr>
            <p:ph type="body" sz="quarter" idx="17" hasCustomPrompt="1"/>
          </p:nvPr>
        </p:nvSpPr>
        <p:spPr>
          <a:xfrm>
            <a:off x="3917751" y="4150936"/>
            <a:ext cx="5169298" cy="638772"/>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354" name="Shape 354"/>
          <p:cNvSpPr>
            <a:spLocks noGrp="1"/>
          </p:cNvSpPr>
          <p:nvPr>
            <p:ph type="body" sz="quarter" idx="18"/>
          </p:nvPr>
        </p:nvSpPr>
        <p:spPr>
          <a:xfrm>
            <a:off x="4297044" y="4286172"/>
            <a:ext cx="4410711" cy="393701"/>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355" name="Shape 355"/>
          <p:cNvSpPr>
            <a:spLocks noGrp="1"/>
          </p:cNvSpPr>
          <p:nvPr>
            <p:ph type="body" sz="quarter" idx="19"/>
          </p:nvPr>
        </p:nvSpPr>
        <p:spPr>
          <a:xfrm>
            <a:off x="4526330" y="7114764"/>
            <a:ext cx="7832929" cy="1416872"/>
          </a:xfrm>
          <a:prstGeom prst="rect">
            <a:avLst/>
          </a:prstGeom>
        </p:spPr>
        <p:txBody>
          <a:bodyPr>
            <a:spAutoFit/>
          </a:bodyPr>
          <a:lstStyle>
            <a:lvl1pPr marL="0" indent="0" algn="r">
              <a:lnSpc>
                <a:spcPct val="120000"/>
              </a:lnSpc>
              <a:spcBef>
                <a:spcPts val="0"/>
              </a:spcBef>
              <a:buSzTx/>
              <a:buNone/>
              <a:defRPr sz="1600">
                <a:latin typeface="Helvetica Neue Thin"/>
                <a:ea typeface="Helvetica Neue Thin"/>
                <a:cs typeface="Helvetica Neue Thin"/>
                <a:sym typeface="Helvetica Neue Thin"/>
              </a:defRPr>
            </a:lvl1pPr>
          </a:lstStyle>
          <a:p>
            <a:pPr lvl="0"/>
            <a:r>
              <a:rPr lang="en-US"/>
              <a:t>Click to edit Master text styles</a:t>
            </a:r>
          </a:p>
        </p:txBody>
      </p:sp>
      <p:sp>
        <p:nvSpPr>
          <p:cNvPr id="356" name="Shape 356"/>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603982410"/>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reserve="1">
  <p:cSld name="Social Icons &amp; Text">
    <p:spTree>
      <p:nvGrpSpPr>
        <p:cNvPr id="1" name=""/>
        <p:cNvGrpSpPr/>
        <p:nvPr/>
      </p:nvGrpSpPr>
      <p:grpSpPr>
        <a:xfrm>
          <a:off x="0" y="0"/>
          <a:ext cx="0" cy="0"/>
          <a:chOff x="0" y="0"/>
          <a:chExt cx="0" cy="0"/>
        </a:xfrm>
      </p:grpSpPr>
      <p:sp>
        <p:nvSpPr>
          <p:cNvPr id="363" name="Shape 363"/>
          <p:cNvSpPr/>
          <p:nvPr/>
        </p:nvSpPr>
        <p:spPr>
          <a:xfrm>
            <a:off x="-16934" y="0"/>
            <a:ext cx="13038667" cy="9753600"/>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364" name="Shape 364"/>
          <p:cNvSpPr>
            <a:spLocks noGrp="1"/>
          </p:cNvSpPr>
          <p:nvPr>
            <p:ph type="pic" idx="13"/>
          </p:nvPr>
        </p:nvSpPr>
        <p:spPr>
          <a:xfrm>
            <a:off x="-827" y="-2823"/>
            <a:ext cx="13006922" cy="9759421"/>
          </a:xfrm>
          <a:prstGeom prst="rect">
            <a:avLst/>
          </a:prstGeom>
        </p:spPr>
        <p:txBody>
          <a:bodyPr lIns="91439" tIns="45719" rIns="91439" bIns="45719" anchor="t">
            <a:noAutofit/>
          </a:bodyPr>
          <a:lstStyle/>
          <a:p>
            <a:r>
              <a:rPr lang="en-US"/>
              <a:t>Click icon to add picture</a:t>
            </a:r>
            <a:endParaRPr/>
          </a:p>
        </p:txBody>
      </p:sp>
      <p:sp>
        <p:nvSpPr>
          <p:cNvPr id="365" name="Shape 365"/>
          <p:cNvSpPr>
            <a:spLocks noGrp="1"/>
          </p:cNvSpPr>
          <p:nvPr>
            <p:ph type="body" sz="quarter" idx="14" hasCustomPrompt="1"/>
          </p:nvPr>
        </p:nvSpPr>
        <p:spPr>
          <a:xfrm>
            <a:off x="1937175" y="1274074"/>
            <a:ext cx="2561895" cy="7205452"/>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366" name="Shape 366"/>
          <p:cNvSpPr>
            <a:spLocks noGrp="1"/>
          </p:cNvSpPr>
          <p:nvPr>
            <p:ph type="body" sz="quarter" idx="15"/>
          </p:nvPr>
        </p:nvSpPr>
        <p:spPr>
          <a:xfrm>
            <a:off x="2209436" y="3706390"/>
            <a:ext cx="2042773" cy="1501141"/>
          </a:xfrm>
          <a:prstGeom prst="rect">
            <a:avLst/>
          </a:prstGeom>
        </p:spPr>
        <p:txBody>
          <a:bodyPr>
            <a:spAutoFit/>
          </a:bodyPr>
          <a:lstStyle>
            <a:lvl1pPr marL="0" indent="0">
              <a:lnSpc>
                <a:spcPct val="120000"/>
              </a:lnSpc>
              <a:spcBef>
                <a:spcPts val="0"/>
              </a:spcBef>
              <a:buSzTx/>
              <a:buNone/>
              <a:defRPr sz="14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367" name="Shape 367"/>
          <p:cNvSpPr>
            <a:spLocks noGrp="1"/>
          </p:cNvSpPr>
          <p:nvPr>
            <p:ph type="body" sz="quarter" idx="16"/>
          </p:nvPr>
        </p:nvSpPr>
        <p:spPr>
          <a:xfrm>
            <a:off x="2196736" y="5341098"/>
            <a:ext cx="2042773" cy="2783151"/>
          </a:xfrm>
          <a:prstGeom prst="rect">
            <a:avLst/>
          </a:prstGeom>
        </p:spPr>
        <p:txBody>
          <a:bodyPr>
            <a:spAutoFit/>
          </a:bodyPr>
          <a:lstStyle>
            <a:lvl1pPr marL="0" indent="0">
              <a:lnSpc>
                <a:spcPct val="120000"/>
              </a:lnSpc>
              <a:spcBef>
                <a:spcPts val="0"/>
              </a:spcBef>
              <a:buSzTx/>
              <a:buNone/>
              <a:defRPr sz="1600" i="1">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368" name="Shape 368"/>
          <p:cNvSpPr>
            <a:spLocks noGrp="1"/>
          </p:cNvSpPr>
          <p:nvPr>
            <p:ph type="body" sz="quarter" idx="17" hasCustomPrompt="1"/>
          </p:nvPr>
        </p:nvSpPr>
        <p:spPr>
          <a:xfrm>
            <a:off x="5221452" y="1274074"/>
            <a:ext cx="2561896" cy="7205452"/>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369" name="Shape 369"/>
          <p:cNvSpPr>
            <a:spLocks noGrp="1"/>
          </p:cNvSpPr>
          <p:nvPr>
            <p:ph type="body" sz="quarter" idx="18"/>
          </p:nvPr>
        </p:nvSpPr>
        <p:spPr>
          <a:xfrm>
            <a:off x="5493713" y="3706390"/>
            <a:ext cx="2042774" cy="1501141"/>
          </a:xfrm>
          <a:prstGeom prst="rect">
            <a:avLst/>
          </a:prstGeom>
        </p:spPr>
        <p:txBody>
          <a:bodyPr>
            <a:spAutoFit/>
          </a:bodyPr>
          <a:lstStyle>
            <a:lvl1pPr marL="0" indent="0">
              <a:lnSpc>
                <a:spcPct val="120000"/>
              </a:lnSpc>
              <a:spcBef>
                <a:spcPts val="0"/>
              </a:spcBef>
              <a:buSzTx/>
              <a:buNone/>
              <a:defRPr sz="14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370" name="Shape 370"/>
          <p:cNvSpPr>
            <a:spLocks noGrp="1"/>
          </p:cNvSpPr>
          <p:nvPr>
            <p:ph type="body" sz="quarter" idx="19"/>
          </p:nvPr>
        </p:nvSpPr>
        <p:spPr>
          <a:xfrm>
            <a:off x="5481013" y="5341099"/>
            <a:ext cx="2042774" cy="2783150"/>
          </a:xfrm>
          <a:prstGeom prst="rect">
            <a:avLst/>
          </a:prstGeom>
        </p:spPr>
        <p:txBody>
          <a:bodyPr>
            <a:spAutoFit/>
          </a:bodyPr>
          <a:lstStyle>
            <a:lvl1pPr marL="0" indent="0">
              <a:lnSpc>
                <a:spcPct val="120000"/>
              </a:lnSpc>
              <a:spcBef>
                <a:spcPts val="0"/>
              </a:spcBef>
              <a:buSzTx/>
              <a:buNone/>
              <a:defRPr sz="1600" i="1">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371" name="Shape 371"/>
          <p:cNvSpPr>
            <a:spLocks noGrp="1"/>
          </p:cNvSpPr>
          <p:nvPr>
            <p:ph type="body" sz="quarter" idx="20" hasCustomPrompt="1"/>
          </p:nvPr>
        </p:nvSpPr>
        <p:spPr>
          <a:xfrm>
            <a:off x="8505730" y="1274074"/>
            <a:ext cx="2561895" cy="7205452"/>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372" name="Shape 372"/>
          <p:cNvSpPr>
            <a:spLocks noGrp="1"/>
          </p:cNvSpPr>
          <p:nvPr>
            <p:ph type="body" sz="quarter" idx="21"/>
          </p:nvPr>
        </p:nvSpPr>
        <p:spPr>
          <a:xfrm>
            <a:off x="8777991" y="3706390"/>
            <a:ext cx="2042773" cy="1501141"/>
          </a:xfrm>
          <a:prstGeom prst="rect">
            <a:avLst/>
          </a:prstGeom>
        </p:spPr>
        <p:txBody>
          <a:bodyPr>
            <a:spAutoFit/>
          </a:bodyPr>
          <a:lstStyle>
            <a:lvl1pPr marL="0" indent="0">
              <a:lnSpc>
                <a:spcPct val="120000"/>
              </a:lnSpc>
              <a:spcBef>
                <a:spcPts val="0"/>
              </a:spcBef>
              <a:buSzTx/>
              <a:buNone/>
              <a:defRPr sz="14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373" name="Shape 373"/>
          <p:cNvSpPr>
            <a:spLocks noGrp="1"/>
          </p:cNvSpPr>
          <p:nvPr>
            <p:ph type="body" sz="quarter" idx="22"/>
          </p:nvPr>
        </p:nvSpPr>
        <p:spPr>
          <a:xfrm>
            <a:off x="8765291" y="5341099"/>
            <a:ext cx="2042773" cy="2783150"/>
          </a:xfrm>
          <a:prstGeom prst="rect">
            <a:avLst/>
          </a:prstGeom>
        </p:spPr>
        <p:txBody>
          <a:bodyPr>
            <a:spAutoFit/>
          </a:bodyPr>
          <a:lstStyle>
            <a:lvl1pPr marL="0" indent="0">
              <a:lnSpc>
                <a:spcPct val="120000"/>
              </a:lnSpc>
              <a:spcBef>
                <a:spcPts val="0"/>
              </a:spcBef>
              <a:buSzTx/>
              <a:buNone/>
              <a:defRPr sz="1600" i="1">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374" name="Shape 374"/>
          <p:cNvSpPr>
            <a:spLocks noGrp="1"/>
          </p:cNvSpPr>
          <p:nvPr>
            <p:ph type="pic" sz="quarter" idx="23"/>
          </p:nvPr>
        </p:nvSpPr>
        <p:spPr>
          <a:xfrm>
            <a:off x="5561210" y="1628697"/>
            <a:ext cx="1882413" cy="1882412"/>
          </a:xfrm>
          <a:prstGeom prst="ellipse">
            <a:avLst/>
          </a:prstGeom>
          <a:noFill/>
        </p:spPr>
        <p:txBody>
          <a:bodyPr lIns="91439" tIns="45719" rIns="91439" bIns="45719" anchor="t">
            <a:noAutofit/>
          </a:bodyPr>
          <a:lstStyle>
            <a:lvl1pPr>
              <a:defRPr sz="1400"/>
            </a:lvl1pPr>
          </a:lstStyle>
          <a:p>
            <a:r>
              <a:rPr lang="en-US"/>
              <a:t>Click icon to add picture</a:t>
            </a:r>
            <a:endParaRPr/>
          </a:p>
        </p:txBody>
      </p:sp>
      <p:sp>
        <p:nvSpPr>
          <p:cNvPr id="375" name="Shape 375"/>
          <p:cNvSpPr>
            <a:spLocks noGrp="1"/>
          </p:cNvSpPr>
          <p:nvPr>
            <p:ph type="pic" sz="quarter" idx="24"/>
          </p:nvPr>
        </p:nvSpPr>
        <p:spPr>
          <a:xfrm>
            <a:off x="2327733" y="1692318"/>
            <a:ext cx="1780657" cy="1780657"/>
          </a:xfrm>
          <a:prstGeom prst="ellipse">
            <a:avLst/>
          </a:prstGeom>
          <a:noFill/>
        </p:spPr>
        <p:txBody>
          <a:bodyPr lIns="91439" tIns="45719" rIns="91439" bIns="45719" anchor="t">
            <a:noAutofit/>
          </a:bodyPr>
          <a:lstStyle>
            <a:lvl1pPr>
              <a:defRPr sz="1400"/>
            </a:lvl1pPr>
          </a:lstStyle>
          <a:p>
            <a:r>
              <a:rPr lang="en-US"/>
              <a:t>Click icon to add picture</a:t>
            </a:r>
            <a:endParaRPr/>
          </a:p>
        </p:txBody>
      </p:sp>
      <p:sp>
        <p:nvSpPr>
          <p:cNvPr id="376" name="Shape 376"/>
          <p:cNvSpPr>
            <a:spLocks noGrp="1"/>
          </p:cNvSpPr>
          <p:nvPr>
            <p:ph type="pic" sz="quarter" idx="25"/>
          </p:nvPr>
        </p:nvSpPr>
        <p:spPr>
          <a:xfrm>
            <a:off x="8852036" y="1641518"/>
            <a:ext cx="1869316" cy="1869315"/>
          </a:xfrm>
          <a:prstGeom prst="ellipse">
            <a:avLst/>
          </a:prstGeom>
          <a:noFill/>
        </p:spPr>
        <p:txBody>
          <a:bodyPr lIns="91439" tIns="45719" rIns="91439" bIns="45719" anchor="t">
            <a:noAutofit/>
          </a:bodyPr>
          <a:lstStyle>
            <a:lvl1pPr>
              <a:defRPr sz="1400"/>
            </a:lvl1pPr>
          </a:lstStyle>
          <a:p>
            <a:r>
              <a:rPr lang="en-US"/>
              <a:t>Click icon to add picture</a:t>
            </a:r>
            <a:endParaRPr/>
          </a:p>
        </p:txBody>
      </p:sp>
      <p:sp>
        <p:nvSpPr>
          <p:cNvPr id="377" name="Shape 377"/>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8735396"/>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reserve="1">
  <p:cSld name="Chart, Photos - 2 Up &amp; Text">
    <p:spTree>
      <p:nvGrpSpPr>
        <p:cNvPr id="1" name=""/>
        <p:cNvGrpSpPr/>
        <p:nvPr/>
      </p:nvGrpSpPr>
      <p:grpSpPr>
        <a:xfrm>
          <a:off x="0" y="0"/>
          <a:ext cx="0" cy="0"/>
          <a:chOff x="0" y="0"/>
          <a:chExt cx="0" cy="0"/>
        </a:xfrm>
      </p:grpSpPr>
      <p:sp>
        <p:nvSpPr>
          <p:cNvPr id="384" name="Shape 384"/>
          <p:cNvSpPr/>
          <p:nvPr/>
        </p:nvSpPr>
        <p:spPr>
          <a:xfrm>
            <a:off x="6194160" y="3332914"/>
            <a:ext cx="1780828" cy="1780828"/>
          </a:xfrm>
          <a:prstGeom prst="ellipse">
            <a:avLst/>
          </a:prstGeom>
          <a:ln w="12700">
            <a:solidFill>
              <a:srgbClr val="FEBB61"/>
            </a:solidFill>
            <a:miter lim="400000"/>
          </a:ln>
        </p:spPr>
        <p:txBody>
          <a:bodyPr lIns="50800" tIns="50800" rIns="50800" bIns="50800" anchor="ctr"/>
          <a:lstStyle/>
          <a:p>
            <a:pPr>
              <a:defRPr sz="2400">
                <a:solidFill>
                  <a:srgbClr val="FFFFFF"/>
                </a:solidFill>
              </a:defRPr>
            </a:pPr>
            <a:endParaRPr/>
          </a:p>
        </p:txBody>
      </p:sp>
      <p:sp>
        <p:nvSpPr>
          <p:cNvPr id="385" name="Shape 385"/>
          <p:cNvSpPr/>
          <p:nvPr/>
        </p:nvSpPr>
        <p:spPr>
          <a:xfrm>
            <a:off x="9188891" y="1407387"/>
            <a:ext cx="2561895" cy="7205452"/>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386" name="Shape 386"/>
          <p:cNvSpPr>
            <a:spLocks noGrp="1"/>
          </p:cNvSpPr>
          <p:nvPr>
            <p:ph type="body" sz="quarter" idx="13"/>
          </p:nvPr>
        </p:nvSpPr>
        <p:spPr>
          <a:xfrm>
            <a:off x="9461151" y="3839703"/>
            <a:ext cx="2042774" cy="1501141"/>
          </a:xfrm>
          <a:prstGeom prst="rect">
            <a:avLst/>
          </a:prstGeom>
        </p:spPr>
        <p:txBody>
          <a:bodyPr>
            <a:spAutoFit/>
          </a:bodyPr>
          <a:lstStyle>
            <a:lvl1pPr marL="0" indent="0">
              <a:lnSpc>
                <a:spcPct val="120000"/>
              </a:lnSpc>
              <a:spcBef>
                <a:spcPts val="0"/>
              </a:spcBef>
              <a:buSzTx/>
              <a:buNone/>
              <a:defRPr sz="14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387" name="Shape 387"/>
          <p:cNvSpPr>
            <a:spLocks noGrp="1"/>
          </p:cNvSpPr>
          <p:nvPr>
            <p:ph type="body" sz="quarter" idx="14"/>
          </p:nvPr>
        </p:nvSpPr>
        <p:spPr>
          <a:xfrm>
            <a:off x="9448451" y="5474411"/>
            <a:ext cx="2042774" cy="2783151"/>
          </a:xfrm>
          <a:prstGeom prst="rect">
            <a:avLst/>
          </a:prstGeom>
        </p:spPr>
        <p:txBody>
          <a:bodyPr>
            <a:spAutoFit/>
          </a:bodyPr>
          <a:lstStyle>
            <a:lvl1pPr marL="0" indent="0">
              <a:lnSpc>
                <a:spcPct val="120000"/>
              </a:lnSpc>
              <a:spcBef>
                <a:spcPts val="0"/>
              </a:spcBef>
              <a:buSzTx/>
              <a:buNone/>
              <a:defRPr sz="1600" i="1">
                <a:solidFill>
                  <a:schemeClr val="accent1"/>
                </a:solidFill>
                <a:latin typeface="Helvetica Neue"/>
                <a:ea typeface="Helvetica Neue"/>
                <a:cs typeface="Helvetica Neue"/>
                <a:sym typeface="Helvetica Neue"/>
              </a:defRPr>
            </a:lvl1pPr>
          </a:lstStyle>
          <a:p>
            <a:pPr lvl="0"/>
            <a:r>
              <a:rPr lang="en-US"/>
              <a:t>Click to edit Master text styles</a:t>
            </a:r>
          </a:p>
        </p:txBody>
      </p:sp>
      <p:sp>
        <p:nvSpPr>
          <p:cNvPr id="388" name="Shape 388"/>
          <p:cNvSpPr>
            <a:spLocks noGrp="1"/>
          </p:cNvSpPr>
          <p:nvPr>
            <p:ph type="pic" sz="quarter" idx="15"/>
          </p:nvPr>
        </p:nvSpPr>
        <p:spPr>
          <a:xfrm>
            <a:off x="9634350" y="1800230"/>
            <a:ext cx="1670855" cy="1670856"/>
          </a:xfrm>
          <a:prstGeom prst="ellipse">
            <a:avLst/>
          </a:prstGeom>
          <a:noFill/>
        </p:spPr>
        <p:txBody>
          <a:bodyPr lIns="91439" tIns="45719" rIns="91439" bIns="45719" anchor="t">
            <a:noAutofit/>
          </a:bodyPr>
          <a:lstStyle>
            <a:lvl1pPr>
              <a:defRPr sz="1400"/>
            </a:lvl1pPr>
          </a:lstStyle>
          <a:p>
            <a:r>
              <a:rPr lang="en-US"/>
              <a:t>Click icon to add picture</a:t>
            </a:r>
            <a:endParaRPr/>
          </a:p>
        </p:txBody>
      </p:sp>
      <p:graphicFrame>
        <p:nvGraphicFramePr>
          <p:cNvPr id="389" name="Chart 389"/>
          <p:cNvGraphicFramePr/>
          <p:nvPr/>
        </p:nvGraphicFramePr>
        <p:xfrm>
          <a:off x="1848346" y="5865367"/>
          <a:ext cx="6123792" cy="2814174"/>
        </p:xfrm>
        <a:graphic>
          <a:graphicData uri="http://schemas.openxmlformats.org/drawingml/2006/chart">
            <c:chart xmlns:c="http://schemas.openxmlformats.org/drawingml/2006/chart" xmlns:r="http://schemas.openxmlformats.org/officeDocument/2006/relationships" r:id="rId2"/>
          </a:graphicData>
        </a:graphic>
      </p:graphicFrame>
      <p:sp>
        <p:nvSpPr>
          <p:cNvPr id="390" name="Shape 390"/>
          <p:cNvSpPr/>
          <p:nvPr/>
        </p:nvSpPr>
        <p:spPr>
          <a:xfrm>
            <a:off x="1254014" y="1392876"/>
            <a:ext cx="638772" cy="638771"/>
          </a:xfrm>
          <a:prstGeom prst="rect">
            <a:avLst/>
          </a:prstGeom>
          <a:ln w="114300">
            <a:solidFill>
              <a:srgbClr val="FEBB61"/>
            </a:solidFill>
            <a:miter lim="400000"/>
          </a:ln>
        </p:spPr>
        <p:txBody>
          <a:bodyPr lIns="50800" tIns="50800" rIns="50800" bIns="50800" anchor="ctr"/>
          <a:lstStyle/>
          <a:p>
            <a:pPr>
              <a:defRPr sz="2400">
                <a:solidFill>
                  <a:srgbClr val="FFFFFF"/>
                </a:solidFill>
              </a:defRPr>
            </a:pPr>
            <a:endParaRPr/>
          </a:p>
        </p:txBody>
      </p:sp>
      <p:sp>
        <p:nvSpPr>
          <p:cNvPr id="391" name="Shape 391"/>
          <p:cNvSpPr>
            <a:spLocks noGrp="1"/>
          </p:cNvSpPr>
          <p:nvPr>
            <p:ph type="body" sz="quarter" idx="16"/>
          </p:nvPr>
        </p:nvSpPr>
        <p:spPr>
          <a:xfrm>
            <a:off x="2351550" y="1083611"/>
            <a:ext cx="6576132" cy="1104901"/>
          </a:xfrm>
          <a:prstGeom prst="rect">
            <a:avLst/>
          </a:prstGeom>
        </p:spPr>
        <p:txBody>
          <a:bodyPr>
            <a:spAutoFit/>
          </a:bodyPr>
          <a:lstStyle>
            <a:lvl1pPr marL="0" indent="0">
              <a:spcBef>
                <a:spcPts val="0"/>
              </a:spcBef>
              <a:buSzTx/>
              <a:buNone/>
              <a:defRPr sz="5800" b="1" cap="all">
                <a:solidFill>
                  <a:schemeClr val="accent1"/>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392" name="Shape 392"/>
          <p:cNvSpPr>
            <a:spLocks noGrp="1"/>
          </p:cNvSpPr>
          <p:nvPr>
            <p:ph type="body" sz="quarter" idx="17"/>
          </p:nvPr>
        </p:nvSpPr>
        <p:spPr>
          <a:xfrm>
            <a:off x="2405446" y="2147446"/>
            <a:ext cx="5496464" cy="870589"/>
          </a:xfrm>
          <a:prstGeom prst="rect">
            <a:avLst/>
          </a:prstGeom>
        </p:spPr>
        <p:txBody>
          <a:bodyPr>
            <a:spAutoFit/>
          </a:bodyPr>
          <a:lstStyle>
            <a:lvl1pPr marL="0" indent="0">
              <a:lnSpc>
                <a:spcPct val="120000"/>
              </a:lnSpc>
              <a:spcBef>
                <a:spcPts val="0"/>
              </a:spcBef>
              <a:buSzTx/>
              <a:buNone/>
              <a:defRPr sz="1600" i="1">
                <a:solidFill>
                  <a:schemeClr val="accent1"/>
                </a:solidFill>
                <a:latin typeface="Helvetica Neue Thin"/>
                <a:ea typeface="Helvetica Neue Thin"/>
                <a:cs typeface="Helvetica Neue Thin"/>
                <a:sym typeface="Helvetica Neue Thin"/>
              </a:defRPr>
            </a:lvl1pPr>
          </a:lstStyle>
          <a:p>
            <a:pPr lvl="0"/>
            <a:r>
              <a:rPr lang="en-US"/>
              <a:t>Click to edit Master text styles</a:t>
            </a:r>
          </a:p>
        </p:txBody>
      </p:sp>
      <p:sp>
        <p:nvSpPr>
          <p:cNvPr id="393" name="Shape 393"/>
          <p:cNvSpPr>
            <a:spLocks noGrp="1"/>
          </p:cNvSpPr>
          <p:nvPr>
            <p:ph type="pic" sz="quarter" idx="18"/>
          </p:nvPr>
        </p:nvSpPr>
        <p:spPr>
          <a:xfrm>
            <a:off x="2954531" y="4119065"/>
            <a:ext cx="1238053" cy="1238053"/>
          </a:xfrm>
          <a:prstGeom prst="ellipse">
            <a:avLst/>
          </a:prstGeom>
          <a:noFill/>
        </p:spPr>
        <p:txBody>
          <a:bodyPr lIns="91439" tIns="45719" rIns="91439" bIns="45719" anchor="t">
            <a:noAutofit/>
          </a:bodyPr>
          <a:lstStyle>
            <a:lvl1pPr>
              <a:defRPr sz="1200"/>
            </a:lvl1pPr>
          </a:lstStyle>
          <a:p>
            <a:r>
              <a:rPr lang="en-US"/>
              <a:t>Click icon to add picture</a:t>
            </a:r>
            <a:endParaRPr/>
          </a:p>
        </p:txBody>
      </p:sp>
      <p:sp>
        <p:nvSpPr>
          <p:cNvPr id="394" name="Shape 394"/>
          <p:cNvSpPr>
            <a:spLocks noGrp="1"/>
          </p:cNvSpPr>
          <p:nvPr>
            <p:ph type="pic" sz="quarter" idx="19"/>
          </p:nvPr>
        </p:nvSpPr>
        <p:spPr>
          <a:xfrm>
            <a:off x="6317216" y="3455771"/>
            <a:ext cx="1534925" cy="1534925"/>
          </a:xfrm>
          <a:prstGeom prst="ellipse">
            <a:avLst/>
          </a:prstGeom>
          <a:noFill/>
        </p:spPr>
        <p:txBody>
          <a:bodyPr lIns="91439" tIns="45719" rIns="91439" bIns="45719" anchor="t">
            <a:noAutofit/>
          </a:bodyPr>
          <a:lstStyle>
            <a:lvl1pPr>
              <a:defRPr sz="1200"/>
            </a:lvl1pPr>
          </a:lstStyle>
          <a:p>
            <a:r>
              <a:rPr lang="en-US"/>
              <a:t>Click icon to add picture</a:t>
            </a:r>
            <a:endParaRPr/>
          </a:p>
        </p:txBody>
      </p:sp>
      <p:sp>
        <p:nvSpPr>
          <p:cNvPr id="395" name="Shape 395"/>
          <p:cNvSpPr/>
          <p:nvPr/>
        </p:nvSpPr>
        <p:spPr>
          <a:xfrm>
            <a:off x="5113068" y="5197900"/>
            <a:ext cx="1942572" cy="177290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7055"/>
                </a:lnTo>
                <a:lnTo>
                  <a:pt x="0" y="21600"/>
                </a:lnTo>
              </a:path>
            </a:pathLst>
          </a:custGeom>
          <a:ln w="12700">
            <a:solidFill>
              <a:srgbClr val="FEBB61"/>
            </a:solidFill>
            <a:miter lim="400000"/>
          </a:ln>
        </p:spPr>
        <p:txBody>
          <a:bodyPr lIns="50800" tIns="50800" rIns="50800" bIns="50800" anchor="ctr"/>
          <a:lstStyle/>
          <a:p>
            <a:pPr>
              <a:defRPr sz="2400"/>
            </a:pPr>
            <a:endParaRPr/>
          </a:p>
        </p:txBody>
      </p:sp>
      <p:sp>
        <p:nvSpPr>
          <p:cNvPr id="396" name="Shape 396"/>
          <p:cNvSpPr/>
          <p:nvPr/>
        </p:nvSpPr>
        <p:spPr>
          <a:xfrm>
            <a:off x="2829436" y="3993938"/>
            <a:ext cx="1488441" cy="1488441"/>
          </a:xfrm>
          <a:prstGeom prst="ellipse">
            <a:avLst/>
          </a:prstGeom>
          <a:ln w="12700">
            <a:solidFill>
              <a:schemeClr val="accent1"/>
            </a:solidFill>
            <a:miter lim="400000"/>
          </a:ln>
        </p:spPr>
        <p:txBody>
          <a:bodyPr lIns="50800" tIns="50800" rIns="50800" bIns="50800" anchor="ctr"/>
          <a:lstStyle/>
          <a:p>
            <a:pPr>
              <a:defRPr sz="2400">
                <a:solidFill>
                  <a:srgbClr val="FFFFFF"/>
                </a:solidFill>
              </a:defRPr>
            </a:pPr>
            <a:endParaRPr/>
          </a:p>
        </p:txBody>
      </p:sp>
      <p:sp>
        <p:nvSpPr>
          <p:cNvPr id="397" name="Shape 397"/>
          <p:cNvSpPr/>
          <p:nvPr/>
        </p:nvSpPr>
        <p:spPr>
          <a:xfrm>
            <a:off x="3589002" y="5586705"/>
            <a:ext cx="1024639" cy="19115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0022"/>
                </a:lnTo>
                <a:lnTo>
                  <a:pt x="21600" y="21600"/>
                </a:lnTo>
              </a:path>
            </a:pathLst>
          </a:custGeom>
          <a:ln w="12700">
            <a:solidFill>
              <a:schemeClr val="accent1"/>
            </a:solidFill>
            <a:miter lim="400000"/>
          </a:ln>
        </p:spPr>
        <p:txBody>
          <a:bodyPr lIns="50800" tIns="50800" rIns="50800" bIns="50800" anchor="ctr"/>
          <a:lstStyle/>
          <a:p>
            <a:pPr>
              <a:defRPr sz="2400"/>
            </a:pPr>
            <a:endParaRPr/>
          </a:p>
        </p:txBody>
      </p:sp>
      <p:sp>
        <p:nvSpPr>
          <p:cNvPr id="398" name="Shape 398"/>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17500375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reserve="1">
  <p:cSld name="Quote">
    <p:spTree>
      <p:nvGrpSpPr>
        <p:cNvPr id="1" name=""/>
        <p:cNvGrpSpPr/>
        <p:nvPr/>
      </p:nvGrpSpPr>
      <p:grpSpPr>
        <a:xfrm>
          <a:off x="0" y="0"/>
          <a:ext cx="0" cy="0"/>
          <a:chOff x="0" y="0"/>
          <a:chExt cx="0" cy="0"/>
        </a:xfrm>
      </p:grpSpPr>
      <p:sp>
        <p:nvSpPr>
          <p:cNvPr id="40" name="Shape 40"/>
          <p:cNvSpPr/>
          <p:nvPr/>
        </p:nvSpPr>
        <p:spPr>
          <a:xfrm>
            <a:off x="6326848" y="0"/>
            <a:ext cx="6694885" cy="9753600"/>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41" name="Shape 41"/>
          <p:cNvSpPr>
            <a:spLocks noGrp="1"/>
          </p:cNvSpPr>
          <p:nvPr>
            <p:ph type="pic" idx="13"/>
          </p:nvPr>
        </p:nvSpPr>
        <p:spPr>
          <a:xfrm>
            <a:off x="6311404" y="-2823"/>
            <a:ext cx="6694690" cy="9759421"/>
          </a:xfrm>
          <a:prstGeom prst="rect">
            <a:avLst/>
          </a:prstGeom>
        </p:spPr>
        <p:txBody>
          <a:bodyPr lIns="91439" tIns="45719" rIns="91439" bIns="45719" anchor="t">
            <a:noAutofit/>
          </a:bodyPr>
          <a:lstStyle/>
          <a:p>
            <a:r>
              <a:rPr lang="en-US"/>
              <a:t>Click icon to add picture</a:t>
            </a:r>
            <a:endParaRPr/>
          </a:p>
        </p:txBody>
      </p:sp>
      <p:sp>
        <p:nvSpPr>
          <p:cNvPr id="42" name="Shape 42"/>
          <p:cNvSpPr>
            <a:spLocks noGrp="1"/>
          </p:cNvSpPr>
          <p:nvPr>
            <p:ph type="body" sz="quarter" idx="14"/>
          </p:nvPr>
        </p:nvSpPr>
        <p:spPr>
          <a:xfrm>
            <a:off x="1687483" y="3137043"/>
            <a:ext cx="3791286" cy="3055718"/>
          </a:xfrm>
          <a:prstGeom prst="rect">
            <a:avLst/>
          </a:prstGeom>
        </p:spPr>
        <p:txBody>
          <a:bodyPr>
            <a:spAutoFit/>
          </a:bodyPr>
          <a:lstStyle>
            <a:lvl1pPr marL="0" indent="0" algn="r">
              <a:lnSpc>
                <a:spcPct val="120000"/>
              </a:lnSpc>
              <a:spcBef>
                <a:spcPts val="0"/>
              </a:spcBef>
              <a:buSzTx/>
              <a:buNone/>
              <a:defRPr sz="1600">
                <a:latin typeface="Helvetica Neue Thin"/>
                <a:ea typeface="Helvetica Neue Thin"/>
                <a:cs typeface="Helvetica Neue Thin"/>
                <a:sym typeface="Helvetica Neue Thin"/>
              </a:defRPr>
            </a:lvl1pPr>
          </a:lstStyle>
          <a:p>
            <a:pPr lvl="0"/>
            <a:r>
              <a:rPr lang="en-US"/>
              <a:t>Click to edit Master text styles</a:t>
            </a:r>
          </a:p>
        </p:txBody>
      </p:sp>
      <p:sp>
        <p:nvSpPr>
          <p:cNvPr id="43" name="Shape 43"/>
          <p:cNvSpPr>
            <a:spLocks noGrp="1"/>
          </p:cNvSpPr>
          <p:nvPr>
            <p:ph type="body" sz="quarter" idx="15"/>
          </p:nvPr>
        </p:nvSpPr>
        <p:spPr>
          <a:xfrm>
            <a:off x="7160600" y="2785301"/>
            <a:ext cx="4639317" cy="3759201"/>
          </a:xfrm>
          <a:prstGeom prst="rect">
            <a:avLst/>
          </a:prstGeom>
        </p:spPr>
        <p:txBody>
          <a:bodyPr>
            <a:spAutoFit/>
          </a:bodyPr>
          <a:lstStyle>
            <a:lvl1pPr marL="0" indent="0">
              <a:spcBef>
                <a:spcPts val="0"/>
              </a:spcBef>
              <a:buSzTx/>
              <a:buNone/>
              <a:defRPr sz="7000" b="1" cap="all">
                <a:solidFill>
                  <a:srgbClr val="FFFFFF"/>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44" name="Shape 44"/>
          <p:cNvSpPr>
            <a:spLocks noGrp="1"/>
          </p:cNvSpPr>
          <p:nvPr>
            <p:ph type="body" sz="quarter" idx="16" hasCustomPrompt="1"/>
          </p:nvPr>
        </p:nvSpPr>
        <p:spPr>
          <a:xfrm>
            <a:off x="7294965" y="1845964"/>
            <a:ext cx="638771" cy="638771"/>
          </a:xfrm>
          <a:prstGeom prst="rect">
            <a:avLst/>
          </a:prstGeom>
          <a:ln w="114300">
            <a:solidFill>
              <a:srgbClr val="FEBB61"/>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45" name="Shape 45"/>
          <p:cNvSpPr/>
          <p:nvPr/>
        </p:nvSpPr>
        <p:spPr>
          <a:xfrm>
            <a:off x="631698" y="1845964"/>
            <a:ext cx="5169298" cy="63877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46" name="Shape 46"/>
          <p:cNvSpPr>
            <a:spLocks noGrp="1"/>
          </p:cNvSpPr>
          <p:nvPr>
            <p:ph type="body" sz="quarter" idx="17"/>
          </p:nvPr>
        </p:nvSpPr>
        <p:spPr>
          <a:xfrm>
            <a:off x="1010992" y="1981199"/>
            <a:ext cx="4410711" cy="393701"/>
          </a:xfrm>
          <a:prstGeom prst="rect">
            <a:avLst/>
          </a:prstGeom>
        </p:spPr>
        <p:txBody>
          <a:bodyPr wrap="none">
            <a:spAutoFit/>
          </a:bodyPr>
          <a:lstStyle>
            <a:lvl1pPr marL="0" indent="0" algn="ctr">
              <a:spcBef>
                <a:spcPts val="0"/>
              </a:spcBef>
              <a:buSzTx/>
              <a:buNone/>
              <a:defRPr sz="17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47" name="Shape 47"/>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35880049"/>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reserve="1">
  <p:cSld name="Company Contacts">
    <p:spTree>
      <p:nvGrpSpPr>
        <p:cNvPr id="1" name=""/>
        <p:cNvGrpSpPr/>
        <p:nvPr/>
      </p:nvGrpSpPr>
      <p:grpSpPr>
        <a:xfrm>
          <a:off x="0" y="0"/>
          <a:ext cx="0" cy="0"/>
          <a:chOff x="0" y="0"/>
          <a:chExt cx="0" cy="0"/>
        </a:xfrm>
      </p:grpSpPr>
      <p:sp>
        <p:nvSpPr>
          <p:cNvPr id="405" name="Shape 405"/>
          <p:cNvSpPr/>
          <p:nvPr/>
        </p:nvSpPr>
        <p:spPr>
          <a:xfrm>
            <a:off x="-16934" y="0"/>
            <a:ext cx="13038667" cy="9753600"/>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406" name="Shape 406"/>
          <p:cNvSpPr>
            <a:spLocks noGrp="1"/>
          </p:cNvSpPr>
          <p:nvPr>
            <p:ph type="pic" idx="13"/>
          </p:nvPr>
        </p:nvSpPr>
        <p:spPr>
          <a:xfrm>
            <a:off x="-827" y="-2823"/>
            <a:ext cx="13006922" cy="9759421"/>
          </a:xfrm>
          <a:prstGeom prst="rect">
            <a:avLst/>
          </a:prstGeom>
        </p:spPr>
        <p:txBody>
          <a:bodyPr lIns="91439" tIns="45719" rIns="91439" bIns="45719" anchor="t">
            <a:noAutofit/>
          </a:bodyPr>
          <a:lstStyle/>
          <a:p>
            <a:r>
              <a:rPr lang="en-US"/>
              <a:t>Click icon to add picture</a:t>
            </a:r>
            <a:endParaRPr/>
          </a:p>
        </p:txBody>
      </p:sp>
      <p:sp>
        <p:nvSpPr>
          <p:cNvPr id="407" name="Shape 407"/>
          <p:cNvSpPr>
            <a:spLocks noGrp="1"/>
          </p:cNvSpPr>
          <p:nvPr>
            <p:ph type="body" sz="quarter" idx="14"/>
          </p:nvPr>
        </p:nvSpPr>
        <p:spPr>
          <a:xfrm>
            <a:off x="1237466" y="2406418"/>
            <a:ext cx="5671589" cy="3759201"/>
          </a:xfrm>
          <a:prstGeom prst="rect">
            <a:avLst/>
          </a:prstGeom>
        </p:spPr>
        <p:txBody>
          <a:bodyPr>
            <a:spAutoFit/>
          </a:bodyPr>
          <a:lstStyle>
            <a:lvl1pPr marL="0" indent="0">
              <a:spcBef>
                <a:spcPts val="0"/>
              </a:spcBef>
              <a:buSzTx/>
              <a:buNone/>
              <a:defRPr sz="7000" b="1" cap="all">
                <a:solidFill>
                  <a:srgbClr val="FFFFFF"/>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408" name="Shape 408"/>
          <p:cNvSpPr>
            <a:spLocks noGrp="1"/>
          </p:cNvSpPr>
          <p:nvPr>
            <p:ph type="body" sz="quarter" idx="15"/>
          </p:nvPr>
        </p:nvSpPr>
        <p:spPr>
          <a:xfrm>
            <a:off x="1331966" y="6453485"/>
            <a:ext cx="4283431" cy="850901"/>
          </a:xfrm>
          <a:prstGeom prst="rect">
            <a:avLst/>
          </a:prstGeom>
          <a:ln w="88900">
            <a:solidFill>
              <a:srgbClr val="FFFFFF"/>
            </a:solidFill>
          </a:ln>
        </p:spPr>
        <p:txBody>
          <a:bodyPr>
            <a:spAutoFit/>
          </a:bodyPr>
          <a:lstStyle>
            <a:lvl1pPr marL="0" indent="0">
              <a:spcBef>
                <a:spcPts val="0"/>
              </a:spcBef>
              <a:buSzTx/>
              <a:buNone/>
              <a:defRPr sz="1900" cap="all">
                <a:solidFill>
                  <a:srgbClr val="FFFFFF"/>
                </a:solidFill>
                <a:latin typeface="Avenir Next Demi Bold"/>
                <a:ea typeface="Avenir Next Demi Bold"/>
                <a:cs typeface="Avenir Next Demi Bold"/>
                <a:sym typeface="Avenir Next Demi Bold"/>
              </a:defRPr>
            </a:lvl1pPr>
          </a:lstStyle>
          <a:p>
            <a:pPr lvl="0"/>
            <a:r>
              <a:rPr lang="en-US"/>
              <a:t>Click to edit Master text styles</a:t>
            </a:r>
          </a:p>
        </p:txBody>
      </p:sp>
      <p:sp>
        <p:nvSpPr>
          <p:cNvPr id="409" name="Shape 409"/>
          <p:cNvSpPr>
            <a:spLocks noGrp="1"/>
          </p:cNvSpPr>
          <p:nvPr>
            <p:ph type="body" sz="quarter" idx="16" hasCustomPrompt="1"/>
          </p:nvPr>
        </p:nvSpPr>
        <p:spPr>
          <a:xfrm>
            <a:off x="1371831" y="1467081"/>
            <a:ext cx="638771" cy="638771"/>
          </a:xfrm>
          <a:prstGeom prst="rect">
            <a:avLst/>
          </a:prstGeom>
          <a:ln w="114300">
            <a:solidFill>
              <a:srgbClr val="FEBB61"/>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410" name="Shape 410"/>
          <p:cNvSpPr>
            <a:spLocks noGrp="1"/>
          </p:cNvSpPr>
          <p:nvPr>
            <p:ph type="body" sz="quarter" idx="17"/>
          </p:nvPr>
        </p:nvSpPr>
        <p:spPr>
          <a:xfrm>
            <a:off x="2070060" y="7684812"/>
            <a:ext cx="3044363" cy="324511"/>
          </a:xfrm>
          <a:prstGeom prst="rect">
            <a:avLst/>
          </a:prstGeom>
        </p:spPr>
        <p:txBody>
          <a:bodyPr>
            <a:spAutoFit/>
          </a:bodyPr>
          <a:lstStyle>
            <a:lvl1pPr marL="0" indent="0">
              <a:spcBef>
                <a:spcPts val="0"/>
              </a:spcBef>
              <a:buSzTx/>
              <a:buNone/>
              <a:defRPr sz="1600" u="sng">
                <a:solidFill>
                  <a:srgbClr val="FFFFFF"/>
                </a:solidFill>
                <a:latin typeface="Helvetica Neue"/>
                <a:ea typeface="Helvetica Neue"/>
                <a:cs typeface="Helvetica Neue"/>
                <a:sym typeface="Helvetica Neue"/>
                <a:hlinkClick r:id="rId2"/>
              </a:defRPr>
            </a:lvl1pPr>
          </a:lstStyle>
          <a:p>
            <a:pPr lvl="0">
              <a:defRPr u="none"/>
            </a:pPr>
            <a:r>
              <a:rPr lang="en-US" u="sng">
                <a:hlinkClick r:id="rId2"/>
              </a:rPr>
              <a:t>Click to edit Master text styles</a:t>
            </a:r>
          </a:p>
        </p:txBody>
      </p:sp>
      <p:sp>
        <p:nvSpPr>
          <p:cNvPr id="411" name="Shape 411"/>
          <p:cNvSpPr>
            <a:spLocks noGrp="1"/>
          </p:cNvSpPr>
          <p:nvPr>
            <p:ph type="body" sz="quarter" idx="18"/>
          </p:nvPr>
        </p:nvSpPr>
        <p:spPr>
          <a:xfrm>
            <a:off x="1251368" y="8096193"/>
            <a:ext cx="3153317" cy="503023"/>
          </a:xfrm>
          <a:prstGeom prst="rect">
            <a:avLst/>
          </a:prstGeom>
        </p:spPr>
        <p:txBody>
          <a:bodyPr>
            <a:spAutoFit/>
          </a:bodyPr>
          <a:lstStyle>
            <a:lvl1pPr marL="0" indent="0">
              <a:spcBef>
                <a:spcPts val="0"/>
              </a:spcBef>
              <a:buSzTx/>
              <a:buNone/>
              <a:defRPr sz="1400">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412" name="Shape 412"/>
          <p:cNvSpPr>
            <a:spLocks noGrp="1"/>
          </p:cNvSpPr>
          <p:nvPr>
            <p:ph type="body" sz="quarter" idx="19" hasCustomPrompt="1"/>
          </p:nvPr>
        </p:nvSpPr>
        <p:spPr>
          <a:xfrm>
            <a:off x="6363823" y="7657799"/>
            <a:ext cx="2133403" cy="348813"/>
          </a:xfrm>
          <a:prstGeom prst="rect">
            <a:avLst/>
          </a:prstGeom>
        </p:spPr>
        <p:txBody>
          <a:bodyPr>
            <a:spAutoFit/>
          </a:bodyPr>
          <a:lstStyle>
            <a:lvl1pPr marL="0" indent="0">
              <a:spcBef>
                <a:spcPts val="0"/>
              </a:spcBef>
              <a:buSzTx/>
              <a:buNone/>
              <a:defRPr sz="1600">
                <a:solidFill>
                  <a:srgbClr val="FFFFFF"/>
                </a:solidFill>
                <a:latin typeface="Helvetica Neue"/>
                <a:ea typeface="Helvetica Neue"/>
                <a:cs typeface="Helvetica Neue"/>
                <a:sym typeface="Helvetica Neue"/>
              </a:defRPr>
            </a:lvl1pPr>
          </a:lstStyle>
          <a:p>
            <a:pPr lvl="0"/>
            <a:r>
              <a:rPr lang="en-US"/>
              <a:t>1234567</a:t>
            </a:r>
          </a:p>
        </p:txBody>
      </p:sp>
      <p:sp>
        <p:nvSpPr>
          <p:cNvPr id="413" name="Shape 413"/>
          <p:cNvSpPr>
            <a:spLocks noGrp="1"/>
          </p:cNvSpPr>
          <p:nvPr>
            <p:ph type="body" sz="quarter" idx="20" hasCustomPrompt="1"/>
          </p:nvPr>
        </p:nvSpPr>
        <p:spPr>
          <a:xfrm>
            <a:off x="5352057" y="7611301"/>
            <a:ext cx="1066801" cy="406401"/>
          </a:xfrm>
          <a:prstGeom prst="rect">
            <a:avLst/>
          </a:prstGeom>
        </p:spPr>
        <p:txBody>
          <a:bodyPr>
            <a:spAutoFit/>
          </a:bodyPr>
          <a:lstStyle>
            <a:lvl1pPr marL="0" indent="0" algn="ctr">
              <a:spcBef>
                <a:spcPts val="0"/>
              </a:spcBef>
              <a:buSzTx/>
              <a:buNone/>
              <a:defRPr sz="2000">
                <a:solidFill>
                  <a:srgbClr val="FFFFFF"/>
                </a:solidFill>
                <a:latin typeface="Helvetica Neue"/>
                <a:ea typeface="Helvetica Neue"/>
                <a:cs typeface="Helvetica Neue"/>
                <a:sym typeface="Helvetica Neue"/>
              </a:defRPr>
            </a:lvl1pPr>
          </a:lstStyle>
          <a:p>
            <a:pPr lvl="0"/>
            <a:r>
              <a:rPr lang="en-US"/>
              <a:t>Phone:</a:t>
            </a:r>
          </a:p>
        </p:txBody>
      </p:sp>
      <p:sp>
        <p:nvSpPr>
          <p:cNvPr id="414" name="Shape 414"/>
          <p:cNvSpPr>
            <a:spLocks noGrp="1"/>
          </p:cNvSpPr>
          <p:nvPr>
            <p:ph type="body" sz="quarter" idx="21"/>
          </p:nvPr>
        </p:nvSpPr>
        <p:spPr>
          <a:xfrm>
            <a:off x="5436723" y="8055932"/>
            <a:ext cx="3153317" cy="503023"/>
          </a:xfrm>
          <a:prstGeom prst="rect">
            <a:avLst/>
          </a:prstGeom>
        </p:spPr>
        <p:txBody>
          <a:bodyPr>
            <a:spAutoFit/>
          </a:bodyPr>
          <a:lstStyle>
            <a:lvl1pPr marL="0" indent="0">
              <a:spcBef>
                <a:spcPts val="0"/>
              </a:spcBef>
              <a:buSzTx/>
              <a:buNone/>
              <a:defRPr sz="1400">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415" name="Shape 415"/>
          <p:cNvSpPr>
            <a:spLocks noGrp="1"/>
          </p:cNvSpPr>
          <p:nvPr>
            <p:ph type="body" sz="quarter" idx="22" hasCustomPrompt="1"/>
          </p:nvPr>
        </p:nvSpPr>
        <p:spPr>
          <a:xfrm>
            <a:off x="1251368" y="7643867"/>
            <a:ext cx="1066801" cy="406401"/>
          </a:xfrm>
          <a:prstGeom prst="rect">
            <a:avLst/>
          </a:prstGeom>
        </p:spPr>
        <p:txBody>
          <a:bodyPr>
            <a:spAutoFit/>
          </a:bodyPr>
          <a:lstStyle>
            <a:lvl1pPr marL="0" indent="0">
              <a:spcBef>
                <a:spcPts val="0"/>
              </a:spcBef>
              <a:buSzTx/>
              <a:buNone/>
              <a:defRPr sz="2000">
                <a:solidFill>
                  <a:srgbClr val="FFFFFF"/>
                </a:solidFill>
                <a:latin typeface="Helvetica Neue"/>
                <a:ea typeface="Helvetica Neue"/>
                <a:cs typeface="Helvetica Neue"/>
                <a:sym typeface="Helvetica Neue"/>
              </a:defRPr>
            </a:lvl1pPr>
          </a:lstStyle>
          <a:p>
            <a:pPr lvl="0"/>
            <a:r>
              <a:rPr lang="en-US"/>
              <a:t>Email:</a:t>
            </a:r>
          </a:p>
        </p:txBody>
      </p:sp>
      <p:sp>
        <p:nvSpPr>
          <p:cNvPr id="416" name="Shape 416"/>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1984904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reserve="1">
  <p:cSld name="Photo &amp; Text">
    <p:spTree>
      <p:nvGrpSpPr>
        <p:cNvPr id="1" name=""/>
        <p:cNvGrpSpPr/>
        <p:nvPr/>
      </p:nvGrpSpPr>
      <p:grpSpPr>
        <a:xfrm>
          <a:off x="0" y="0"/>
          <a:ext cx="0" cy="0"/>
          <a:chOff x="0" y="0"/>
          <a:chExt cx="0" cy="0"/>
        </a:xfrm>
      </p:grpSpPr>
      <p:sp>
        <p:nvSpPr>
          <p:cNvPr id="54" name="Shape 54"/>
          <p:cNvSpPr/>
          <p:nvPr/>
        </p:nvSpPr>
        <p:spPr>
          <a:xfrm>
            <a:off x="-16934" y="0"/>
            <a:ext cx="13038667" cy="6596371"/>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55" name="Shape 55"/>
          <p:cNvSpPr>
            <a:spLocks noGrp="1"/>
          </p:cNvSpPr>
          <p:nvPr>
            <p:ph type="pic" idx="13"/>
          </p:nvPr>
        </p:nvSpPr>
        <p:spPr>
          <a:xfrm>
            <a:off x="-993" y="-2823"/>
            <a:ext cx="13006922" cy="6602081"/>
          </a:xfrm>
          <a:prstGeom prst="rect">
            <a:avLst/>
          </a:prstGeom>
        </p:spPr>
        <p:txBody>
          <a:bodyPr lIns="91439" tIns="45719" rIns="91439" bIns="45719" anchor="t">
            <a:noAutofit/>
          </a:bodyPr>
          <a:lstStyle/>
          <a:p>
            <a:r>
              <a:rPr lang="en-US"/>
              <a:t>Click icon to add picture</a:t>
            </a:r>
            <a:endParaRPr/>
          </a:p>
        </p:txBody>
      </p:sp>
      <p:sp>
        <p:nvSpPr>
          <p:cNvPr id="56" name="Shape 56"/>
          <p:cNvSpPr>
            <a:spLocks noGrp="1"/>
          </p:cNvSpPr>
          <p:nvPr>
            <p:ph type="pic" sz="quarter" idx="14"/>
          </p:nvPr>
        </p:nvSpPr>
        <p:spPr>
          <a:xfrm>
            <a:off x="5561210" y="1749512"/>
            <a:ext cx="1882413" cy="1882412"/>
          </a:xfrm>
          <a:prstGeom prst="ellipse">
            <a:avLst/>
          </a:prstGeom>
          <a:noFill/>
        </p:spPr>
        <p:txBody>
          <a:bodyPr lIns="91439" tIns="45719" rIns="91439" bIns="45719" anchor="t">
            <a:noAutofit/>
          </a:bodyPr>
          <a:lstStyle>
            <a:lvl1pPr>
              <a:defRPr sz="1600"/>
            </a:lvl1pPr>
          </a:lstStyle>
          <a:p>
            <a:r>
              <a:rPr lang="en-US"/>
              <a:t>Click icon to add picture</a:t>
            </a:r>
            <a:endParaRPr/>
          </a:p>
        </p:txBody>
      </p:sp>
      <p:sp>
        <p:nvSpPr>
          <p:cNvPr id="57" name="Shape 57"/>
          <p:cNvSpPr>
            <a:spLocks noGrp="1"/>
          </p:cNvSpPr>
          <p:nvPr>
            <p:ph type="pic" sz="quarter" idx="15"/>
          </p:nvPr>
        </p:nvSpPr>
        <p:spPr>
          <a:xfrm>
            <a:off x="3173610" y="1749435"/>
            <a:ext cx="1882413" cy="1882412"/>
          </a:xfrm>
          <a:prstGeom prst="ellipse">
            <a:avLst/>
          </a:prstGeom>
          <a:noFill/>
        </p:spPr>
        <p:txBody>
          <a:bodyPr lIns="91439" tIns="45719" rIns="91439" bIns="45719" anchor="t">
            <a:noAutofit/>
          </a:bodyPr>
          <a:lstStyle>
            <a:lvl1pPr>
              <a:defRPr sz="1600"/>
            </a:lvl1pPr>
          </a:lstStyle>
          <a:p>
            <a:r>
              <a:rPr lang="en-US"/>
              <a:t>Click icon to add picture</a:t>
            </a:r>
            <a:endParaRPr/>
          </a:p>
        </p:txBody>
      </p:sp>
      <p:sp>
        <p:nvSpPr>
          <p:cNvPr id="58" name="Shape 58"/>
          <p:cNvSpPr>
            <a:spLocks noGrp="1"/>
          </p:cNvSpPr>
          <p:nvPr>
            <p:ph type="pic" sz="quarter" idx="16"/>
          </p:nvPr>
        </p:nvSpPr>
        <p:spPr>
          <a:xfrm>
            <a:off x="7948810" y="1749512"/>
            <a:ext cx="1882413" cy="1882412"/>
          </a:xfrm>
          <a:prstGeom prst="ellipse">
            <a:avLst/>
          </a:prstGeom>
          <a:noFill/>
        </p:spPr>
        <p:txBody>
          <a:bodyPr lIns="91439" tIns="45719" rIns="91439" bIns="45719" anchor="t">
            <a:noAutofit/>
          </a:bodyPr>
          <a:lstStyle>
            <a:lvl1pPr>
              <a:defRPr sz="1600"/>
            </a:lvl1pPr>
          </a:lstStyle>
          <a:p>
            <a:r>
              <a:rPr lang="en-US"/>
              <a:t>Click icon to add picture</a:t>
            </a:r>
            <a:endParaRPr/>
          </a:p>
        </p:txBody>
      </p:sp>
      <p:sp>
        <p:nvSpPr>
          <p:cNvPr id="59" name="Shape 59"/>
          <p:cNvSpPr>
            <a:spLocks noGrp="1"/>
          </p:cNvSpPr>
          <p:nvPr>
            <p:ph type="body" sz="quarter" idx="17" hasCustomPrompt="1"/>
          </p:nvPr>
        </p:nvSpPr>
        <p:spPr>
          <a:xfrm>
            <a:off x="3917751" y="4150936"/>
            <a:ext cx="5169298" cy="638772"/>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60" name="Shape 60"/>
          <p:cNvSpPr>
            <a:spLocks noGrp="1"/>
          </p:cNvSpPr>
          <p:nvPr>
            <p:ph type="body" sz="quarter" idx="18"/>
          </p:nvPr>
        </p:nvSpPr>
        <p:spPr>
          <a:xfrm>
            <a:off x="4297044" y="4286172"/>
            <a:ext cx="4410711" cy="393701"/>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61" name="Shape 61"/>
          <p:cNvSpPr>
            <a:spLocks noGrp="1"/>
          </p:cNvSpPr>
          <p:nvPr>
            <p:ph type="body" sz="quarter" idx="19"/>
          </p:nvPr>
        </p:nvSpPr>
        <p:spPr>
          <a:xfrm>
            <a:off x="4526330" y="7114764"/>
            <a:ext cx="7832929" cy="1416872"/>
          </a:xfrm>
          <a:prstGeom prst="rect">
            <a:avLst/>
          </a:prstGeom>
        </p:spPr>
        <p:txBody>
          <a:bodyPr>
            <a:spAutoFit/>
          </a:bodyPr>
          <a:lstStyle>
            <a:lvl1pPr marL="0" indent="0" algn="r">
              <a:lnSpc>
                <a:spcPct val="120000"/>
              </a:lnSpc>
              <a:spcBef>
                <a:spcPts val="0"/>
              </a:spcBef>
              <a:buSzTx/>
              <a:buNone/>
              <a:defRPr sz="1600">
                <a:latin typeface="Helvetica Neue Thin"/>
                <a:ea typeface="Helvetica Neue Thin"/>
                <a:cs typeface="Helvetica Neue Thin"/>
                <a:sym typeface="Helvetica Neue Thin"/>
              </a:defRPr>
            </a:lvl1pPr>
          </a:lstStyle>
          <a:p>
            <a:pPr lvl="0"/>
            <a:r>
              <a:rPr lang="en-US"/>
              <a:t>Click to edit Master text styles</a:t>
            </a:r>
          </a:p>
        </p:txBody>
      </p:sp>
      <p:sp>
        <p:nvSpPr>
          <p:cNvPr id="62" name="Shape 62"/>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2965016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meline">
    <p:spTree>
      <p:nvGrpSpPr>
        <p:cNvPr id="1" name=""/>
        <p:cNvGrpSpPr/>
        <p:nvPr/>
      </p:nvGrpSpPr>
      <p:grpSpPr>
        <a:xfrm>
          <a:off x="0" y="0"/>
          <a:ext cx="0" cy="0"/>
          <a:chOff x="0" y="0"/>
          <a:chExt cx="0" cy="0"/>
        </a:xfrm>
      </p:grpSpPr>
      <p:sp>
        <p:nvSpPr>
          <p:cNvPr id="69" name="Shape 69"/>
          <p:cNvSpPr>
            <a:spLocks noGrp="1"/>
          </p:cNvSpPr>
          <p:nvPr>
            <p:ph type="body" sz="quarter" idx="13"/>
          </p:nvPr>
        </p:nvSpPr>
        <p:spPr>
          <a:xfrm>
            <a:off x="2093300" y="766233"/>
            <a:ext cx="6576133" cy="1104901"/>
          </a:xfrm>
          <a:prstGeom prst="rect">
            <a:avLst/>
          </a:prstGeom>
        </p:spPr>
        <p:txBody>
          <a:bodyPr>
            <a:spAutoFit/>
          </a:bodyPr>
          <a:lstStyle>
            <a:lvl1pPr marL="0" indent="0">
              <a:spcBef>
                <a:spcPts val="0"/>
              </a:spcBef>
              <a:buSzTx/>
              <a:buNone/>
              <a:defRPr sz="5800" b="1" cap="all">
                <a:solidFill>
                  <a:srgbClr val="FFFFFF"/>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70" name="Shape 70"/>
          <p:cNvSpPr>
            <a:spLocks noGrp="1"/>
          </p:cNvSpPr>
          <p:nvPr>
            <p:ph type="body" sz="quarter" idx="14"/>
          </p:nvPr>
        </p:nvSpPr>
        <p:spPr>
          <a:xfrm>
            <a:off x="2165515" y="1884060"/>
            <a:ext cx="6878837" cy="870589"/>
          </a:xfrm>
          <a:prstGeom prst="rect">
            <a:avLst/>
          </a:prstGeom>
        </p:spPr>
        <p:txBody>
          <a:bodyPr>
            <a:spAutoFit/>
          </a:bodyPr>
          <a:lstStyle>
            <a:lvl1pPr marL="0" indent="0">
              <a:lnSpc>
                <a:spcPct val="120000"/>
              </a:lnSpc>
              <a:spcBef>
                <a:spcPts val="0"/>
              </a:spcBef>
              <a:buSzTx/>
              <a:buNone/>
              <a:defRPr sz="1600" i="1">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71" name="Shape 71"/>
          <p:cNvSpPr>
            <a:spLocks noGrp="1"/>
          </p:cNvSpPr>
          <p:nvPr>
            <p:ph type="body" sz="quarter" idx="15" hasCustomPrompt="1"/>
          </p:nvPr>
        </p:nvSpPr>
        <p:spPr>
          <a:xfrm>
            <a:off x="1516736" y="4082238"/>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2020</a:t>
            </a:r>
          </a:p>
        </p:txBody>
      </p:sp>
      <p:sp>
        <p:nvSpPr>
          <p:cNvPr id="72" name="Shape 72"/>
          <p:cNvSpPr>
            <a:spLocks noGrp="1"/>
          </p:cNvSpPr>
          <p:nvPr>
            <p:ph type="body" sz="quarter" idx="16" hasCustomPrompt="1"/>
          </p:nvPr>
        </p:nvSpPr>
        <p:spPr>
          <a:xfrm>
            <a:off x="3311669" y="4082238"/>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2022</a:t>
            </a:r>
          </a:p>
        </p:txBody>
      </p:sp>
      <p:sp>
        <p:nvSpPr>
          <p:cNvPr id="73" name="Shape 73"/>
          <p:cNvSpPr>
            <a:spLocks noGrp="1"/>
          </p:cNvSpPr>
          <p:nvPr>
            <p:ph type="body" sz="quarter" idx="17" hasCustomPrompt="1"/>
          </p:nvPr>
        </p:nvSpPr>
        <p:spPr>
          <a:xfrm>
            <a:off x="5106140" y="4082238"/>
            <a:ext cx="666849"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2024</a:t>
            </a:r>
          </a:p>
        </p:txBody>
      </p:sp>
      <p:sp>
        <p:nvSpPr>
          <p:cNvPr id="74" name="Shape 74"/>
          <p:cNvSpPr>
            <a:spLocks noGrp="1"/>
          </p:cNvSpPr>
          <p:nvPr>
            <p:ph type="body" sz="quarter" idx="18" hasCustomPrompt="1"/>
          </p:nvPr>
        </p:nvSpPr>
        <p:spPr>
          <a:xfrm>
            <a:off x="7244976" y="6317438"/>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2026</a:t>
            </a:r>
          </a:p>
        </p:txBody>
      </p:sp>
      <p:sp>
        <p:nvSpPr>
          <p:cNvPr id="75" name="Shape 75"/>
          <p:cNvSpPr>
            <a:spLocks noGrp="1"/>
          </p:cNvSpPr>
          <p:nvPr>
            <p:ph type="body" sz="quarter" idx="19" hasCustomPrompt="1"/>
          </p:nvPr>
        </p:nvSpPr>
        <p:spPr>
          <a:xfrm>
            <a:off x="9039910" y="6317438"/>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2026</a:t>
            </a:r>
          </a:p>
        </p:txBody>
      </p:sp>
      <p:sp>
        <p:nvSpPr>
          <p:cNvPr id="76" name="Shape 76"/>
          <p:cNvSpPr>
            <a:spLocks noGrp="1"/>
          </p:cNvSpPr>
          <p:nvPr>
            <p:ph type="body" sz="quarter" idx="20" hasCustomPrompt="1"/>
          </p:nvPr>
        </p:nvSpPr>
        <p:spPr>
          <a:xfrm>
            <a:off x="10834843" y="6317438"/>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2026</a:t>
            </a:r>
          </a:p>
        </p:txBody>
      </p:sp>
      <p:sp>
        <p:nvSpPr>
          <p:cNvPr id="77" name="Shape 77"/>
          <p:cNvSpPr>
            <a:spLocks noGrp="1"/>
          </p:cNvSpPr>
          <p:nvPr>
            <p:ph type="body" sz="quarter" idx="21"/>
          </p:nvPr>
        </p:nvSpPr>
        <p:spPr>
          <a:xfrm>
            <a:off x="1170164" y="4986726"/>
            <a:ext cx="4948932" cy="1963154"/>
          </a:xfrm>
          <a:prstGeom prst="rect">
            <a:avLst/>
          </a:prstGeom>
        </p:spPr>
        <p:txBody>
          <a:bodyPr>
            <a:spAutoFit/>
          </a:bodyPr>
          <a:lstStyle>
            <a:lvl1pPr marL="0" indent="0">
              <a:lnSpc>
                <a:spcPct val="120000"/>
              </a:lnSpc>
              <a:spcBef>
                <a:spcPts val="0"/>
              </a:spcBef>
              <a:buSzTx/>
              <a:buNone/>
              <a:defRPr sz="16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78" name="Shape 78"/>
          <p:cNvSpPr>
            <a:spLocks noGrp="1"/>
          </p:cNvSpPr>
          <p:nvPr>
            <p:ph type="body" sz="quarter" idx="22" hasCustomPrompt="1"/>
          </p:nvPr>
        </p:nvSpPr>
        <p:spPr>
          <a:xfrm>
            <a:off x="1262504" y="7388564"/>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2020</a:t>
            </a:r>
          </a:p>
        </p:txBody>
      </p:sp>
      <p:sp>
        <p:nvSpPr>
          <p:cNvPr id="79" name="Shape 79"/>
          <p:cNvSpPr>
            <a:spLocks noGrp="1"/>
          </p:cNvSpPr>
          <p:nvPr>
            <p:ph type="body" sz="quarter" idx="23" hasCustomPrompt="1"/>
          </p:nvPr>
        </p:nvSpPr>
        <p:spPr>
          <a:xfrm>
            <a:off x="2189836" y="7388564"/>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2022</a:t>
            </a:r>
          </a:p>
        </p:txBody>
      </p:sp>
      <p:sp>
        <p:nvSpPr>
          <p:cNvPr id="80" name="Shape 80"/>
          <p:cNvSpPr>
            <a:spLocks noGrp="1"/>
          </p:cNvSpPr>
          <p:nvPr>
            <p:ph type="body" sz="quarter" idx="24" hasCustomPrompt="1"/>
          </p:nvPr>
        </p:nvSpPr>
        <p:spPr>
          <a:xfrm>
            <a:off x="3819206" y="7388564"/>
            <a:ext cx="666849"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2024</a:t>
            </a:r>
          </a:p>
        </p:txBody>
      </p:sp>
      <p:sp>
        <p:nvSpPr>
          <p:cNvPr id="81" name="Shape 81"/>
          <p:cNvSpPr>
            <a:spLocks noGrp="1"/>
          </p:cNvSpPr>
          <p:nvPr>
            <p:ph type="body" sz="quarter" idx="25" hasCustomPrompt="1"/>
          </p:nvPr>
        </p:nvSpPr>
        <p:spPr>
          <a:xfrm>
            <a:off x="1300522" y="8063429"/>
            <a:ext cx="564486" cy="379591"/>
          </a:xfrm>
          <a:prstGeom prst="rect">
            <a:avLst/>
          </a:prstGeom>
        </p:spPr>
        <p:txBody>
          <a:bodyPr wrap="none">
            <a:spAutoFit/>
          </a:bodyPr>
          <a:lstStyle>
            <a:lvl1pPr marL="0" indent="0" algn="ctr">
              <a:spcBef>
                <a:spcPts val="0"/>
              </a:spcBef>
              <a:buSzTx/>
              <a:buNone/>
              <a:defRPr sz="1800">
                <a:solidFill>
                  <a:srgbClr val="FFFFFF"/>
                </a:solidFill>
                <a:latin typeface="Helvetica Neue Light"/>
                <a:ea typeface="Helvetica Neue Light"/>
                <a:cs typeface="Helvetica Neue Light"/>
                <a:sym typeface="Helvetica Neue Light"/>
              </a:defRPr>
            </a:lvl1pPr>
          </a:lstStyle>
          <a:p>
            <a:pPr lvl="0"/>
            <a:r>
              <a:rPr lang="en-US"/>
              <a:t>12%</a:t>
            </a:r>
          </a:p>
        </p:txBody>
      </p:sp>
      <p:sp>
        <p:nvSpPr>
          <p:cNvPr id="82" name="Shape 82"/>
          <p:cNvSpPr>
            <a:spLocks noGrp="1"/>
          </p:cNvSpPr>
          <p:nvPr>
            <p:ph type="body" sz="quarter" idx="26" hasCustomPrompt="1"/>
          </p:nvPr>
        </p:nvSpPr>
        <p:spPr>
          <a:xfrm>
            <a:off x="2240554" y="8063429"/>
            <a:ext cx="564486" cy="379591"/>
          </a:xfrm>
          <a:prstGeom prst="rect">
            <a:avLst/>
          </a:prstGeom>
        </p:spPr>
        <p:txBody>
          <a:bodyPr wrap="none">
            <a:spAutoFit/>
          </a:bodyPr>
          <a:lstStyle>
            <a:lvl1pPr marL="0" indent="0" algn="ctr">
              <a:spcBef>
                <a:spcPts val="0"/>
              </a:spcBef>
              <a:buSzTx/>
              <a:buNone/>
              <a:defRPr sz="1800">
                <a:solidFill>
                  <a:srgbClr val="FFFFFF"/>
                </a:solidFill>
                <a:latin typeface="Helvetica Neue Light"/>
                <a:ea typeface="Helvetica Neue Light"/>
                <a:cs typeface="Helvetica Neue Light"/>
                <a:sym typeface="Helvetica Neue Light"/>
              </a:defRPr>
            </a:lvl1pPr>
          </a:lstStyle>
          <a:p>
            <a:pPr lvl="0"/>
            <a:r>
              <a:rPr lang="en-US"/>
              <a:t>22%</a:t>
            </a:r>
          </a:p>
        </p:txBody>
      </p:sp>
      <p:sp>
        <p:nvSpPr>
          <p:cNvPr id="83" name="Shape 83"/>
          <p:cNvSpPr>
            <a:spLocks noGrp="1"/>
          </p:cNvSpPr>
          <p:nvPr>
            <p:ph type="body" sz="quarter" idx="27" hasCustomPrompt="1"/>
          </p:nvPr>
        </p:nvSpPr>
        <p:spPr>
          <a:xfrm>
            <a:off x="3870387" y="8063429"/>
            <a:ext cx="564486" cy="379591"/>
          </a:xfrm>
          <a:prstGeom prst="rect">
            <a:avLst/>
          </a:prstGeom>
        </p:spPr>
        <p:txBody>
          <a:bodyPr wrap="none">
            <a:spAutoFit/>
          </a:bodyPr>
          <a:lstStyle>
            <a:lvl1pPr marL="0" indent="0" algn="ctr">
              <a:spcBef>
                <a:spcPts val="0"/>
              </a:spcBef>
              <a:buSzTx/>
              <a:buNone/>
              <a:defRPr sz="1800">
                <a:solidFill>
                  <a:srgbClr val="FFFFFF"/>
                </a:solidFill>
                <a:latin typeface="Helvetica Neue Light"/>
                <a:ea typeface="Helvetica Neue Light"/>
                <a:cs typeface="Helvetica Neue Light"/>
                <a:sym typeface="Helvetica Neue Light"/>
              </a:defRPr>
            </a:lvl1pPr>
          </a:lstStyle>
          <a:p>
            <a:pPr lvl="0"/>
            <a:r>
              <a:rPr lang="en-US"/>
              <a:t>46%</a:t>
            </a:r>
          </a:p>
        </p:txBody>
      </p:sp>
      <p:sp>
        <p:nvSpPr>
          <p:cNvPr id="84" name="Shape 84"/>
          <p:cNvSpPr>
            <a:spLocks noGrp="1"/>
          </p:cNvSpPr>
          <p:nvPr>
            <p:ph type="body" sz="quarter" idx="28" hasCustomPrompt="1"/>
          </p:nvPr>
        </p:nvSpPr>
        <p:spPr>
          <a:xfrm>
            <a:off x="7387388" y="7388564"/>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2026</a:t>
            </a:r>
          </a:p>
        </p:txBody>
      </p:sp>
      <p:sp>
        <p:nvSpPr>
          <p:cNvPr id="85" name="Shape 85"/>
          <p:cNvSpPr>
            <a:spLocks noGrp="1"/>
          </p:cNvSpPr>
          <p:nvPr>
            <p:ph type="body" sz="quarter" idx="29" hasCustomPrompt="1"/>
          </p:nvPr>
        </p:nvSpPr>
        <p:spPr>
          <a:xfrm>
            <a:off x="8856075" y="7388564"/>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2026</a:t>
            </a:r>
          </a:p>
        </p:txBody>
      </p:sp>
      <p:sp>
        <p:nvSpPr>
          <p:cNvPr id="86" name="Shape 86"/>
          <p:cNvSpPr>
            <a:spLocks noGrp="1"/>
          </p:cNvSpPr>
          <p:nvPr>
            <p:ph type="body" sz="quarter" idx="30" hasCustomPrompt="1"/>
          </p:nvPr>
        </p:nvSpPr>
        <p:spPr>
          <a:xfrm>
            <a:off x="10585076" y="7388564"/>
            <a:ext cx="665923" cy="364202"/>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2026</a:t>
            </a:r>
          </a:p>
        </p:txBody>
      </p:sp>
      <p:sp>
        <p:nvSpPr>
          <p:cNvPr id="87" name="Shape 87"/>
          <p:cNvSpPr>
            <a:spLocks noGrp="1"/>
          </p:cNvSpPr>
          <p:nvPr>
            <p:ph type="body" sz="quarter" idx="31" hasCustomPrompt="1"/>
          </p:nvPr>
        </p:nvSpPr>
        <p:spPr>
          <a:xfrm>
            <a:off x="7438106" y="8063429"/>
            <a:ext cx="564486" cy="379591"/>
          </a:xfrm>
          <a:prstGeom prst="rect">
            <a:avLst/>
          </a:prstGeom>
        </p:spPr>
        <p:txBody>
          <a:bodyPr wrap="none">
            <a:spAutoFit/>
          </a:bodyPr>
          <a:lstStyle>
            <a:lvl1pPr marL="0" indent="0" algn="ctr">
              <a:spcBef>
                <a:spcPts val="0"/>
              </a:spcBef>
              <a:buSzTx/>
              <a:buNone/>
              <a:defRPr sz="1800">
                <a:solidFill>
                  <a:srgbClr val="FFFFFF"/>
                </a:solidFill>
                <a:latin typeface="Helvetica Neue Light"/>
                <a:ea typeface="Helvetica Neue Light"/>
                <a:cs typeface="Helvetica Neue Light"/>
                <a:sym typeface="Helvetica Neue Light"/>
              </a:defRPr>
            </a:lvl1pPr>
          </a:lstStyle>
          <a:p>
            <a:pPr lvl="0"/>
            <a:r>
              <a:rPr lang="en-US"/>
              <a:t>50%</a:t>
            </a:r>
          </a:p>
        </p:txBody>
      </p:sp>
      <p:sp>
        <p:nvSpPr>
          <p:cNvPr id="88" name="Shape 88"/>
          <p:cNvSpPr>
            <a:spLocks noGrp="1"/>
          </p:cNvSpPr>
          <p:nvPr>
            <p:ph type="body" sz="quarter" idx="32" hasCustomPrompt="1"/>
          </p:nvPr>
        </p:nvSpPr>
        <p:spPr>
          <a:xfrm>
            <a:off x="9005979" y="8063429"/>
            <a:ext cx="564486" cy="379591"/>
          </a:xfrm>
          <a:prstGeom prst="rect">
            <a:avLst/>
          </a:prstGeom>
        </p:spPr>
        <p:txBody>
          <a:bodyPr wrap="none">
            <a:spAutoFit/>
          </a:bodyPr>
          <a:lstStyle>
            <a:lvl1pPr marL="0" indent="0" algn="ctr">
              <a:spcBef>
                <a:spcPts val="0"/>
              </a:spcBef>
              <a:buSzTx/>
              <a:buNone/>
              <a:defRPr sz="1800">
                <a:solidFill>
                  <a:srgbClr val="FFFFFF"/>
                </a:solidFill>
                <a:latin typeface="Helvetica Neue Light"/>
                <a:ea typeface="Helvetica Neue Light"/>
                <a:cs typeface="Helvetica Neue Light"/>
                <a:sym typeface="Helvetica Neue Light"/>
              </a:defRPr>
            </a:lvl1pPr>
          </a:lstStyle>
          <a:p>
            <a:pPr lvl="0"/>
            <a:r>
              <a:rPr lang="en-US"/>
              <a:t>52%</a:t>
            </a:r>
          </a:p>
        </p:txBody>
      </p:sp>
      <p:sp>
        <p:nvSpPr>
          <p:cNvPr id="89" name="Shape 89"/>
          <p:cNvSpPr>
            <a:spLocks noGrp="1"/>
          </p:cNvSpPr>
          <p:nvPr>
            <p:ph type="body" sz="quarter" idx="33" hasCustomPrompt="1"/>
          </p:nvPr>
        </p:nvSpPr>
        <p:spPr>
          <a:xfrm>
            <a:off x="10635794" y="8063429"/>
            <a:ext cx="564486" cy="379591"/>
          </a:xfrm>
          <a:prstGeom prst="rect">
            <a:avLst/>
          </a:prstGeom>
        </p:spPr>
        <p:txBody>
          <a:bodyPr wrap="none">
            <a:spAutoFit/>
          </a:bodyPr>
          <a:lstStyle>
            <a:lvl1pPr marL="0" indent="0" algn="ctr">
              <a:spcBef>
                <a:spcPts val="0"/>
              </a:spcBef>
              <a:buSzTx/>
              <a:buNone/>
              <a:defRPr sz="1800">
                <a:solidFill>
                  <a:srgbClr val="FFFFFF"/>
                </a:solidFill>
                <a:latin typeface="Helvetica Neue Light"/>
                <a:ea typeface="Helvetica Neue Light"/>
                <a:cs typeface="Helvetica Neue Light"/>
                <a:sym typeface="Helvetica Neue Light"/>
              </a:defRPr>
            </a:lvl1pPr>
          </a:lstStyle>
          <a:p>
            <a:pPr lvl="0"/>
            <a:r>
              <a:rPr lang="en-US"/>
              <a:t>96%</a:t>
            </a:r>
          </a:p>
        </p:txBody>
      </p:sp>
      <p:sp>
        <p:nvSpPr>
          <p:cNvPr id="90" name="Shape 90"/>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5369807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reserve="1">
  <p:cSld name="Photos - 2 Up">
    <p:spTree>
      <p:nvGrpSpPr>
        <p:cNvPr id="1" name=""/>
        <p:cNvGrpSpPr/>
        <p:nvPr/>
      </p:nvGrpSpPr>
      <p:grpSpPr>
        <a:xfrm>
          <a:off x="0" y="0"/>
          <a:ext cx="0" cy="0"/>
          <a:chOff x="0" y="0"/>
          <a:chExt cx="0" cy="0"/>
        </a:xfrm>
      </p:grpSpPr>
      <p:sp>
        <p:nvSpPr>
          <p:cNvPr id="97" name="Shape 97"/>
          <p:cNvSpPr/>
          <p:nvPr/>
        </p:nvSpPr>
        <p:spPr>
          <a:xfrm>
            <a:off x="6816766" y="2505514"/>
            <a:ext cx="3911137" cy="3911138"/>
          </a:xfrm>
          <a:prstGeom prst="ellipse">
            <a:avLst/>
          </a:prstGeom>
          <a:ln w="76200">
            <a:solidFill>
              <a:schemeClr val="accent1"/>
            </a:solidFill>
            <a:miter lim="400000"/>
          </a:ln>
        </p:spPr>
        <p:txBody>
          <a:bodyPr lIns="50800" tIns="50800" rIns="50800" bIns="50800" anchor="ctr"/>
          <a:lstStyle/>
          <a:p>
            <a:pPr>
              <a:defRPr sz="2400">
                <a:solidFill>
                  <a:srgbClr val="FFFFFF"/>
                </a:solidFill>
              </a:defRPr>
            </a:pPr>
            <a:endParaRPr/>
          </a:p>
        </p:txBody>
      </p:sp>
      <p:sp>
        <p:nvSpPr>
          <p:cNvPr id="98" name="Shape 98"/>
          <p:cNvSpPr>
            <a:spLocks noGrp="1"/>
          </p:cNvSpPr>
          <p:nvPr>
            <p:ph type="pic" sz="quarter" idx="13"/>
          </p:nvPr>
        </p:nvSpPr>
        <p:spPr>
          <a:xfrm>
            <a:off x="2506654" y="2735470"/>
            <a:ext cx="3451291" cy="3451292"/>
          </a:xfrm>
          <a:prstGeom prst="ellipse">
            <a:avLst/>
          </a:prstGeom>
          <a:noFill/>
          <a:ln w="38100">
            <a:solidFill>
              <a:srgbClr val="FFFFFF"/>
            </a:solidFill>
          </a:ln>
        </p:spPr>
        <p:txBody>
          <a:bodyPr lIns="91439" tIns="45719" rIns="91439" bIns="45719" anchor="t">
            <a:noAutofit/>
          </a:bodyPr>
          <a:lstStyle>
            <a:lvl1pPr algn="ctr">
              <a:defRPr sz="2000"/>
            </a:lvl1pPr>
          </a:lstStyle>
          <a:p>
            <a:r>
              <a:rPr lang="en-US"/>
              <a:t>Click icon to add picture</a:t>
            </a:r>
            <a:endParaRPr/>
          </a:p>
        </p:txBody>
      </p:sp>
      <p:sp>
        <p:nvSpPr>
          <p:cNvPr id="99" name="Shape 99"/>
          <p:cNvSpPr>
            <a:spLocks noGrp="1"/>
          </p:cNvSpPr>
          <p:nvPr>
            <p:ph type="pic" sz="quarter" idx="14"/>
          </p:nvPr>
        </p:nvSpPr>
        <p:spPr>
          <a:xfrm>
            <a:off x="7046920" y="2735470"/>
            <a:ext cx="3451160" cy="3451160"/>
          </a:xfrm>
          <a:prstGeom prst="ellipse">
            <a:avLst/>
          </a:prstGeom>
          <a:noFill/>
          <a:ln w="38100">
            <a:solidFill>
              <a:srgbClr val="FFFFFF"/>
            </a:solidFill>
          </a:ln>
        </p:spPr>
        <p:txBody>
          <a:bodyPr lIns="91439" tIns="45719" rIns="91439" bIns="45719" anchor="t">
            <a:noAutofit/>
          </a:bodyPr>
          <a:lstStyle>
            <a:lvl1pPr algn="ctr">
              <a:defRPr sz="2000"/>
            </a:lvl1pPr>
          </a:lstStyle>
          <a:p>
            <a:r>
              <a:rPr lang="en-US"/>
              <a:t>Click icon to add picture</a:t>
            </a:r>
            <a:endParaRPr/>
          </a:p>
        </p:txBody>
      </p:sp>
      <p:sp>
        <p:nvSpPr>
          <p:cNvPr id="100" name="Shape 100"/>
          <p:cNvSpPr>
            <a:spLocks noGrp="1"/>
          </p:cNvSpPr>
          <p:nvPr>
            <p:ph type="body" sz="quarter" idx="15"/>
          </p:nvPr>
        </p:nvSpPr>
        <p:spPr>
          <a:xfrm>
            <a:off x="2495018" y="6936733"/>
            <a:ext cx="8014764" cy="1416871"/>
          </a:xfrm>
          <a:prstGeom prst="rect">
            <a:avLst/>
          </a:prstGeom>
        </p:spPr>
        <p:txBody>
          <a:bodyPr>
            <a:spAutoFit/>
          </a:bodyPr>
          <a:lstStyle>
            <a:lvl1pPr marL="0" indent="0" algn="r">
              <a:lnSpc>
                <a:spcPct val="120000"/>
              </a:lnSpc>
              <a:spcBef>
                <a:spcPts val="0"/>
              </a:spcBef>
              <a:buSzTx/>
              <a:buNone/>
              <a:defRPr sz="1600">
                <a:latin typeface="Helvetica Neue Thin"/>
                <a:ea typeface="Helvetica Neue Thin"/>
                <a:cs typeface="Helvetica Neue Thin"/>
                <a:sym typeface="Helvetica Neue Thin"/>
              </a:defRPr>
            </a:lvl1pPr>
          </a:lstStyle>
          <a:p>
            <a:pPr lvl="0"/>
            <a:r>
              <a:rPr lang="en-US"/>
              <a:t>Click to edit Master text styles</a:t>
            </a:r>
          </a:p>
        </p:txBody>
      </p:sp>
      <p:sp>
        <p:nvSpPr>
          <p:cNvPr id="101" name="Shape 101"/>
          <p:cNvSpPr/>
          <p:nvPr/>
        </p:nvSpPr>
        <p:spPr>
          <a:xfrm>
            <a:off x="3917751" y="1134764"/>
            <a:ext cx="5169298" cy="63877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102" name="Shape 102"/>
          <p:cNvSpPr>
            <a:spLocks noGrp="1"/>
          </p:cNvSpPr>
          <p:nvPr>
            <p:ph type="body" sz="quarter" idx="16"/>
          </p:nvPr>
        </p:nvSpPr>
        <p:spPr>
          <a:xfrm>
            <a:off x="4297044" y="1269999"/>
            <a:ext cx="4410711" cy="393701"/>
          </a:xfrm>
          <a:prstGeom prst="rect">
            <a:avLst/>
          </a:prstGeom>
        </p:spPr>
        <p:txBody>
          <a:bodyPr wrap="none">
            <a:spAutoFit/>
          </a:bodyPr>
          <a:lstStyle>
            <a:lvl1pPr marL="0" indent="0" algn="ctr">
              <a:spcBef>
                <a:spcPts val="0"/>
              </a:spcBef>
              <a:buSzTx/>
              <a:buNone/>
              <a:defRPr sz="17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103" name="Shape 103"/>
          <p:cNvSpPr/>
          <p:nvPr/>
        </p:nvSpPr>
        <p:spPr>
          <a:xfrm>
            <a:off x="2276896" y="2505514"/>
            <a:ext cx="3911138" cy="3911138"/>
          </a:xfrm>
          <a:prstGeom prst="ellipse">
            <a:avLst/>
          </a:prstGeom>
          <a:ln w="76200">
            <a:solidFill>
              <a:schemeClr val="accent1"/>
            </a:solidFill>
            <a:miter lim="400000"/>
          </a:ln>
        </p:spPr>
        <p:txBody>
          <a:bodyPr lIns="50800" tIns="50800" rIns="50800" bIns="50800" anchor="ctr"/>
          <a:lstStyle/>
          <a:p>
            <a:pPr>
              <a:defRPr sz="2400">
                <a:solidFill>
                  <a:srgbClr val="FFFFFF"/>
                </a:solidFill>
              </a:defRPr>
            </a:pPr>
            <a:endParaRPr/>
          </a:p>
        </p:txBody>
      </p:sp>
      <p:sp>
        <p:nvSpPr>
          <p:cNvPr id="104" name="Shape 104"/>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16950015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reserve="1">
  <p:cSld name="Photo - Large">
    <p:spTree>
      <p:nvGrpSpPr>
        <p:cNvPr id="1" name=""/>
        <p:cNvGrpSpPr/>
        <p:nvPr/>
      </p:nvGrpSpPr>
      <p:grpSpPr>
        <a:xfrm>
          <a:off x="0" y="0"/>
          <a:ext cx="0" cy="0"/>
          <a:chOff x="0" y="0"/>
          <a:chExt cx="0" cy="0"/>
        </a:xfrm>
      </p:grpSpPr>
      <p:sp>
        <p:nvSpPr>
          <p:cNvPr id="111" name="Shape 111"/>
          <p:cNvSpPr/>
          <p:nvPr/>
        </p:nvSpPr>
        <p:spPr>
          <a:xfrm>
            <a:off x="-16934" y="0"/>
            <a:ext cx="13038667" cy="9753601"/>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112" name="Shape 112"/>
          <p:cNvSpPr>
            <a:spLocks noGrp="1"/>
          </p:cNvSpPr>
          <p:nvPr>
            <p:ph type="pic" idx="13"/>
          </p:nvPr>
        </p:nvSpPr>
        <p:spPr>
          <a:xfrm>
            <a:off x="-993" y="-2823"/>
            <a:ext cx="13006922" cy="9759246"/>
          </a:xfrm>
          <a:prstGeom prst="rect">
            <a:avLst/>
          </a:prstGeom>
        </p:spPr>
        <p:txBody>
          <a:bodyPr lIns="91439" tIns="45719" rIns="91439" bIns="45719" anchor="t">
            <a:noAutofit/>
          </a:bodyPr>
          <a:lstStyle/>
          <a:p>
            <a:r>
              <a:rPr lang="en-US"/>
              <a:t>Click icon to add picture</a:t>
            </a:r>
            <a:endParaRPr/>
          </a:p>
        </p:txBody>
      </p:sp>
      <p:sp>
        <p:nvSpPr>
          <p:cNvPr id="113" name="Shape 113"/>
          <p:cNvSpPr>
            <a:spLocks noGrp="1"/>
          </p:cNvSpPr>
          <p:nvPr>
            <p:ph type="body" sz="quarter" idx="14"/>
          </p:nvPr>
        </p:nvSpPr>
        <p:spPr>
          <a:xfrm>
            <a:off x="4229997" y="2870829"/>
            <a:ext cx="7832928" cy="1690422"/>
          </a:xfrm>
          <a:prstGeom prst="rect">
            <a:avLst/>
          </a:prstGeom>
        </p:spPr>
        <p:txBody>
          <a:bodyPr>
            <a:spAutoFit/>
          </a:bodyPr>
          <a:lstStyle>
            <a:lvl1pPr marL="0" indent="0" algn="r">
              <a:lnSpc>
                <a:spcPct val="120000"/>
              </a:lnSpc>
              <a:spcBef>
                <a:spcPts val="0"/>
              </a:spcBef>
              <a:buSzTx/>
              <a:buNone/>
              <a:defRPr sz="1600">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114" name="Shape 114"/>
          <p:cNvSpPr>
            <a:spLocks noGrp="1"/>
          </p:cNvSpPr>
          <p:nvPr>
            <p:ph type="body" sz="quarter" idx="15" hasCustomPrompt="1"/>
          </p:nvPr>
        </p:nvSpPr>
        <p:spPr>
          <a:xfrm>
            <a:off x="6762551" y="1790104"/>
            <a:ext cx="5169298" cy="638771"/>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115" name="Shape 115"/>
          <p:cNvSpPr>
            <a:spLocks noGrp="1"/>
          </p:cNvSpPr>
          <p:nvPr>
            <p:ph type="body" sz="quarter" idx="16"/>
          </p:nvPr>
        </p:nvSpPr>
        <p:spPr>
          <a:xfrm>
            <a:off x="7141844" y="1925339"/>
            <a:ext cx="4410711" cy="393701"/>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116" name="Shape 116"/>
          <p:cNvSpPr>
            <a:spLocks noGrp="1"/>
          </p:cNvSpPr>
          <p:nvPr>
            <p:ph type="body" sz="quarter" idx="17"/>
          </p:nvPr>
        </p:nvSpPr>
        <p:spPr>
          <a:xfrm>
            <a:off x="3923345" y="6603406"/>
            <a:ext cx="8139580" cy="1417240"/>
          </a:xfrm>
          <a:prstGeom prst="rect">
            <a:avLst/>
          </a:prstGeom>
        </p:spPr>
        <p:txBody>
          <a:bodyPr>
            <a:spAutoFit/>
          </a:bodyPr>
          <a:lstStyle>
            <a:lvl1pPr marL="0" indent="0" algn="r">
              <a:lnSpc>
                <a:spcPct val="120000"/>
              </a:lnSpc>
              <a:spcBef>
                <a:spcPts val="0"/>
              </a:spcBef>
              <a:buSzTx/>
              <a:buNone/>
              <a:defRPr sz="1600">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117" name="Shape 117"/>
          <p:cNvSpPr>
            <a:spLocks noGrp="1"/>
          </p:cNvSpPr>
          <p:nvPr>
            <p:ph type="body" sz="quarter" idx="18" hasCustomPrompt="1"/>
          </p:nvPr>
        </p:nvSpPr>
        <p:spPr>
          <a:xfrm>
            <a:off x="6762551" y="5474990"/>
            <a:ext cx="5169298" cy="638771"/>
          </a:xfrm>
          <a:prstGeom prst="rect">
            <a:avLst/>
          </a:prstGeom>
          <a:ln w="1143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118" name="Shape 118"/>
          <p:cNvSpPr>
            <a:spLocks noGrp="1"/>
          </p:cNvSpPr>
          <p:nvPr>
            <p:ph type="body" sz="quarter" idx="19"/>
          </p:nvPr>
        </p:nvSpPr>
        <p:spPr>
          <a:xfrm>
            <a:off x="7378903" y="5610225"/>
            <a:ext cx="3936594" cy="393701"/>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119" name="Shape 119"/>
          <p:cNvSpPr>
            <a:spLocks noGrp="1"/>
          </p:cNvSpPr>
          <p:nvPr>
            <p:ph type="body" sz="quarter" idx="20" hasCustomPrompt="1"/>
          </p:nvPr>
        </p:nvSpPr>
        <p:spPr>
          <a:xfrm>
            <a:off x="589365" y="694497"/>
            <a:ext cx="638771" cy="638772"/>
          </a:xfrm>
          <a:prstGeom prst="rect">
            <a:avLst/>
          </a:prstGeom>
          <a:ln w="114300">
            <a:solidFill>
              <a:srgbClr val="FEBB61"/>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120" name="Shape 120"/>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4082502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reserve="1">
  <p:cSld name="Social Icons">
    <p:spTree>
      <p:nvGrpSpPr>
        <p:cNvPr id="1" name=""/>
        <p:cNvGrpSpPr/>
        <p:nvPr/>
      </p:nvGrpSpPr>
      <p:grpSpPr>
        <a:xfrm>
          <a:off x="0" y="0"/>
          <a:ext cx="0" cy="0"/>
          <a:chOff x="0" y="0"/>
          <a:chExt cx="0" cy="0"/>
        </a:xfrm>
      </p:grpSpPr>
      <p:sp>
        <p:nvSpPr>
          <p:cNvPr id="127" name="Shape 127"/>
          <p:cNvSpPr/>
          <p:nvPr/>
        </p:nvSpPr>
        <p:spPr>
          <a:xfrm>
            <a:off x="-16934" y="0"/>
            <a:ext cx="13038667" cy="9753600"/>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128" name="Shape 128"/>
          <p:cNvSpPr>
            <a:spLocks noGrp="1"/>
          </p:cNvSpPr>
          <p:nvPr>
            <p:ph type="pic" sz="quarter" idx="13"/>
          </p:nvPr>
        </p:nvSpPr>
        <p:spPr>
          <a:xfrm>
            <a:off x="2603516" y="4194605"/>
            <a:ext cx="2374835" cy="2374835"/>
          </a:xfrm>
          <a:prstGeom prst="ellipse">
            <a:avLst/>
          </a:prstGeom>
          <a:noFill/>
          <a:ln w="38100">
            <a:solidFill>
              <a:srgbClr val="FFFFFF"/>
            </a:solidFill>
          </a:ln>
        </p:spPr>
        <p:txBody>
          <a:bodyPr lIns="91439" tIns="45719" rIns="91439" bIns="45719" anchor="t">
            <a:noAutofit/>
          </a:bodyPr>
          <a:lstStyle>
            <a:lvl1pPr algn="ctr">
              <a:defRPr sz="1600"/>
            </a:lvl1pPr>
          </a:lstStyle>
          <a:p>
            <a:r>
              <a:rPr lang="en-US"/>
              <a:t>Click icon to add picture</a:t>
            </a:r>
            <a:endParaRPr/>
          </a:p>
        </p:txBody>
      </p:sp>
      <p:sp>
        <p:nvSpPr>
          <p:cNvPr id="129" name="Shape 129"/>
          <p:cNvSpPr/>
          <p:nvPr/>
        </p:nvSpPr>
        <p:spPr>
          <a:xfrm>
            <a:off x="978832" y="1246938"/>
            <a:ext cx="638771" cy="638771"/>
          </a:xfrm>
          <a:prstGeom prst="rect">
            <a:avLst/>
          </a:prstGeom>
          <a:ln w="114300">
            <a:solidFill>
              <a:srgbClr val="FEBB61"/>
            </a:solidFill>
            <a:miter lim="400000"/>
          </a:ln>
        </p:spPr>
        <p:txBody>
          <a:bodyPr lIns="50800" tIns="50800" rIns="50800" bIns="50800" anchor="ctr"/>
          <a:lstStyle/>
          <a:p>
            <a:pPr>
              <a:defRPr sz="2400">
                <a:solidFill>
                  <a:srgbClr val="FFFFFF"/>
                </a:solidFill>
              </a:defRPr>
            </a:pPr>
            <a:endParaRPr/>
          </a:p>
        </p:txBody>
      </p:sp>
      <p:sp>
        <p:nvSpPr>
          <p:cNvPr id="130" name="Shape 130"/>
          <p:cNvSpPr>
            <a:spLocks noGrp="1"/>
          </p:cNvSpPr>
          <p:nvPr>
            <p:ph type="body" sz="quarter" idx="14"/>
          </p:nvPr>
        </p:nvSpPr>
        <p:spPr>
          <a:xfrm>
            <a:off x="2076367" y="937673"/>
            <a:ext cx="6576132" cy="1104901"/>
          </a:xfrm>
          <a:prstGeom prst="rect">
            <a:avLst/>
          </a:prstGeom>
        </p:spPr>
        <p:txBody>
          <a:bodyPr>
            <a:spAutoFit/>
          </a:bodyPr>
          <a:lstStyle>
            <a:lvl1pPr marL="0" indent="0">
              <a:spcBef>
                <a:spcPts val="0"/>
              </a:spcBef>
              <a:buSzTx/>
              <a:buNone/>
              <a:defRPr sz="5800" b="1" cap="all">
                <a:solidFill>
                  <a:srgbClr val="FFFFFF"/>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131" name="Shape 131"/>
          <p:cNvSpPr/>
          <p:nvPr/>
        </p:nvSpPr>
        <p:spPr>
          <a:xfrm>
            <a:off x="2169401" y="7067075"/>
            <a:ext cx="3243131" cy="63877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132" name="Shape 132"/>
          <p:cNvSpPr>
            <a:spLocks noGrp="1"/>
          </p:cNvSpPr>
          <p:nvPr>
            <p:ph type="body" sz="quarter" idx="15"/>
          </p:nvPr>
        </p:nvSpPr>
        <p:spPr>
          <a:xfrm>
            <a:off x="2551872" y="7202310"/>
            <a:ext cx="2478190" cy="393701"/>
          </a:xfrm>
          <a:prstGeom prst="rect">
            <a:avLst/>
          </a:prstGeom>
        </p:spPr>
        <p:txBody>
          <a:bodyPr wrap="none">
            <a:spAutoFit/>
          </a:bodyPr>
          <a:lstStyle>
            <a:lvl1pPr marL="0" indent="0" algn="ctr">
              <a:spcBef>
                <a:spcPts val="0"/>
              </a:spcBef>
              <a:buSzTx/>
              <a:buNone/>
              <a:defRPr sz="1700" b="1" cap="all">
                <a:solidFill>
                  <a:srgbClr val="FFFFFF"/>
                </a:solidFill>
                <a:latin typeface="Avenir Next"/>
                <a:ea typeface="Avenir Next"/>
                <a:cs typeface="Avenir Next"/>
                <a:sym typeface="Avenir Next"/>
              </a:defRPr>
            </a:lvl1pPr>
          </a:lstStyle>
          <a:p>
            <a:pPr lvl="0"/>
            <a:r>
              <a:rPr lang="en-US"/>
              <a:t>Click to edit Master text styles</a:t>
            </a:r>
          </a:p>
        </p:txBody>
      </p:sp>
      <p:sp>
        <p:nvSpPr>
          <p:cNvPr id="133" name="Shape 133"/>
          <p:cNvSpPr/>
          <p:nvPr/>
        </p:nvSpPr>
        <p:spPr>
          <a:xfrm flipV="1">
            <a:off x="5297570" y="5284490"/>
            <a:ext cx="3506830" cy="1"/>
          </a:xfrm>
          <a:prstGeom prst="line">
            <a:avLst/>
          </a:prstGeom>
          <a:ln w="12700">
            <a:solidFill>
              <a:srgbClr val="FFFFFF"/>
            </a:solidFill>
            <a:miter lim="400000"/>
          </a:ln>
        </p:spPr>
        <p:txBody>
          <a:bodyPr lIns="50800" tIns="50800" rIns="50800" bIns="50800" anchor="ctr"/>
          <a:lstStyle/>
          <a:p>
            <a:pPr>
              <a:defRPr sz="2400"/>
            </a:pPr>
            <a:endParaRPr/>
          </a:p>
        </p:txBody>
      </p:sp>
      <p:sp>
        <p:nvSpPr>
          <p:cNvPr id="134" name="Shape 134"/>
          <p:cNvSpPr/>
          <p:nvPr/>
        </p:nvSpPr>
        <p:spPr>
          <a:xfrm>
            <a:off x="5313577" y="3715719"/>
            <a:ext cx="4426445" cy="117553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403" y="21600"/>
                </a:lnTo>
                <a:lnTo>
                  <a:pt x="12140" y="0"/>
                </a:lnTo>
                <a:lnTo>
                  <a:pt x="21600" y="0"/>
                </a:lnTo>
              </a:path>
            </a:pathLst>
          </a:custGeom>
          <a:ln w="12700">
            <a:solidFill>
              <a:srgbClr val="FFFFFF"/>
            </a:solidFill>
            <a:miter lim="400000"/>
          </a:ln>
        </p:spPr>
        <p:txBody>
          <a:bodyPr lIns="50800" tIns="50800" rIns="50800" bIns="50800" anchor="ctr"/>
          <a:lstStyle/>
          <a:p>
            <a:pPr>
              <a:defRPr sz="2400"/>
            </a:pPr>
            <a:endParaRPr/>
          </a:p>
        </p:txBody>
      </p:sp>
      <p:sp>
        <p:nvSpPr>
          <p:cNvPr id="135" name="Shape 135"/>
          <p:cNvSpPr/>
          <p:nvPr/>
        </p:nvSpPr>
        <p:spPr>
          <a:xfrm rot="10800000" flipH="1">
            <a:off x="5313577" y="5677727"/>
            <a:ext cx="4426445" cy="117553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403" y="21600"/>
                </a:lnTo>
                <a:lnTo>
                  <a:pt x="12140" y="0"/>
                </a:lnTo>
                <a:lnTo>
                  <a:pt x="21600" y="0"/>
                </a:lnTo>
              </a:path>
            </a:pathLst>
          </a:custGeom>
          <a:ln w="12700">
            <a:solidFill>
              <a:srgbClr val="FFFFFF"/>
            </a:solidFill>
            <a:miter lim="400000"/>
          </a:ln>
        </p:spPr>
        <p:txBody>
          <a:bodyPr lIns="50800" tIns="50800" rIns="50800" bIns="50800" anchor="ctr"/>
          <a:lstStyle/>
          <a:p>
            <a:pPr>
              <a:defRPr sz="2400"/>
            </a:pPr>
            <a:endParaRPr/>
          </a:p>
        </p:txBody>
      </p:sp>
      <p:sp>
        <p:nvSpPr>
          <p:cNvPr id="136" name="Shape 136"/>
          <p:cNvSpPr>
            <a:spLocks noGrp="1"/>
          </p:cNvSpPr>
          <p:nvPr>
            <p:ph type="pic" sz="quarter" idx="16"/>
          </p:nvPr>
        </p:nvSpPr>
        <p:spPr>
          <a:xfrm>
            <a:off x="9792410" y="3158507"/>
            <a:ext cx="1099997" cy="1099997"/>
          </a:xfrm>
          <a:prstGeom prst="ellipse">
            <a:avLst/>
          </a:prstGeom>
          <a:noFill/>
        </p:spPr>
        <p:txBody>
          <a:bodyPr lIns="91439" tIns="45719" rIns="91439" bIns="45719" anchor="t">
            <a:noAutofit/>
          </a:bodyPr>
          <a:lstStyle>
            <a:lvl1pPr>
              <a:defRPr sz="800"/>
            </a:lvl1pPr>
          </a:lstStyle>
          <a:p>
            <a:r>
              <a:rPr lang="en-US"/>
              <a:t>Click icon to add picture</a:t>
            </a:r>
            <a:endParaRPr/>
          </a:p>
        </p:txBody>
      </p:sp>
      <p:sp>
        <p:nvSpPr>
          <p:cNvPr id="137" name="Shape 137"/>
          <p:cNvSpPr>
            <a:spLocks noGrp="1"/>
          </p:cNvSpPr>
          <p:nvPr>
            <p:ph type="pic" sz="quarter" idx="17"/>
          </p:nvPr>
        </p:nvSpPr>
        <p:spPr>
          <a:xfrm>
            <a:off x="8863227" y="4343301"/>
            <a:ext cx="1882412" cy="1882412"/>
          </a:xfrm>
          <a:prstGeom prst="ellipse">
            <a:avLst/>
          </a:prstGeom>
          <a:noFill/>
        </p:spPr>
        <p:txBody>
          <a:bodyPr lIns="91439" tIns="45719" rIns="91439" bIns="45719" anchor="t">
            <a:noAutofit/>
          </a:bodyPr>
          <a:lstStyle>
            <a:lvl1pPr>
              <a:defRPr sz="1400"/>
            </a:lvl1pPr>
          </a:lstStyle>
          <a:p>
            <a:r>
              <a:rPr lang="en-US"/>
              <a:t>Click icon to add picture</a:t>
            </a:r>
            <a:endParaRPr/>
          </a:p>
        </p:txBody>
      </p:sp>
      <p:sp>
        <p:nvSpPr>
          <p:cNvPr id="138" name="Shape 138"/>
          <p:cNvSpPr>
            <a:spLocks noGrp="1"/>
          </p:cNvSpPr>
          <p:nvPr>
            <p:ph type="pic" sz="quarter" idx="18"/>
          </p:nvPr>
        </p:nvSpPr>
        <p:spPr>
          <a:xfrm>
            <a:off x="9792410" y="6271442"/>
            <a:ext cx="1099974" cy="1099973"/>
          </a:xfrm>
          <a:prstGeom prst="ellipse">
            <a:avLst/>
          </a:prstGeom>
          <a:noFill/>
        </p:spPr>
        <p:txBody>
          <a:bodyPr lIns="91439" tIns="45719" rIns="91439" bIns="45719" anchor="t">
            <a:noAutofit/>
          </a:bodyPr>
          <a:lstStyle>
            <a:lvl1pPr>
              <a:defRPr sz="800"/>
            </a:lvl1pPr>
          </a:lstStyle>
          <a:p>
            <a:r>
              <a:rPr lang="en-US"/>
              <a:t>Click icon to add picture</a:t>
            </a:r>
            <a:endParaRPr/>
          </a:p>
        </p:txBody>
      </p:sp>
      <p:sp>
        <p:nvSpPr>
          <p:cNvPr id="139" name="Shape 139"/>
          <p:cNvSpPr>
            <a:spLocks noGrp="1"/>
          </p:cNvSpPr>
          <p:nvPr>
            <p:ph type="body" sz="quarter" idx="19"/>
          </p:nvPr>
        </p:nvSpPr>
        <p:spPr>
          <a:xfrm>
            <a:off x="2130264" y="2065007"/>
            <a:ext cx="6878837" cy="870589"/>
          </a:xfrm>
          <a:prstGeom prst="rect">
            <a:avLst/>
          </a:prstGeom>
        </p:spPr>
        <p:txBody>
          <a:bodyPr>
            <a:spAutoFit/>
          </a:bodyPr>
          <a:lstStyle>
            <a:lvl1pPr marL="0" indent="0">
              <a:lnSpc>
                <a:spcPct val="120000"/>
              </a:lnSpc>
              <a:spcBef>
                <a:spcPts val="0"/>
              </a:spcBef>
              <a:buSzTx/>
              <a:buNone/>
              <a:defRPr sz="1600" i="1">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140" name="Shape 140"/>
          <p:cNvSpPr>
            <a:spLocks noGrp="1"/>
          </p:cNvSpPr>
          <p:nvPr>
            <p:ph type="body" sz="quarter" idx="20"/>
          </p:nvPr>
        </p:nvSpPr>
        <p:spPr>
          <a:xfrm>
            <a:off x="2257387" y="7987486"/>
            <a:ext cx="3067159" cy="828441"/>
          </a:xfrm>
          <a:prstGeom prst="rect">
            <a:avLst/>
          </a:prstGeom>
        </p:spPr>
        <p:txBody>
          <a:bodyPr>
            <a:spAutoFit/>
          </a:bodyPr>
          <a:lstStyle>
            <a:lvl1pPr marL="0" indent="0">
              <a:lnSpc>
                <a:spcPct val="120000"/>
              </a:lnSpc>
              <a:spcBef>
                <a:spcPts val="0"/>
              </a:spcBef>
              <a:buSzTx/>
              <a:buNone/>
              <a:defRPr sz="1400">
                <a:solidFill>
                  <a:srgbClr val="FFFFFF"/>
                </a:solidFill>
                <a:latin typeface="Helvetica Neue Thin"/>
                <a:ea typeface="Helvetica Neue Thin"/>
                <a:cs typeface="Helvetica Neue Thin"/>
                <a:sym typeface="Helvetica Neue Thin"/>
              </a:defRPr>
            </a:lvl1pPr>
          </a:lstStyle>
          <a:p>
            <a:pPr lvl="0"/>
            <a:r>
              <a:rPr lang="en-US"/>
              <a:t>Click to edit Master text styles</a:t>
            </a:r>
          </a:p>
        </p:txBody>
      </p:sp>
      <p:sp>
        <p:nvSpPr>
          <p:cNvPr id="141" name="Shape 14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4769331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reserve="1">
  <p:cSld name="Chart &amp; Text">
    <p:spTree>
      <p:nvGrpSpPr>
        <p:cNvPr id="1" name=""/>
        <p:cNvGrpSpPr/>
        <p:nvPr/>
      </p:nvGrpSpPr>
      <p:grpSpPr>
        <a:xfrm>
          <a:off x="0" y="0"/>
          <a:ext cx="0" cy="0"/>
          <a:chOff x="0" y="0"/>
          <a:chExt cx="0" cy="0"/>
        </a:xfrm>
      </p:grpSpPr>
      <p:sp>
        <p:nvSpPr>
          <p:cNvPr id="148" name="Shape 148"/>
          <p:cNvSpPr>
            <a:spLocks noGrp="1"/>
          </p:cNvSpPr>
          <p:nvPr>
            <p:ph type="body" sz="quarter" idx="13"/>
          </p:nvPr>
        </p:nvSpPr>
        <p:spPr>
          <a:xfrm>
            <a:off x="973889" y="2194751"/>
            <a:ext cx="4639317" cy="3111501"/>
          </a:xfrm>
          <a:prstGeom prst="rect">
            <a:avLst/>
          </a:prstGeom>
        </p:spPr>
        <p:txBody>
          <a:bodyPr>
            <a:spAutoFit/>
          </a:bodyPr>
          <a:lstStyle>
            <a:lvl1pPr marL="0" indent="0">
              <a:spcBef>
                <a:spcPts val="0"/>
              </a:spcBef>
              <a:buSzTx/>
              <a:buNone/>
              <a:defRPr sz="5800" b="1" cap="all">
                <a:solidFill>
                  <a:schemeClr val="accent1"/>
                </a:solidFill>
                <a:latin typeface="Avenir Next Condensed"/>
                <a:ea typeface="Avenir Next Condensed"/>
                <a:cs typeface="Avenir Next Condensed"/>
                <a:sym typeface="Avenir Next Condensed"/>
              </a:defRPr>
            </a:lvl1pPr>
          </a:lstStyle>
          <a:p>
            <a:pPr lvl="0"/>
            <a:r>
              <a:rPr lang="en-US"/>
              <a:t>Click to edit Master text styles</a:t>
            </a:r>
          </a:p>
        </p:txBody>
      </p:sp>
      <p:sp>
        <p:nvSpPr>
          <p:cNvPr id="149" name="Shape 149"/>
          <p:cNvSpPr/>
          <p:nvPr/>
        </p:nvSpPr>
        <p:spPr>
          <a:xfrm>
            <a:off x="1125188" y="1236364"/>
            <a:ext cx="638771" cy="638771"/>
          </a:xfrm>
          <a:prstGeom prst="rect">
            <a:avLst/>
          </a:prstGeom>
          <a:ln w="114300">
            <a:solidFill>
              <a:srgbClr val="FEBB61"/>
            </a:solidFill>
            <a:miter lim="400000"/>
          </a:ln>
        </p:spPr>
        <p:txBody>
          <a:bodyPr lIns="50800" tIns="50800" rIns="50800" bIns="50800" anchor="ctr"/>
          <a:lstStyle/>
          <a:p>
            <a:pPr>
              <a:defRPr sz="2400">
                <a:solidFill>
                  <a:srgbClr val="FFFFFF"/>
                </a:solidFill>
              </a:defRPr>
            </a:pPr>
            <a:endParaRPr/>
          </a:p>
        </p:txBody>
      </p:sp>
      <p:graphicFrame>
        <p:nvGraphicFramePr>
          <p:cNvPr id="150" name="Chart 150"/>
          <p:cNvGraphicFramePr/>
          <p:nvPr/>
        </p:nvGraphicFramePr>
        <p:xfrm>
          <a:off x="7627317" y="3622261"/>
          <a:ext cx="3523589" cy="3523590"/>
        </p:xfrm>
        <a:graphic>
          <a:graphicData uri="http://schemas.openxmlformats.org/drawingml/2006/chart">
            <c:chart xmlns:c="http://schemas.openxmlformats.org/drawingml/2006/chart" xmlns:r="http://schemas.openxmlformats.org/officeDocument/2006/relationships" r:id="rId2"/>
          </a:graphicData>
        </a:graphic>
      </p:graphicFrame>
      <p:sp>
        <p:nvSpPr>
          <p:cNvPr id="151" name="Shape 151"/>
          <p:cNvSpPr>
            <a:spLocks noGrp="1"/>
          </p:cNvSpPr>
          <p:nvPr>
            <p:ph type="body" sz="quarter" idx="14"/>
          </p:nvPr>
        </p:nvSpPr>
        <p:spPr>
          <a:xfrm>
            <a:off x="973889" y="5568718"/>
            <a:ext cx="4639317" cy="2509436"/>
          </a:xfrm>
          <a:prstGeom prst="rect">
            <a:avLst/>
          </a:prstGeom>
        </p:spPr>
        <p:txBody>
          <a:bodyPr>
            <a:spAutoFit/>
          </a:bodyPr>
          <a:lstStyle>
            <a:lvl1pPr marL="0" indent="0">
              <a:lnSpc>
                <a:spcPct val="120000"/>
              </a:lnSpc>
              <a:spcBef>
                <a:spcPts val="0"/>
              </a:spcBef>
              <a:buSzTx/>
              <a:buNone/>
              <a:defRPr sz="1600">
                <a:latin typeface="Helvetica Neue Thin"/>
                <a:ea typeface="Helvetica Neue Thin"/>
                <a:cs typeface="Helvetica Neue Thin"/>
                <a:sym typeface="Helvetica Neue Thin"/>
              </a:defRPr>
            </a:lvl1pPr>
          </a:lstStyle>
          <a:p>
            <a:pPr lvl="0"/>
            <a:r>
              <a:rPr lang="en-US"/>
              <a:t>Click to edit Master text styles</a:t>
            </a:r>
          </a:p>
        </p:txBody>
      </p:sp>
      <p:sp>
        <p:nvSpPr>
          <p:cNvPr id="152" name="Shape 152"/>
          <p:cNvSpPr/>
          <p:nvPr/>
        </p:nvSpPr>
        <p:spPr>
          <a:xfrm>
            <a:off x="6804462" y="2120387"/>
            <a:ext cx="5169298" cy="63877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153" name="Shape 153"/>
          <p:cNvSpPr>
            <a:spLocks noGrp="1"/>
          </p:cNvSpPr>
          <p:nvPr>
            <p:ph type="body" sz="quarter" idx="15"/>
          </p:nvPr>
        </p:nvSpPr>
        <p:spPr>
          <a:xfrm>
            <a:off x="7183756" y="2255622"/>
            <a:ext cx="4410711" cy="393701"/>
          </a:xfrm>
          <a:prstGeom prst="rect">
            <a:avLst/>
          </a:prstGeom>
        </p:spPr>
        <p:txBody>
          <a:bodyPr wrap="none">
            <a:spAutoFit/>
          </a:bodyPr>
          <a:lstStyle>
            <a:lvl1pPr marL="0" indent="0" algn="ctr">
              <a:spcBef>
                <a:spcPts val="0"/>
              </a:spcBef>
              <a:buSzTx/>
              <a:buNone/>
              <a:defRPr sz="17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154" name="Shape 154"/>
          <p:cNvSpPr/>
          <p:nvPr/>
        </p:nvSpPr>
        <p:spPr>
          <a:xfrm>
            <a:off x="10464642" y="3380432"/>
            <a:ext cx="994245" cy="3301188"/>
          </a:xfrm>
          <a:custGeom>
            <a:avLst/>
            <a:gdLst/>
            <a:ahLst/>
            <a:cxnLst>
              <a:cxn ang="0">
                <a:pos x="wd2" y="hd2"/>
              </a:cxn>
              <a:cxn ang="5400000">
                <a:pos x="wd2" y="hd2"/>
              </a:cxn>
              <a:cxn ang="10800000">
                <a:pos x="wd2" y="hd2"/>
              </a:cxn>
              <a:cxn ang="16200000">
                <a:pos x="wd2" y="hd2"/>
              </a:cxn>
            </a:cxnLst>
            <a:rect l="0" t="0" r="r" b="b"/>
            <a:pathLst>
              <a:path w="21600" h="21600" extrusionOk="0">
                <a:moveTo>
                  <a:pt x="0" y="2444"/>
                </a:moveTo>
                <a:lnTo>
                  <a:pt x="21600" y="0"/>
                </a:lnTo>
                <a:lnTo>
                  <a:pt x="21600" y="21600"/>
                </a:lnTo>
              </a:path>
            </a:pathLst>
          </a:custGeom>
          <a:ln w="12700">
            <a:solidFill>
              <a:srgbClr val="FEBB61"/>
            </a:solidFill>
            <a:miter lim="400000"/>
          </a:ln>
        </p:spPr>
        <p:txBody>
          <a:bodyPr lIns="50800" tIns="50800" rIns="50800" bIns="50800" anchor="ctr"/>
          <a:lstStyle/>
          <a:p>
            <a:pPr>
              <a:defRPr sz="2400"/>
            </a:pPr>
            <a:endParaRPr/>
          </a:p>
        </p:txBody>
      </p:sp>
      <p:sp>
        <p:nvSpPr>
          <p:cNvPr id="155" name="Shape 155"/>
          <p:cNvSpPr/>
          <p:nvPr/>
        </p:nvSpPr>
        <p:spPr>
          <a:xfrm>
            <a:off x="10944960" y="6747189"/>
            <a:ext cx="1059591" cy="1059591"/>
          </a:xfrm>
          <a:prstGeom prst="ellipse">
            <a:avLst/>
          </a:prstGeom>
          <a:ln w="12700">
            <a:solidFill>
              <a:srgbClr val="FEBB61"/>
            </a:solidFill>
            <a:miter lim="400000"/>
          </a:ln>
        </p:spPr>
        <p:txBody>
          <a:bodyPr lIns="50800" tIns="50800" rIns="50800" bIns="50800" anchor="ctr"/>
          <a:lstStyle/>
          <a:p>
            <a:pPr>
              <a:defRPr sz="2400">
                <a:solidFill>
                  <a:srgbClr val="FFFFFF"/>
                </a:solidFill>
              </a:defRPr>
            </a:pPr>
            <a:endParaRPr/>
          </a:p>
        </p:txBody>
      </p:sp>
      <p:sp>
        <p:nvSpPr>
          <p:cNvPr id="156" name="Shape 156"/>
          <p:cNvSpPr/>
          <p:nvPr/>
        </p:nvSpPr>
        <p:spPr>
          <a:xfrm>
            <a:off x="6778918" y="4648514"/>
            <a:ext cx="815062" cy="249620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3671"/>
                </a:lnTo>
                <a:lnTo>
                  <a:pt x="0" y="21600"/>
                </a:lnTo>
              </a:path>
            </a:pathLst>
          </a:custGeom>
          <a:ln w="12700">
            <a:solidFill>
              <a:schemeClr val="accent1"/>
            </a:solidFill>
            <a:miter lim="400000"/>
          </a:ln>
        </p:spPr>
        <p:txBody>
          <a:bodyPr lIns="50800" tIns="50800" rIns="50800" bIns="50800" anchor="ctr"/>
          <a:lstStyle/>
          <a:p>
            <a:pPr>
              <a:defRPr sz="2400"/>
            </a:pPr>
            <a:endParaRPr/>
          </a:p>
        </p:txBody>
      </p:sp>
      <p:sp>
        <p:nvSpPr>
          <p:cNvPr id="157" name="Shape 157"/>
          <p:cNvSpPr/>
          <p:nvPr/>
        </p:nvSpPr>
        <p:spPr>
          <a:xfrm>
            <a:off x="6258661" y="7200155"/>
            <a:ext cx="1059591" cy="1059591"/>
          </a:xfrm>
          <a:prstGeom prst="ellipse">
            <a:avLst/>
          </a:prstGeom>
          <a:ln w="12700">
            <a:solidFill>
              <a:schemeClr val="accent1"/>
            </a:solidFill>
            <a:miter lim="400000"/>
          </a:ln>
        </p:spPr>
        <p:txBody>
          <a:bodyPr lIns="50800" tIns="50800" rIns="50800" bIns="50800" anchor="ctr"/>
          <a:lstStyle/>
          <a:p>
            <a:pPr>
              <a:defRPr sz="2400">
                <a:solidFill>
                  <a:srgbClr val="FFFFFF"/>
                </a:solidFill>
              </a:defRPr>
            </a:pPr>
            <a:endParaRPr/>
          </a:p>
        </p:txBody>
      </p:sp>
      <p:sp>
        <p:nvSpPr>
          <p:cNvPr id="158" name="Shape 158"/>
          <p:cNvSpPr>
            <a:spLocks noGrp="1"/>
          </p:cNvSpPr>
          <p:nvPr>
            <p:ph type="body" sz="quarter" idx="16" hasCustomPrompt="1"/>
          </p:nvPr>
        </p:nvSpPr>
        <p:spPr>
          <a:xfrm>
            <a:off x="11038547" y="6994856"/>
            <a:ext cx="872415" cy="564257"/>
          </a:xfrm>
          <a:prstGeom prst="rect">
            <a:avLst/>
          </a:prstGeom>
        </p:spPr>
        <p:txBody>
          <a:bodyPr wrap="none">
            <a:spAutoFit/>
          </a:bodyPr>
          <a:lstStyle>
            <a:lvl1pPr marL="0" indent="0" algn="ctr">
              <a:spcBef>
                <a:spcPts val="0"/>
              </a:spcBef>
              <a:buSzTx/>
              <a:buNone/>
              <a:defRPr sz="3000">
                <a:solidFill>
                  <a:srgbClr val="FEBB61"/>
                </a:solidFill>
                <a:latin typeface="Helvetica Neue Light"/>
                <a:ea typeface="Helvetica Neue Light"/>
                <a:cs typeface="Helvetica Neue Light"/>
                <a:sym typeface="Helvetica Neue Light"/>
              </a:defRPr>
            </a:lvl1pPr>
          </a:lstStyle>
          <a:p>
            <a:pPr lvl="0"/>
            <a:r>
              <a:rPr lang="en-US"/>
              <a:t>54%</a:t>
            </a:r>
          </a:p>
        </p:txBody>
      </p:sp>
      <p:sp>
        <p:nvSpPr>
          <p:cNvPr id="159" name="Shape 159"/>
          <p:cNvSpPr>
            <a:spLocks noGrp="1"/>
          </p:cNvSpPr>
          <p:nvPr>
            <p:ph type="body" sz="quarter" idx="17" hasCustomPrompt="1"/>
          </p:nvPr>
        </p:nvSpPr>
        <p:spPr>
          <a:xfrm>
            <a:off x="6352248" y="7447822"/>
            <a:ext cx="872415" cy="564257"/>
          </a:xfrm>
          <a:prstGeom prst="rect">
            <a:avLst/>
          </a:prstGeom>
        </p:spPr>
        <p:txBody>
          <a:bodyPr wrap="none">
            <a:spAutoFit/>
          </a:bodyPr>
          <a:lstStyle>
            <a:lvl1pPr marL="0" indent="0" algn="ctr">
              <a:spcBef>
                <a:spcPts val="0"/>
              </a:spcBef>
              <a:buSzTx/>
              <a:buNone/>
              <a:defRPr sz="3000">
                <a:solidFill>
                  <a:schemeClr val="accent1"/>
                </a:solidFill>
                <a:latin typeface="Helvetica Neue Light"/>
                <a:ea typeface="Helvetica Neue Light"/>
                <a:cs typeface="Helvetica Neue Light"/>
                <a:sym typeface="Helvetica Neue Light"/>
              </a:defRPr>
            </a:lvl1pPr>
          </a:lstStyle>
          <a:p>
            <a:pPr lvl="0"/>
            <a:r>
              <a:rPr lang="en-US"/>
              <a:t>46%</a:t>
            </a:r>
          </a:p>
        </p:txBody>
      </p:sp>
      <p:sp>
        <p:nvSpPr>
          <p:cNvPr id="160" name="Shape 160"/>
          <p:cNvSpPr/>
          <p:nvPr/>
        </p:nvSpPr>
        <p:spPr>
          <a:xfrm>
            <a:off x="7833361" y="3828306"/>
            <a:ext cx="3111501" cy="3111501"/>
          </a:xfrm>
          <a:prstGeom prst="ellipse">
            <a:avLst/>
          </a:prstGeom>
          <a:solidFill>
            <a:srgbClr val="FFFFFF">
              <a:alpha val="90000"/>
            </a:srgbClr>
          </a:solidFill>
          <a:ln w="12700">
            <a:miter lim="400000"/>
          </a:ln>
        </p:spPr>
        <p:txBody>
          <a:bodyPr lIns="50800" tIns="50800" rIns="50800" bIns="50800" anchor="ctr"/>
          <a:lstStyle/>
          <a:p>
            <a:pPr>
              <a:defRPr sz="2400">
                <a:solidFill>
                  <a:srgbClr val="FFFFFF"/>
                </a:solidFill>
              </a:defRPr>
            </a:pPr>
            <a:endParaRPr/>
          </a:p>
        </p:txBody>
      </p:sp>
      <p:sp>
        <p:nvSpPr>
          <p:cNvPr id="161" name="Shape 161"/>
          <p:cNvSpPr>
            <a:spLocks noGrp="1"/>
          </p:cNvSpPr>
          <p:nvPr>
            <p:ph type="body" sz="quarter" idx="18"/>
          </p:nvPr>
        </p:nvSpPr>
        <p:spPr>
          <a:xfrm>
            <a:off x="8022552" y="4635317"/>
            <a:ext cx="2733120" cy="685801"/>
          </a:xfrm>
          <a:prstGeom prst="rect">
            <a:avLst/>
          </a:prstGeom>
        </p:spPr>
        <p:txBody>
          <a:bodyPr>
            <a:spAutoFit/>
          </a:bodyPr>
          <a:lstStyle>
            <a:lvl1pPr marL="0" indent="0" algn="ctr">
              <a:spcBef>
                <a:spcPts val="0"/>
              </a:spcBef>
              <a:buSzTx/>
              <a:buNone/>
              <a:defRPr sz="1700" b="1" cap="all">
                <a:solidFill>
                  <a:schemeClr val="accent1"/>
                </a:solidFill>
                <a:latin typeface="Avenir Next"/>
                <a:ea typeface="Avenir Next"/>
                <a:cs typeface="Avenir Next"/>
                <a:sym typeface="Avenir Next"/>
              </a:defRPr>
            </a:lvl1pPr>
          </a:lstStyle>
          <a:p>
            <a:pPr lvl="0"/>
            <a:r>
              <a:rPr lang="en-US"/>
              <a:t>Click to edit Master text styles</a:t>
            </a:r>
          </a:p>
        </p:txBody>
      </p:sp>
      <p:sp>
        <p:nvSpPr>
          <p:cNvPr id="162" name="Shape 162"/>
          <p:cNvSpPr>
            <a:spLocks noGrp="1"/>
          </p:cNvSpPr>
          <p:nvPr>
            <p:ph type="body" sz="quarter" idx="19"/>
          </p:nvPr>
        </p:nvSpPr>
        <p:spPr>
          <a:xfrm>
            <a:off x="8192037" y="5355154"/>
            <a:ext cx="2394149" cy="828441"/>
          </a:xfrm>
          <a:prstGeom prst="rect">
            <a:avLst/>
          </a:prstGeom>
        </p:spPr>
        <p:txBody>
          <a:bodyPr>
            <a:spAutoFit/>
          </a:bodyPr>
          <a:lstStyle>
            <a:lvl1pPr marL="0" indent="0" algn="ctr">
              <a:lnSpc>
                <a:spcPct val="120000"/>
              </a:lnSpc>
              <a:spcBef>
                <a:spcPts val="0"/>
              </a:spcBef>
              <a:buSzTx/>
              <a:buNone/>
              <a:defRPr sz="1400">
                <a:latin typeface="Helvetica Neue Thin"/>
                <a:ea typeface="Helvetica Neue Thin"/>
                <a:cs typeface="Helvetica Neue Thin"/>
                <a:sym typeface="Helvetica Neue Thin"/>
              </a:defRPr>
            </a:lvl1pPr>
          </a:lstStyle>
          <a:p>
            <a:pPr lvl="0"/>
            <a:r>
              <a:rPr lang="en-US"/>
              <a:t>Click to edit Master text styles</a:t>
            </a:r>
          </a:p>
        </p:txBody>
      </p:sp>
      <p:sp>
        <p:nvSpPr>
          <p:cNvPr id="163" name="Shape 163"/>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27430630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reserve="1">
  <p:cSld name="Statistics">
    <p:spTree>
      <p:nvGrpSpPr>
        <p:cNvPr id="1" name=""/>
        <p:cNvGrpSpPr/>
        <p:nvPr/>
      </p:nvGrpSpPr>
      <p:grpSpPr>
        <a:xfrm>
          <a:off x="0" y="0"/>
          <a:ext cx="0" cy="0"/>
          <a:chOff x="0" y="0"/>
          <a:chExt cx="0" cy="0"/>
        </a:xfrm>
      </p:grpSpPr>
      <p:sp>
        <p:nvSpPr>
          <p:cNvPr id="170" name="Shape 170"/>
          <p:cNvSpPr/>
          <p:nvPr/>
        </p:nvSpPr>
        <p:spPr>
          <a:xfrm>
            <a:off x="-16934" y="2249129"/>
            <a:ext cx="13038667" cy="6596371"/>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171" name="Shape 171"/>
          <p:cNvSpPr>
            <a:spLocks noGrp="1"/>
          </p:cNvSpPr>
          <p:nvPr>
            <p:ph type="pic" idx="13"/>
          </p:nvPr>
        </p:nvSpPr>
        <p:spPr>
          <a:xfrm>
            <a:off x="-993" y="2246306"/>
            <a:ext cx="13006922" cy="6602082"/>
          </a:xfrm>
          <a:prstGeom prst="rect">
            <a:avLst/>
          </a:prstGeom>
        </p:spPr>
        <p:txBody>
          <a:bodyPr lIns="91439" tIns="45719" rIns="91439" bIns="45719" anchor="t">
            <a:noAutofit/>
          </a:bodyPr>
          <a:lstStyle/>
          <a:p>
            <a:r>
              <a:rPr lang="en-US"/>
              <a:t>Click icon to add picture</a:t>
            </a:r>
            <a:endParaRPr/>
          </a:p>
        </p:txBody>
      </p:sp>
      <p:sp>
        <p:nvSpPr>
          <p:cNvPr id="172" name="Shape 172"/>
          <p:cNvSpPr>
            <a:spLocks noGrp="1"/>
          </p:cNvSpPr>
          <p:nvPr>
            <p:ph type="body" sz="half" idx="14" hasCustomPrompt="1"/>
          </p:nvPr>
        </p:nvSpPr>
        <p:spPr>
          <a:xfrm>
            <a:off x="821266" y="4795595"/>
            <a:ext cx="11362268" cy="3408099"/>
          </a:xfrm>
          <a:prstGeom prst="rect">
            <a:avLst/>
          </a:prstGeom>
          <a:solidFill>
            <a:srgbClr val="FFFFFF">
              <a:alpha val="39000"/>
            </a:srgbClr>
          </a:solidFill>
        </p:spPr>
        <p:txBody>
          <a:bodyPr>
            <a:noAutofit/>
          </a:bodyPr>
          <a:lstStyle/>
          <a:p>
            <a:pPr marL="0" indent="0" algn="ctr">
              <a:spcBef>
                <a:spcPts val="0"/>
              </a:spcBef>
              <a:buSzTx/>
              <a:buNone/>
              <a:defRPr sz="2400">
                <a:solidFill>
                  <a:srgbClr val="FFFFFF"/>
                </a:solidFill>
              </a:defRPr>
            </a:pPr>
            <a:r>
              <a:rPr lang="en-US"/>
              <a:t> </a:t>
            </a:r>
            <a:endParaRPr/>
          </a:p>
        </p:txBody>
      </p:sp>
      <p:sp>
        <p:nvSpPr>
          <p:cNvPr id="173" name="Shape 173"/>
          <p:cNvSpPr/>
          <p:nvPr/>
        </p:nvSpPr>
        <p:spPr>
          <a:xfrm>
            <a:off x="3917751" y="962427"/>
            <a:ext cx="5169298" cy="638771"/>
          </a:xfrm>
          <a:prstGeom prst="rect">
            <a:avLst/>
          </a:prstGeom>
          <a:ln w="114300">
            <a:solidFill>
              <a:schemeClr val="accent1"/>
            </a:solidFill>
            <a:miter lim="400000"/>
          </a:ln>
        </p:spPr>
        <p:txBody>
          <a:bodyPr lIns="50800" tIns="50800" rIns="50800" bIns="50800" anchor="ctr"/>
          <a:lstStyle/>
          <a:p>
            <a:pPr>
              <a:defRPr sz="2400">
                <a:solidFill>
                  <a:srgbClr val="FFFFFF"/>
                </a:solidFill>
              </a:defRPr>
            </a:pPr>
            <a:endParaRPr/>
          </a:p>
        </p:txBody>
      </p:sp>
      <p:sp>
        <p:nvSpPr>
          <p:cNvPr id="174" name="Shape 174"/>
          <p:cNvSpPr>
            <a:spLocks noGrp="1"/>
          </p:cNvSpPr>
          <p:nvPr>
            <p:ph type="body" sz="quarter" idx="15"/>
          </p:nvPr>
        </p:nvSpPr>
        <p:spPr>
          <a:xfrm>
            <a:off x="4297044" y="1097662"/>
            <a:ext cx="4410711" cy="393701"/>
          </a:xfrm>
          <a:prstGeom prst="rect">
            <a:avLst/>
          </a:prstGeom>
        </p:spPr>
        <p:txBody>
          <a:bodyPr wrap="none">
            <a:spAutoFit/>
          </a:bodyPr>
          <a:lstStyle>
            <a:lvl1pPr marL="0" indent="0" algn="ctr">
              <a:spcBef>
                <a:spcPts val="0"/>
              </a:spcBef>
              <a:buSzTx/>
              <a:buNone/>
              <a:defRPr sz="1700" b="1" cap="all">
                <a:solidFill>
                  <a:schemeClr val="accent1"/>
                </a:solidFill>
                <a:latin typeface="Avenir Next"/>
                <a:ea typeface="Avenir Next"/>
                <a:cs typeface="Avenir Next"/>
                <a:sym typeface="Avenir Next"/>
              </a:defRPr>
            </a:lvl1pPr>
          </a:lstStyle>
          <a:p>
            <a:pPr lvl="0"/>
            <a:r>
              <a:rPr lang="en-US"/>
              <a:t>Click to edit Master text styles</a:t>
            </a:r>
          </a:p>
        </p:txBody>
      </p:sp>
      <p:graphicFrame>
        <p:nvGraphicFramePr>
          <p:cNvPr id="175" name="Chart 175"/>
          <p:cNvGraphicFramePr/>
          <p:nvPr/>
        </p:nvGraphicFramePr>
        <p:xfrm>
          <a:off x="1260082" y="4994289"/>
          <a:ext cx="5808652" cy="2900985"/>
        </p:xfrm>
        <a:graphic>
          <a:graphicData uri="http://schemas.openxmlformats.org/drawingml/2006/chart">
            <c:chart xmlns:c="http://schemas.openxmlformats.org/drawingml/2006/chart" xmlns:r="http://schemas.openxmlformats.org/officeDocument/2006/relationships" r:id="rId2"/>
          </a:graphicData>
        </a:graphic>
      </p:graphicFrame>
      <p:sp>
        <p:nvSpPr>
          <p:cNvPr id="176" name="Shape 176"/>
          <p:cNvSpPr>
            <a:spLocks noGrp="1"/>
          </p:cNvSpPr>
          <p:nvPr>
            <p:ph type="body" sz="quarter" idx="16"/>
          </p:nvPr>
        </p:nvSpPr>
        <p:spPr>
          <a:xfrm>
            <a:off x="7289252" y="5296397"/>
            <a:ext cx="4574912" cy="2485692"/>
          </a:xfrm>
          <a:prstGeom prst="rect">
            <a:avLst/>
          </a:prstGeom>
        </p:spPr>
        <p:txBody>
          <a:bodyPr>
            <a:spAutoFit/>
          </a:bodyPr>
          <a:lstStyle>
            <a:lvl1pPr marL="0" indent="0">
              <a:lnSpc>
                <a:spcPct val="120000"/>
              </a:lnSpc>
              <a:spcBef>
                <a:spcPts val="0"/>
              </a:spcBef>
              <a:buSzTx/>
              <a:buNone/>
              <a:defRPr sz="2200" b="1">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177" name="Shape 177"/>
          <p:cNvSpPr>
            <a:spLocks noGrp="1"/>
          </p:cNvSpPr>
          <p:nvPr>
            <p:ph type="body" sz="quarter" idx="17" hasCustomPrompt="1"/>
          </p:nvPr>
        </p:nvSpPr>
        <p:spPr>
          <a:xfrm>
            <a:off x="7463366" y="2941472"/>
            <a:ext cx="1491524" cy="1491523"/>
          </a:xfrm>
          <a:prstGeom prst="ellipse">
            <a:avLst/>
          </a:prstGeom>
          <a:solidFill>
            <a:srgbClr val="FFFFFF">
              <a:alpha val="30000"/>
            </a:srgbClr>
          </a:solidFill>
          <a:ln w="25400">
            <a:solidFill>
              <a:srgbClr val="FFFFFF"/>
            </a:solidFill>
          </a:ln>
        </p:spPr>
        <p:txBody>
          <a:bodyPr>
            <a:noAutofit/>
          </a:bodyPr>
          <a:lstStyle/>
          <a:p>
            <a:pPr marL="0" indent="0" algn="ctr">
              <a:spcBef>
                <a:spcPts val="0"/>
              </a:spcBef>
              <a:buSzTx/>
              <a:buNone/>
              <a:defRPr sz="2400">
                <a:solidFill>
                  <a:srgbClr val="FFFFFF"/>
                </a:solidFill>
              </a:defRPr>
            </a:pPr>
            <a:r>
              <a:rPr lang="en-US"/>
              <a:t> </a:t>
            </a:r>
            <a:endParaRPr/>
          </a:p>
        </p:txBody>
      </p:sp>
      <p:sp>
        <p:nvSpPr>
          <p:cNvPr id="178" name="Shape 178"/>
          <p:cNvSpPr>
            <a:spLocks noGrp="1"/>
          </p:cNvSpPr>
          <p:nvPr>
            <p:ph type="body" sz="quarter" idx="18" hasCustomPrompt="1"/>
          </p:nvPr>
        </p:nvSpPr>
        <p:spPr>
          <a:xfrm>
            <a:off x="2854787" y="3953735"/>
            <a:ext cx="4521003" cy="242794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6988" y="0"/>
                </a:lnTo>
                <a:lnTo>
                  <a:pt x="0" y="21600"/>
                </a:lnTo>
              </a:path>
            </a:pathLst>
          </a:custGeom>
          <a:ln>
            <a:solidFill>
              <a:srgbClr val="FFFFFF"/>
            </a:solidFill>
          </a:ln>
        </p:spPr>
        <p:txBody>
          <a:bodyPr>
            <a:noAutofit/>
          </a:bodyPr>
          <a:lstStyle/>
          <a:p>
            <a:pPr marL="0" indent="0" algn="ctr">
              <a:spcBef>
                <a:spcPts val="0"/>
              </a:spcBef>
              <a:buSzTx/>
              <a:buNone/>
              <a:defRPr sz="2400"/>
            </a:pPr>
            <a:r>
              <a:rPr lang="en-US"/>
              <a:t> </a:t>
            </a:r>
            <a:endParaRPr/>
          </a:p>
        </p:txBody>
      </p:sp>
      <p:sp>
        <p:nvSpPr>
          <p:cNvPr id="179" name="Shape 179"/>
          <p:cNvSpPr>
            <a:spLocks noGrp="1"/>
          </p:cNvSpPr>
          <p:nvPr>
            <p:ph type="body" sz="quarter" idx="19" hasCustomPrompt="1"/>
          </p:nvPr>
        </p:nvSpPr>
        <p:spPr>
          <a:xfrm>
            <a:off x="7829853" y="3348388"/>
            <a:ext cx="758551" cy="410369"/>
          </a:xfrm>
          <a:prstGeom prst="rect">
            <a:avLst/>
          </a:prstGeom>
        </p:spPr>
        <p:txBody>
          <a:bodyPr wrap="none">
            <a:spAutoFit/>
          </a:bodyPr>
          <a:lstStyle>
            <a:lvl1pPr marL="0" indent="0" algn="ctr">
              <a:spcBef>
                <a:spcPts val="0"/>
              </a:spcBef>
              <a:buSzTx/>
              <a:buNone/>
              <a:defRPr sz="2000" i="1" cap="all">
                <a:solidFill>
                  <a:srgbClr val="FFFFFF"/>
                </a:solidFill>
                <a:latin typeface="Avenir Next"/>
                <a:ea typeface="Avenir Next"/>
                <a:cs typeface="Avenir Next"/>
                <a:sym typeface="Avenir Next"/>
              </a:defRPr>
            </a:lvl1pPr>
          </a:lstStyle>
          <a:p>
            <a:pPr lvl="0"/>
            <a:r>
              <a:rPr lang="en-US"/>
              <a:t>2024</a:t>
            </a:r>
          </a:p>
        </p:txBody>
      </p:sp>
      <p:sp>
        <p:nvSpPr>
          <p:cNvPr id="180" name="Shape 180"/>
          <p:cNvSpPr>
            <a:spLocks noGrp="1"/>
          </p:cNvSpPr>
          <p:nvPr>
            <p:ph type="body" sz="quarter" idx="20"/>
          </p:nvPr>
        </p:nvSpPr>
        <p:spPr>
          <a:xfrm>
            <a:off x="7691387" y="3625668"/>
            <a:ext cx="1035482" cy="436397"/>
          </a:xfrm>
          <a:prstGeom prst="rect">
            <a:avLst/>
          </a:prstGeom>
        </p:spPr>
        <p:txBody>
          <a:bodyPr wrap="none">
            <a:spAutoFit/>
          </a:bodyPr>
          <a:lstStyle>
            <a:lvl1pPr marL="0" indent="0">
              <a:lnSpc>
                <a:spcPct val="120000"/>
              </a:lnSpc>
              <a:spcBef>
                <a:spcPts val="0"/>
              </a:spcBef>
              <a:buSzTx/>
              <a:buNone/>
              <a:defRPr sz="2200" b="1">
                <a:solidFill>
                  <a:srgbClr val="FFFFFF"/>
                </a:solidFill>
                <a:latin typeface="Helvetica Neue"/>
                <a:ea typeface="Helvetica Neue"/>
                <a:cs typeface="Helvetica Neue"/>
                <a:sym typeface="Helvetica Neue"/>
              </a:defRPr>
            </a:lvl1pPr>
          </a:lstStyle>
          <a:p>
            <a:pPr lvl="0"/>
            <a:r>
              <a:rPr lang="en-US"/>
              <a:t>Click to edit Master text styles</a:t>
            </a:r>
          </a:p>
        </p:txBody>
      </p:sp>
      <p:sp>
        <p:nvSpPr>
          <p:cNvPr id="181" name="Shape 18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19208137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6934" y="0"/>
            <a:ext cx="13038667" cy="9753600"/>
          </a:xfrm>
          <a:prstGeom prst="rect">
            <a:avLst/>
          </a:prstGeom>
          <a:solidFill>
            <a:schemeClr val="accent1"/>
          </a:solidFill>
          <a:ln w="12700">
            <a:miter lim="400000"/>
          </a:ln>
        </p:spPr>
        <p:txBody>
          <a:bodyPr lIns="50800" tIns="50800" rIns="50800" bIns="50800" anchor="ctr"/>
          <a:lstStyle/>
          <a:p>
            <a:pPr>
              <a:defRPr sz="2400">
                <a:solidFill>
                  <a:srgbClr val="FFFFFF"/>
                </a:solidFill>
              </a:defRPr>
            </a:pPr>
            <a:endParaRPr/>
          </a:p>
        </p:txBody>
      </p:sp>
      <p:sp>
        <p:nvSpPr>
          <p:cNvPr id="3" name="Shape 3"/>
          <p:cNvSpPr/>
          <p:nvPr/>
        </p:nvSpPr>
        <p:spPr>
          <a:xfrm>
            <a:off x="995765" y="1088198"/>
            <a:ext cx="638771" cy="638771"/>
          </a:xfrm>
          <a:prstGeom prst="rect">
            <a:avLst/>
          </a:prstGeom>
          <a:ln w="114300">
            <a:solidFill>
              <a:srgbClr val="FEBB61"/>
            </a:solidFill>
            <a:miter lim="400000"/>
          </a:ln>
        </p:spPr>
        <p:txBody>
          <a:bodyPr lIns="50800" tIns="50800" rIns="50800" bIns="50800" anchor="ctr"/>
          <a:lstStyle/>
          <a:p>
            <a:pPr>
              <a:defRPr sz="2400">
                <a:solidFill>
                  <a:srgbClr val="FFFFFF"/>
                </a:solidFill>
              </a:defRPr>
            </a:pPr>
            <a:endParaRPr/>
          </a:p>
        </p:txBody>
      </p:sp>
      <p:sp>
        <p:nvSpPr>
          <p:cNvPr id="4" name="Shape 4"/>
          <p:cNvSpPr/>
          <p:nvPr/>
        </p:nvSpPr>
        <p:spPr>
          <a:xfrm>
            <a:off x="1280114" y="3944954"/>
            <a:ext cx="1139165" cy="63877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5" name="Shape 5"/>
          <p:cNvSpPr/>
          <p:nvPr/>
        </p:nvSpPr>
        <p:spPr>
          <a:xfrm>
            <a:off x="3075047" y="3944954"/>
            <a:ext cx="1139165" cy="63877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6" name="Shape 6"/>
          <p:cNvSpPr/>
          <p:nvPr/>
        </p:nvSpPr>
        <p:spPr>
          <a:xfrm>
            <a:off x="4869981" y="3944954"/>
            <a:ext cx="1139164" cy="63877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7" name="Shape 7"/>
          <p:cNvSpPr/>
          <p:nvPr/>
        </p:nvSpPr>
        <p:spPr>
          <a:xfrm>
            <a:off x="7008354" y="6180154"/>
            <a:ext cx="1139164" cy="63877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8" name="Shape 8"/>
          <p:cNvSpPr/>
          <p:nvPr/>
        </p:nvSpPr>
        <p:spPr>
          <a:xfrm>
            <a:off x="8803288" y="6180154"/>
            <a:ext cx="1139164" cy="63877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9" name="Shape 9"/>
          <p:cNvSpPr/>
          <p:nvPr/>
        </p:nvSpPr>
        <p:spPr>
          <a:xfrm>
            <a:off x="10598221" y="6180154"/>
            <a:ext cx="1139164" cy="638771"/>
          </a:xfrm>
          <a:prstGeom prst="rect">
            <a:avLst/>
          </a:prstGeom>
          <a:ln w="114300">
            <a:solidFill>
              <a:srgbClr val="FFFFFF"/>
            </a:solidFill>
            <a:miter lim="400000"/>
          </a:ln>
        </p:spPr>
        <p:txBody>
          <a:bodyPr lIns="50800" tIns="50800" rIns="50800" bIns="50800" anchor="ctr"/>
          <a:lstStyle/>
          <a:p>
            <a:pPr>
              <a:defRPr sz="2400">
                <a:solidFill>
                  <a:srgbClr val="FFFFFF"/>
                </a:solidFill>
              </a:defRPr>
            </a:pPr>
            <a:endParaRPr/>
          </a:p>
        </p:txBody>
      </p:sp>
      <p:sp>
        <p:nvSpPr>
          <p:cNvPr id="10" name="Shape 10"/>
          <p:cNvSpPr/>
          <p:nvPr/>
        </p:nvSpPr>
        <p:spPr>
          <a:xfrm>
            <a:off x="6885704" y="3826189"/>
            <a:ext cx="4948932" cy="196315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l">
              <a:lnSpc>
                <a:spcPct val="120000"/>
              </a:lnSpc>
              <a:defRPr sz="1600">
                <a:solidFill>
                  <a:srgbClr val="FFFFFF"/>
                </a:solidFill>
                <a:latin typeface="Helvetica Neue Thin"/>
                <a:ea typeface="Helvetica Neue Thin"/>
                <a:cs typeface="Helvetica Neue Thin"/>
                <a:sym typeface="Helvetica Neue Thin"/>
              </a:defRPr>
            </a:lvl1pPr>
          </a:lstStyle>
          <a:p>
            <a:r>
              <a:t>Typi non habent claritatem insitam; est usus legentis in iis qui facit eorum claritatem. Investigationes demonstraverunt lectores legere me lius quod ii legunt saepius. Claritas est etiam processus dynamicus, qui sequitur mutationem consuetudium lectorum. Mirum est notare quam littera gothica, quam nunc putamus parum claram, anteposuerit litterarum formas humanitatis per</a:t>
            </a:r>
          </a:p>
        </p:txBody>
      </p:sp>
      <p:sp>
        <p:nvSpPr>
          <p:cNvPr id="11" name="Shape 11"/>
          <p:cNvSpPr/>
          <p:nvPr/>
        </p:nvSpPr>
        <p:spPr>
          <a:xfrm>
            <a:off x="1214696" y="7862160"/>
            <a:ext cx="4859868" cy="63104"/>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p>
        </p:txBody>
      </p:sp>
      <p:sp>
        <p:nvSpPr>
          <p:cNvPr id="12" name="Shape 12"/>
          <p:cNvSpPr/>
          <p:nvPr/>
        </p:nvSpPr>
        <p:spPr>
          <a:xfrm>
            <a:off x="1218929" y="7857861"/>
            <a:ext cx="3990778" cy="63104"/>
          </a:xfrm>
          <a:prstGeom prst="rect">
            <a:avLst/>
          </a:prstGeom>
          <a:solidFill>
            <a:srgbClr val="0073E2"/>
          </a:solidFill>
          <a:ln w="12700">
            <a:miter lim="400000"/>
          </a:ln>
        </p:spPr>
        <p:txBody>
          <a:bodyPr lIns="50800" tIns="50800" rIns="50800" bIns="50800" anchor="ctr"/>
          <a:lstStyle/>
          <a:p>
            <a:pPr>
              <a:defRPr sz="2400">
                <a:solidFill>
                  <a:srgbClr val="FFFFFF"/>
                </a:solidFill>
              </a:defRPr>
            </a:pPr>
            <a:endParaRPr/>
          </a:p>
        </p:txBody>
      </p:sp>
      <p:sp>
        <p:nvSpPr>
          <p:cNvPr id="13" name="Shape 13"/>
          <p:cNvSpPr/>
          <p:nvPr/>
        </p:nvSpPr>
        <p:spPr>
          <a:xfrm>
            <a:off x="1218929" y="7857860"/>
            <a:ext cx="1843023" cy="63104"/>
          </a:xfrm>
          <a:prstGeom prst="rect">
            <a:avLst/>
          </a:prstGeom>
          <a:solidFill>
            <a:srgbClr val="0156AB"/>
          </a:solidFill>
          <a:ln w="12700">
            <a:miter lim="400000"/>
          </a:ln>
        </p:spPr>
        <p:txBody>
          <a:bodyPr lIns="50800" tIns="50800" rIns="50800" bIns="50800" anchor="ctr"/>
          <a:lstStyle/>
          <a:p>
            <a:pPr>
              <a:defRPr sz="2400">
                <a:solidFill>
                  <a:srgbClr val="FFFFFF"/>
                </a:solidFill>
              </a:defRPr>
            </a:pPr>
            <a:endParaRPr/>
          </a:p>
        </p:txBody>
      </p:sp>
      <p:sp>
        <p:nvSpPr>
          <p:cNvPr id="14" name="Shape 14"/>
          <p:cNvSpPr/>
          <p:nvPr/>
        </p:nvSpPr>
        <p:spPr>
          <a:xfrm>
            <a:off x="1218929" y="7862160"/>
            <a:ext cx="753071" cy="63104"/>
          </a:xfrm>
          <a:prstGeom prst="rect">
            <a:avLst/>
          </a:prstGeom>
          <a:solidFill>
            <a:srgbClr val="024181"/>
          </a:solidFill>
          <a:ln w="12700">
            <a:miter lim="400000"/>
          </a:ln>
        </p:spPr>
        <p:txBody>
          <a:bodyPr lIns="50800" tIns="50800" rIns="50800" bIns="50800" anchor="ctr"/>
          <a:lstStyle/>
          <a:p>
            <a:pPr>
              <a:defRPr sz="2400">
                <a:solidFill>
                  <a:srgbClr val="FFFFFF"/>
                </a:solidFill>
              </a:defRPr>
            </a:pPr>
            <a:endParaRPr/>
          </a:p>
        </p:txBody>
      </p:sp>
      <p:sp>
        <p:nvSpPr>
          <p:cNvPr id="15" name="Shape 15"/>
          <p:cNvSpPr/>
          <p:nvPr/>
        </p:nvSpPr>
        <p:spPr>
          <a:xfrm>
            <a:off x="6930236" y="7844460"/>
            <a:ext cx="4859868" cy="63104"/>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p>
        </p:txBody>
      </p:sp>
      <p:sp>
        <p:nvSpPr>
          <p:cNvPr id="16" name="Shape 16"/>
          <p:cNvSpPr/>
          <p:nvPr/>
        </p:nvSpPr>
        <p:spPr>
          <a:xfrm>
            <a:off x="6921770" y="7840161"/>
            <a:ext cx="4732905" cy="71702"/>
          </a:xfrm>
          <a:prstGeom prst="rect">
            <a:avLst/>
          </a:prstGeom>
          <a:solidFill>
            <a:srgbClr val="0073E2"/>
          </a:solidFill>
          <a:ln w="12700">
            <a:miter lim="400000"/>
          </a:ln>
        </p:spPr>
        <p:txBody>
          <a:bodyPr lIns="50800" tIns="50800" rIns="50800" bIns="50800" anchor="ctr"/>
          <a:lstStyle/>
          <a:p>
            <a:pPr>
              <a:defRPr sz="2400">
                <a:solidFill>
                  <a:srgbClr val="FFFFFF"/>
                </a:solidFill>
              </a:defRPr>
            </a:pPr>
            <a:endParaRPr/>
          </a:p>
        </p:txBody>
      </p:sp>
      <p:sp>
        <p:nvSpPr>
          <p:cNvPr id="17" name="Shape 17"/>
          <p:cNvSpPr/>
          <p:nvPr/>
        </p:nvSpPr>
        <p:spPr>
          <a:xfrm>
            <a:off x="6921770" y="7840160"/>
            <a:ext cx="3251450" cy="71704"/>
          </a:xfrm>
          <a:prstGeom prst="rect">
            <a:avLst/>
          </a:prstGeom>
          <a:solidFill>
            <a:srgbClr val="0156AB"/>
          </a:solidFill>
          <a:ln w="12700">
            <a:miter lim="400000"/>
          </a:ln>
        </p:spPr>
        <p:txBody>
          <a:bodyPr lIns="50800" tIns="50800" rIns="50800" bIns="50800" anchor="ctr"/>
          <a:lstStyle/>
          <a:p>
            <a:pPr>
              <a:defRPr sz="2400">
                <a:solidFill>
                  <a:srgbClr val="FFFFFF"/>
                </a:solidFill>
              </a:defRPr>
            </a:pPr>
            <a:endParaRPr/>
          </a:p>
        </p:txBody>
      </p:sp>
      <p:sp>
        <p:nvSpPr>
          <p:cNvPr id="18" name="Shape 18"/>
          <p:cNvSpPr/>
          <p:nvPr/>
        </p:nvSpPr>
        <p:spPr>
          <a:xfrm>
            <a:off x="6921770" y="7844460"/>
            <a:ext cx="1597158" cy="63104"/>
          </a:xfrm>
          <a:prstGeom prst="rect">
            <a:avLst/>
          </a:prstGeom>
          <a:solidFill>
            <a:srgbClr val="024181"/>
          </a:solidFill>
          <a:ln w="12700">
            <a:miter lim="400000"/>
          </a:ln>
        </p:spPr>
        <p:txBody>
          <a:bodyPr lIns="50800" tIns="50800" rIns="50800" bIns="50800" anchor="ctr"/>
          <a:lstStyle/>
          <a:p>
            <a:pPr>
              <a:defRPr sz="2400">
                <a:solidFill>
                  <a:srgbClr val="FFFFFF"/>
                </a:solidFill>
              </a:defRPr>
            </a:pPr>
            <a:endParaRPr/>
          </a:p>
        </p:txBody>
      </p:sp>
      <p:sp>
        <p:nvSpPr>
          <p:cNvPr id="19" name="Shape 19"/>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20" name="Shape 20"/>
          <p:cNvSpPr>
            <a:spLocks noGrp="1"/>
          </p:cNvSpPr>
          <p:nvPr>
            <p:ph type="body" idx="1"/>
          </p:nvPr>
        </p:nvSpPr>
        <p:spPr>
          <a:xfrm>
            <a:off x="952500" y="1270000"/>
            <a:ext cx="11099800" cy="72136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21" name="Shape 21"/>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Lst>
  <p:transition spd="med"/>
  <p:txStyles>
    <p:titleStyle>
      <a:lvl1pPr marL="0" marR="0" indent="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eaLnBrk="1" latinLnBrk="0" hangingPunct="1">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0" marR="0" indent="0" algn="l" defTabSz="584200" rtl="0" eaLnBrk="1" latinLnBrk="0" hangingPunct="1">
        <a:lnSpc>
          <a:spcPct val="100000"/>
        </a:lnSpc>
        <a:spcBef>
          <a:spcPts val="4200"/>
        </a:spcBef>
        <a:spcAft>
          <a:spcPts val="0"/>
        </a:spcAft>
        <a:buClrTx/>
        <a:buSzPct val="75000"/>
        <a:buFontTx/>
        <a:buNone/>
        <a:tabLst/>
        <a:defRPr sz="3600" b="0" i="0" u="none" strike="noStrike" cap="none" spc="0" baseline="0">
          <a:ln>
            <a:noFill/>
          </a:ln>
          <a:solidFill>
            <a:srgbClr val="000000"/>
          </a:solidFill>
          <a:uFillTx/>
          <a:latin typeface="+mn-lt"/>
          <a:ea typeface="+mn-ea"/>
          <a:cs typeface="+mn-cs"/>
          <a:sym typeface="Helvetica Light"/>
        </a:defRPr>
      </a:lvl1pPr>
      <a:lvl2pPr marL="444500" marR="0" indent="0" algn="l" defTabSz="584200" rtl="0" eaLnBrk="1" latinLnBrk="0" hangingPunct="1">
        <a:lnSpc>
          <a:spcPct val="100000"/>
        </a:lnSpc>
        <a:spcBef>
          <a:spcPts val="4200"/>
        </a:spcBef>
        <a:spcAft>
          <a:spcPts val="0"/>
        </a:spcAft>
        <a:buClrTx/>
        <a:buSzPct val="75000"/>
        <a:buFontTx/>
        <a:buNone/>
        <a:tabLst/>
        <a:defRPr sz="3600" b="0" i="0" u="none" strike="noStrike" cap="none" spc="0" baseline="0">
          <a:ln>
            <a:noFill/>
          </a:ln>
          <a:solidFill>
            <a:srgbClr val="000000"/>
          </a:solidFill>
          <a:uFillTx/>
          <a:latin typeface="+mn-lt"/>
          <a:ea typeface="+mn-ea"/>
          <a:cs typeface="+mn-cs"/>
          <a:sym typeface="Helvetica Light"/>
        </a:defRPr>
      </a:lvl2pPr>
      <a:lvl3pPr marL="889000" marR="0" indent="0" algn="l" defTabSz="584200" rtl="0" eaLnBrk="1" latinLnBrk="0" hangingPunct="1">
        <a:lnSpc>
          <a:spcPct val="100000"/>
        </a:lnSpc>
        <a:spcBef>
          <a:spcPts val="4200"/>
        </a:spcBef>
        <a:spcAft>
          <a:spcPts val="0"/>
        </a:spcAft>
        <a:buClrTx/>
        <a:buSzPct val="75000"/>
        <a:buFontTx/>
        <a:buNone/>
        <a:tabLst/>
        <a:defRPr sz="3600" b="0" i="0" u="none" strike="noStrike" cap="none" spc="0" baseline="0">
          <a:ln>
            <a:noFill/>
          </a:ln>
          <a:solidFill>
            <a:srgbClr val="000000"/>
          </a:solidFill>
          <a:uFillTx/>
          <a:latin typeface="+mn-lt"/>
          <a:ea typeface="+mn-ea"/>
          <a:cs typeface="+mn-cs"/>
          <a:sym typeface="Helvetica Light"/>
        </a:defRPr>
      </a:lvl3pPr>
      <a:lvl4pPr marL="1333500" marR="0" indent="0" algn="l" defTabSz="584200" rtl="0" eaLnBrk="1" latinLnBrk="0" hangingPunct="1">
        <a:lnSpc>
          <a:spcPct val="100000"/>
        </a:lnSpc>
        <a:spcBef>
          <a:spcPts val="4200"/>
        </a:spcBef>
        <a:spcAft>
          <a:spcPts val="0"/>
        </a:spcAft>
        <a:buClrTx/>
        <a:buSzPct val="75000"/>
        <a:buFontTx/>
        <a:buNone/>
        <a:tabLst/>
        <a:defRPr sz="3600" b="0" i="0" u="none" strike="noStrike" cap="none" spc="0" baseline="0">
          <a:ln>
            <a:noFill/>
          </a:ln>
          <a:solidFill>
            <a:srgbClr val="000000"/>
          </a:solidFill>
          <a:uFillTx/>
          <a:latin typeface="+mn-lt"/>
          <a:ea typeface="+mn-ea"/>
          <a:cs typeface="+mn-cs"/>
          <a:sym typeface="Helvetica Light"/>
        </a:defRPr>
      </a:lvl4pPr>
      <a:lvl5pPr marL="1778000" marR="0" indent="0" algn="l" defTabSz="584200" rtl="0" eaLnBrk="1" latinLnBrk="0" hangingPunct="1">
        <a:lnSpc>
          <a:spcPct val="100000"/>
        </a:lnSpc>
        <a:spcBef>
          <a:spcPts val="4200"/>
        </a:spcBef>
        <a:spcAft>
          <a:spcPts val="0"/>
        </a:spcAft>
        <a:buClrTx/>
        <a:buSzPct val="75000"/>
        <a:buFontTx/>
        <a:buNone/>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eaLnBrk="1" latinLnBrk="0" hangingPunct="1">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eaLnBrk="1" latinLnBrk="0" hangingPunct="1">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eaLnBrk="1" latinLnBrk="0" hangingPunct="1">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eaLnBrk="1" latinLnBrk="0" hangingPunct="1">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lephant-970456_1280.jpg"/>
          <p:cNvPicPr>
            <a:picLocks noGrp="1" noChangeAspect="1"/>
          </p:cNvPicPr>
          <p:nvPr>
            <p:ph type="pic" idx="13"/>
          </p:nvPr>
        </p:nvPicPr>
        <p:blipFill>
          <a:blip r:embed="rId2">
            <a:alphaModFix amt="55452"/>
          </a:blip>
          <a:srcRect l="48694" r="5592"/>
          <a:stretch>
            <a:fillRect/>
          </a:stretch>
        </p:blipFill>
        <p:spPr>
          <a:xfrm>
            <a:off x="6324298" y="0"/>
            <a:ext cx="6694690" cy="9759421"/>
          </a:xfrm>
          <a:prstGeom prst="rect">
            <a:avLst/>
          </a:prstGeom>
        </p:spPr>
      </p:pic>
      <p:sp>
        <p:nvSpPr>
          <p:cNvPr id="8" name="Shape 431"/>
          <p:cNvSpPr>
            <a:spLocks noGrp="1"/>
          </p:cNvSpPr>
          <p:nvPr>
            <p:ph type="body" idx="14"/>
          </p:nvPr>
        </p:nvSpPr>
        <p:spPr>
          <a:xfrm>
            <a:off x="592986" y="2808839"/>
            <a:ext cx="5204143" cy="3392660"/>
          </a:xfrm>
          <a:prstGeom prst="rect">
            <a:avLst/>
          </a:prstGeom>
        </p:spPr>
        <p:txBody>
          <a:bodyPr/>
          <a:lstStyle/>
          <a:p>
            <a:pPr algn="l"/>
            <a:r>
              <a:rPr lang="en-US" sz="2000" dirty="0"/>
              <a:t>Medicaid benefits for:</a:t>
            </a:r>
          </a:p>
          <a:p>
            <a:pPr marL="285750" indent="-285750" algn="l">
              <a:buFont typeface="Arial" panose="020B0604020202020204" pitchFamily="34" charset="0"/>
              <a:buChar char="•"/>
            </a:pPr>
            <a:r>
              <a:rPr lang="en-US" sz="2000" dirty="0"/>
              <a:t>Age 18 and younger with significant disabilities and healthcare needs </a:t>
            </a:r>
          </a:p>
          <a:p>
            <a:pPr marL="285750" indent="-285750" algn="l">
              <a:buFont typeface="Arial" panose="020B0604020202020204" pitchFamily="34" charset="0"/>
              <a:buChar char="•"/>
            </a:pPr>
            <a:r>
              <a:rPr lang="en-US" sz="2000" dirty="0"/>
              <a:t>Must apply for Supplemental Security Income (SSI) and be denied </a:t>
            </a:r>
          </a:p>
          <a:p>
            <a:pPr marL="285750" indent="-285750" algn="l">
              <a:buFont typeface="Arial" panose="020B0604020202020204" pitchFamily="34" charset="0"/>
              <a:buChar char="•"/>
            </a:pPr>
            <a:r>
              <a:rPr lang="en-US" sz="2000" dirty="0"/>
              <a:t>Requires level of care provided in hospital, skilled nursing facility, or intermediate-care facility</a:t>
            </a:r>
          </a:p>
          <a:p>
            <a:pPr algn="l"/>
            <a:endParaRPr sz="2000" dirty="0"/>
          </a:p>
        </p:txBody>
      </p:sp>
      <p:sp>
        <p:nvSpPr>
          <p:cNvPr id="11" name="Shape 434"/>
          <p:cNvSpPr>
            <a:spLocks noGrp="1"/>
          </p:cNvSpPr>
          <p:nvPr>
            <p:ph type="body" idx="17"/>
          </p:nvPr>
        </p:nvSpPr>
        <p:spPr>
          <a:xfrm>
            <a:off x="932419" y="1883641"/>
            <a:ext cx="4525278" cy="471924"/>
          </a:xfrm>
          <a:prstGeom prst="rect">
            <a:avLst/>
          </a:prstGeom>
        </p:spPr>
        <p:txBody>
          <a:bodyPr/>
          <a:lstStyle/>
          <a:p>
            <a:r>
              <a:rPr lang="en-US" sz="2400" dirty="0"/>
              <a:t>Katie </a:t>
            </a:r>
            <a:r>
              <a:rPr lang="en-US" sz="2400" dirty="0" err="1"/>
              <a:t>beckett</a:t>
            </a:r>
            <a:r>
              <a:rPr lang="en-US" sz="2400" dirty="0"/>
              <a:t> deeming waiver </a:t>
            </a:r>
            <a:endParaRPr sz="2400" dirty="0"/>
          </a:p>
        </p:txBody>
      </p:sp>
      <p:sp>
        <p:nvSpPr>
          <p:cNvPr id="4" name="TextBox 3">
            <a:extLst>
              <a:ext uri="{FF2B5EF4-FFF2-40B4-BE49-F238E27FC236}">
                <a16:creationId xmlns:a16="http://schemas.microsoft.com/office/drawing/2014/main" xmlns="" id="{4E424C99-0C3F-4B41-8DBB-B6BBAAE8DEC6}"/>
              </a:ext>
            </a:extLst>
          </p:cNvPr>
          <p:cNvSpPr txBox="1"/>
          <p:nvPr/>
        </p:nvSpPr>
        <p:spPr>
          <a:xfrm>
            <a:off x="585410" y="6141812"/>
            <a:ext cx="5106388"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584200" rtl="0" fontAlgn="auto" latinLnBrk="0" hangingPunct="0">
              <a:lnSpc>
                <a:spcPct val="100000"/>
              </a:lnSpc>
              <a:spcBef>
                <a:spcPts val="0"/>
              </a:spcBef>
              <a:spcAft>
                <a:spcPts val="0"/>
              </a:spcAft>
              <a:buClrTx/>
              <a:buSzTx/>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Also consider:</a:t>
            </a:r>
          </a:p>
          <a:p>
            <a:pPr marR="0" algn="l" defTabSz="584200" rtl="0" fontAlgn="auto" latinLnBrk="0" hangingPunct="0">
              <a:lnSpc>
                <a:spcPct val="100000"/>
              </a:lnSpc>
              <a:spcBef>
                <a:spcPts val="0"/>
              </a:spcBef>
              <a:spcAft>
                <a:spcPts val="0"/>
              </a:spcAft>
              <a:buClrTx/>
              <a:buSzTx/>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Health Insurance Premium Payment (HIPP)</a:t>
            </a:r>
          </a:p>
          <a:p>
            <a:pPr marR="0" algn="l" defTabSz="584200" rtl="0" fontAlgn="auto" latinLnBrk="0" hangingPunct="0">
              <a:lnSpc>
                <a:spcPct val="100000"/>
              </a:lnSpc>
              <a:spcBef>
                <a:spcPts val="0"/>
              </a:spcBef>
              <a:spcAft>
                <a:spcPts val="0"/>
              </a:spcAft>
              <a:buClrTx/>
              <a:buSzTx/>
              <a:tabLst/>
            </a:pPr>
            <a:r>
              <a:rPr lang="en-US" sz="2000" b="1" dirty="0">
                <a:latin typeface="Calibri" panose="020F0502020204030204" pitchFamily="34" charset="0"/>
                <a:cs typeface="Calibri" panose="020F0502020204030204" pitchFamily="34" charset="0"/>
              </a:rPr>
              <a:t>Champions For Children</a:t>
            </a:r>
          </a:p>
        </p:txBody>
      </p:sp>
      <p:sp>
        <p:nvSpPr>
          <p:cNvPr id="5" name="TextBox 4">
            <a:extLst>
              <a:ext uri="{FF2B5EF4-FFF2-40B4-BE49-F238E27FC236}">
                <a16:creationId xmlns:a16="http://schemas.microsoft.com/office/drawing/2014/main" xmlns="" id="{1D6C5063-C44B-4705-AA89-A334BB2CB84D}"/>
              </a:ext>
            </a:extLst>
          </p:cNvPr>
          <p:cNvSpPr txBox="1"/>
          <p:nvPr/>
        </p:nvSpPr>
        <p:spPr>
          <a:xfrm>
            <a:off x="7100635" y="3914799"/>
            <a:ext cx="5142015" cy="1764586"/>
          </a:xfrm>
          <a:prstGeom prst="rect">
            <a:avLst/>
          </a:prstGeom>
          <a:solidFill>
            <a:schemeClr val="accent1">
              <a:lumMod val="5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latin typeface="+mn-lt"/>
                <a:ea typeface="+mn-ea"/>
                <a:cs typeface="+mn-cs"/>
                <a:sym typeface="Helvetica Light"/>
              </a:rPr>
              <a:t>-----</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Special Education Parent Mentor</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Contact Info</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a:t>
            </a:r>
          </a:p>
        </p:txBody>
      </p:sp>
      <p:sp>
        <p:nvSpPr>
          <p:cNvPr id="6" name="Rectangle 5">
            <a:extLst>
              <a:ext uri="{FF2B5EF4-FFF2-40B4-BE49-F238E27FC236}">
                <a16:creationId xmlns:a16="http://schemas.microsoft.com/office/drawing/2014/main" xmlns="" id="{010CAB65-0C48-4ED5-BA82-58D9FBA99F8A}"/>
              </a:ext>
            </a:extLst>
          </p:cNvPr>
          <p:cNvSpPr/>
          <p:nvPr/>
        </p:nvSpPr>
        <p:spPr>
          <a:xfrm>
            <a:off x="1552201" y="57581"/>
            <a:ext cx="2857009" cy="584775"/>
          </a:xfrm>
          <a:prstGeom prst="rect">
            <a:avLst/>
          </a:prstGeom>
          <a:noFill/>
        </p:spPr>
        <p:txBody>
          <a:bodyPr wrap="square" lIns="91440" tIns="45720" rIns="91440" bIns="45720">
            <a:spAutoFit/>
          </a:bodyPr>
          <a:lstStyle/>
          <a:p>
            <a:pPr algn="ctr"/>
            <a:r>
              <a:rPr lang="en-US"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nutshell video</a:t>
            </a:r>
            <a:endParaRPr lang="en-US" sz="3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 name="TextBox 1">
            <a:extLst>
              <a:ext uri="{FF2B5EF4-FFF2-40B4-BE49-F238E27FC236}">
                <a16:creationId xmlns:a16="http://schemas.microsoft.com/office/drawing/2014/main" xmlns="" id="{1333B77A-09FE-424A-8766-3DF066441B5D}"/>
              </a:ext>
            </a:extLst>
          </p:cNvPr>
          <p:cNvSpPr txBox="1"/>
          <p:nvPr/>
        </p:nvSpPr>
        <p:spPr>
          <a:xfrm>
            <a:off x="585410" y="7371081"/>
            <a:ext cx="5106388" cy="22570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More information:</a:t>
            </a:r>
          </a:p>
          <a:p>
            <a:pPr marL="0" marR="0" indent="0" algn="l" defTabSz="584200" rtl="0" fontAlgn="auto" latinLnBrk="0" hangingPunct="0">
              <a:lnSpc>
                <a:spcPct val="100000"/>
              </a:lnSpc>
              <a:spcBef>
                <a:spcPts val="0"/>
              </a:spcBef>
              <a:spcAft>
                <a:spcPts val="0"/>
              </a:spcAft>
              <a:buClrTx/>
              <a:buSzTx/>
              <a:buFontTx/>
              <a:buNone/>
              <a:tabLst/>
            </a:pPr>
            <a:endParaRPr lang="en-US" sz="2000" b="1" dirty="0">
              <a:latin typeface="Calibri" panose="020F0502020204030204" pitchFamily="34" charset="0"/>
              <a:cs typeface="Calibri" panose="020F0502020204030204" pitchFamily="34" charset="0"/>
            </a:endParaRPr>
          </a:p>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parentmentors.org</a:t>
            </a:r>
          </a:p>
          <a:p>
            <a:pPr lvl="1" algn="l"/>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a:p>
            <a:pPr lvl="7" indent="0" algn="l"/>
            <a:r>
              <a:rPr lang="en-US" sz="2000" b="1" dirty="0">
                <a:latin typeface="Calibri" panose="020F0502020204030204" pitchFamily="34" charset="0"/>
                <a:cs typeface="Calibri" panose="020F0502020204030204" pitchFamily="34" charset="0"/>
              </a:rPr>
              <a:t>Parent to Parent of Georgia</a:t>
            </a:r>
          </a:p>
          <a:p>
            <a:pPr lvl="8" algn="l"/>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p2pga.org</a:t>
            </a:r>
          </a:p>
          <a:p>
            <a:pPr lvl="8" algn="l"/>
            <a:r>
              <a:rPr lang="en-US" sz="2000" b="1" dirty="0">
                <a:latin typeface="Calibri" panose="020F0502020204030204" pitchFamily="34" charset="0"/>
                <a:cs typeface="Calibri" panose="020F0502020204030204" pitchFamily="34" charset="0"/>
              </a:rPr>
              <a:t>800-229-2038</a:t>
            </a:r>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Tree>
    <p:extLst>
      <p:ext uri="{BB962C8B-B14F-4D97-AF65-F5344CB8AC3E}">
        <p14:creationId xmlns:p14="http://schemas.microsoft.com/office/powerpoint/2010/main" val="127869415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lephant-970456_1280.jpg"/>
          <p:cNvPicPr>
            <a:picLocks noGrp="1" noChangeAspect="1"/>
          </p:cNvPicPr>
          <p:nvPr>
            <p:ph type="pic" idx="13"/>
          </p:nvPr>
        </p:nvPicPr>
        <p:blipFill>
          <a:blip r:embed="rId2">
            <a:alphaModFix amt="55452"/>
          </a:blip>
          <a:srcRect l="48694" r="5592"/>
          <a:stretch>
            <a:fillRect/>
          </a:stretch>
        </p:blipFill>
        <p:spPr>
          <a:xfrm>
            <a:off x="6324298" y="0"/>
            <a:ext cx="6694690" cy="9759421"/>
          </a:xfrm>
          <a:prstGeom prst="rect">
            <a:avLst/>
          </a:prstGeom>
        </p:spPr>
      </p:pic>
      <p:sp>
        <p:nvSpPr>
          <p:cNvPr id="8" name="Shape 431"/>
          <p:cNvSpPr>
            <a:spLocks noGrp="1"/>
          </p:cNvSpPr>
          <p:nvPr>
            <p:ph type="body" idx="14"/>
          </p:nvPr>
        </p:nvSpPr>
        <p:spPr>
          <a:xfrm>
            <a:off x="467510" y="3190995"/>
            <a:ext cx="5687808" cy="2838662"/>
          </a:xfrm>
          <a:prstGeom prst="rect">
            <a:avLst/>
          </a:prstGeom>
        </p:spPr>
        <p:txBody>
          <a:bodyPr/>
          <a:lstStyle/>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Easter Seals Program</a:t>
            </a:r>
          </a:p>
          <a:p>
            <a:pPr marL="342900" indent="-342900" algn="l">
              <a:lnSpc>
                <a:spcPct val="100000"/>
              </a:lnSpc>
              <a:buFont typeface="Arial" panose="020B0604020202020204" pitchFamily="34" charset="0"/>
              <a:buChar char="•"/>
            </a:pPr>
            <a:r>
              <a:rPr lang="en-US" sz="2000" dirty="0">
                <a:solidFill>
                  <a:schemeClr val="tx1"/>
                </a:solidFill>
                <a:latin typeface="Helvetica Neue"/>
                <a:cs typeface="Calibri" panose="020F0502020204030204" pitchFamily="34" charset="0"/>
              </a:rPr>
              <a:t>Eligibility includes </a:t>
            </a:r>
          </a:p>
          <a:p>
            <a:pPr marL="787400" lvl="1" indent="-342900">
              <a:spcBef>
                <a:spcPts val="0"/>
              </a:spcBef>
              <a:buFont typeface="Arial" panose="020B0604020202020204" pitchFamily="34" charset="0"/>
              <a:buChar char="•"/>
            </a:pPr>
            <a:r>
              <a:rPr lang="en-US" sz="2000" dirty="0">
                <a:solidFill>
                  <a:schemeClr val="tx1"/>
                </a:solidFill>
                <a:latin typeface="Helvetica Neue"/>
                <a:cs typeface="Calibri" panose="020F0502020204030204" pitchFamily="34" charset="0"/>
              </a:rPr>
              <a:t>Level of Care denial from Katie Beckett</a:t>
            </a:r>
          </a:p>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Pays for disability-specific goods/services based on individual and family’s unique needs.</a:t>
            </a:r>
          </a:p>
          <a:p>
            <a:pPr algn="l"/>
            <a:endParaRPr sz="2000" dirty="0">
              <a:latin typeface="Helvetica Neue"/>
            </a:endParaRPr>
          </a:p>
        </p:txBody>
      </p:sp>
      <p:sp>
        <p:nvSpPr>
          <p:cNvPr id="11" name="Shape 434"/>
          <p:cNvSpPr>
            <a:spLocks noGrp="1"/>
          </p:cNvSpPr>
          <p:nvPr>
            <p:ph type="body" idx="17"/>
          </p:nvPr>
        </p:nvSpPr>
        <p:spPr>
          <a:xfrm>
            <a:off x="1390927" y="1897342"/>
            <a:ext cx="3666068" cy="471924"/>
          </a:xfrm>
          <a:prstGeom prst="rect">
            <a:avLst/>
          </a:prstGeom>
        </p:spPr>
        <p:txBody>
          <a:bodyPr/>
          <a:lstStyle/>
          <a:p>
            <a:r>
              <a:rPr lang="en-US" sz="2400" dirty="0"/>
              <a:t>Champions for children</a:t>
            </a:r>
            <a:endParaRPr sz="2400" dirty="0"/>
          </a:p>
        </p:txBody>
      </p:sp>
      <p:sp>
        <p:nvSpPr>
          <p:cNvPr id="3" name="TextBox 2">
            <a:extLst>
              <a:ext uri="{FF2B5EF4-FFF2-40B4-BE49-F238E27FC236}">
                <a16:creationId xmlns:a16="http://schemas.microsoft.com/office/drawing/2014/main" xmlns="" id="{E1B8A0E0-ABE7-46D0-8B55-827D8E7ABD7B}"/>
              </a:ext>
            </a:extLst>
          </p:cNvPr>
          <p:cNvSpPr txBox="1"/>
          <p:nvPr/>
        </p:nvSpPr>
        <p:spPr>
          <a:xfrm>
            <a:off x="621889" y="6242567"/>
            <a:ext cx="5106388" cy="22570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More information:</a:t>
            </a:r>
          </a:p>
          <a:p>
            <a:pPr marL="0" marR="0" indent="0" algn="l" defTabSz="584200" rtl="0" fontAlgn="auto" latinLnBrk="0" hangingPunct="0">
              <a:lnSpc>
                <a:spcPct val="100000"/>
              </a:lnSpc>
              <a:spcBef>
                <a:spcPts val="0"/>
              </a:spcBef>
              <a:spcAft>
                <a:spcPts val="0"/>
              </a:spcAft>
              <a:buClrTx/>
              <a:buSzTx/>
              <a:buFontTx/>
              <a:buNone/>
              <a:tabLst/>
            </a:pPr>
            <a:endParaRPr lang="en-US" sz="2000" b="1" dirty="0">
              <a:latin typeface="Calibri" panose="020F0502020204030204" pitchFamily="34" charset="0"/>
              <a:cs typeface="Calibri" panose="020F0502020204030204" pitchFamily="34" charset="0"/>
            </a:endParaRPr>
          </a:p>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parentmentors.org</a:t>
            </a:r>
          </a:p>
          <a:p>
            <a:pPr lvl="1" algn="l"/>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a:p>
            <a:pPr lvl="7" indent="0" algn="l"/>
            <a:r>
              <a:rPr lang="en-US" sz="2000" b="1" dirty="0">
                <a:latin typeface="Calibri" panose="020F0502020204030204" pitchFamily="34" charset="0"/>
                <a:cs typeface="Calibri" panose="020F0502020204030204" pitchFamily="34" charset="0"/>
              </a:rPr>
              <a:t>Parent to Parent of Georgia</a:t>
            </a:r>
          </a:p>
          <a:p>
            <a:pPr lvl="8" algn="l"/>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p2pga.org</a:t>
            </a:r>
          </a:p>
          <a:p>
            <a:pPr lvl="8" algn="l"/>
            <a:r>
              <a:rPr lang="en-US" sz="2000" b="1" dirty="0">
                <a:latin typeface="Calibri" panose="020F0502020204030204" pitchFamily="34" charset="0"/>
                <a:cs typeface="Calibri" panose="020F0502020204030204" pitchFamily="34" charset="0"/>
              </a:rPr>
              <a:t>800-229-2038</a:t>
            </a:r>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
        <p:nvSpPr>
          <p:cNvPr id="5" name="Rectangle 4">
            <a:extLst>
              <a:ext uri="{FF2B5EF4-FFF2-40B4-BE49-F238E27FC236}">
                <a16:creationId xmlns:a16="http://schemas.microsoft.com/office/drawing/2014/main" xmlns="" id="{07688FE9-A87A-43AA-88E9-9A14C8FFE07A}"/>
              </a:ext>
            </a:extLst>
          </p:cNvPr>
          <p:cNvSpPr/>
          <p:nvPr/>
        </p:nvSpPr>
        <p:spPr>
          <a:xfrm>
            <a:off x="1845619" y="472528"/>
            <a:ext cx="2585964" cy="584775"/>
          </a:xfrm>
          <a:prstGeom prst="rect">
            <a:avLst/>
          </a:prstGeom>
          <a:noFill/>
        </p:spPr>
        <p:txBody>
          <a:bodyPr wrap="none" lIns="91440" tIns="45720" rIns="91440" bIns="45720">
            <a:spAutoFit/>
          </a:bodyPr>
          <a:lstStyle/>
          <a:p>
            <a:pPr algn="ctr"/>
            <a:r>
              <a:rPr lang="en-US"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nutshell video</a:t>
            </a:r>
            <a:endParaRPr lang="en-US" sz="3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 name="TextBox 1">
            <a:extLst>
              <a:ext uri="{FF2B5EF4-FFF2-40B4-BE49-F238E27FC236}">
                <a16:creationId xmlns:a16="http://schemas.microsoft.com/office/drawing/2014/main" xmlns="" id="{0A2FC6B3-AAFC-49A6-AEF9-1310230637E8}"/>
              </a:ext>
            </a:extLst>
          </p:cNvPr>
          <p:cNvSpPr txBox="1"/>
          <p:nvPr/>
        </p:nvSpPr>
        <p:spPr>
          <a:xfrm>
            <a:off x="7100635" y="3914799"/>
            <a:ext cx="5142015" cy="1764586"/>
          </a:xfrm>
          <a:prstGeom prst="rect">
            <a:avLst/>
          </a:prstGeom>
          <a:solidFill>
            <a:schemeClr val="accent1">
              <a:lumMod val="5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latin typeface="+mn-lt"/>
                <a:ea typeface="+mn-ea"/>
                <a:cs typeface="+mn-cs"/>
                <a:sym typeface="Helvetica Light"/>
              </a:rPr>
              <a:t>-----</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Special Education Parent Mentor</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Contact Info</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a:t>
            </a:r>
          </a:p>
        </p:txBody>
      </p:sp>
    </p:spTree>
    <p:extLst>
      <p:ext uri="{BB962C8B-B14F-4D97-AF65-F5344CB8AC3E}">
        <p14:creationId xmlns:p14="http://schemas.microsoft.com/office/powerpoint/2010/main" val="340717778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lephant-970456_1280.jpg"/>
          <p:cNvPicPr>
            <a:picLocks noGrp="1" noChangeAspect="1"/>
          </p:cNvPicPr>
          <p:nvPr>
            <p:ph type="pic" idx="13"/>
          </p:nvPr>
        </p:nvPicPr>
        <p:blipFill>
          <a:blip r:embed="rId2">
            <a:alphaModFix amt="55452"/>
          </a:blip>
          <a:srcRect l="48694" r="5592"/>
          <a:stretch>
            <a:fillRect/>
          </a:stretch>
        </p:blipFill>
        <p:spPr>
          <a:xfrm>
            <a:off x="6324298" y="0"/>
            <a:ext cx="6694690" cy="9759421"/>
          </a:xfrm>
          <a:prstGeom prst="rect">
            <a:avLst/>
          </a:prstGeom>
        </p:spPr>
      </p:pic>
      <p:sp>
        <p:nvSpPr>
          <p:cNvPr id="8" name="Shape 431"/>
          <p:cNvSpPr>
            <a:spLocks noGrp="1"/>
          </p:cNvSpPr>
          <p:nvPr>
            <p:ph type="body" idx="14"/>
          </p:nvPr>
        </p:nvSpPr>
        <p:spPr>
          <a:xfrm>
            <a:off x="573011" y="3017657"/>
            <a:ext cx="5204143" cy="4315990"/>
          </a:xfrm>
          <a:prstGeom prst="rect">
            <a:avLst/>
          </a:prstGeom>
        </p:spPr>
        <p:txBody>
          <a:bodyPr/>
          <a:lstStyle/>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Funding through Department of Behavioral Health &amp; Developmental Disabilities (DBHDD)</a:t>
            </a:r>
          </a:p>
          <a:p>
            <a:pPr marL="342900" indent="-342900" algn="l">
              <a:lnSpc>
                <a:spcPct val="100000"/>
              </a:lnSpc>
              <a:buFont typeface="Arial" panose="020B0604020202020204" pitchFamily="34" charset="0"/>
              <a:buChar char="•"/>
            </a:pPr>
            <a:r>
              <a:rPr lang="en-US" sz="2000" dirty="0">
                <a:solidFill>
                  <a:schemeClr val="tx1"/>
                </a:solidFill>
                <a:latin typeface="Helvetica Neue"/>
                <a:cs typeface="Calibri" panose="020F0502020204030204" pitchFamily="34" charset="0"/>
              </a:rPr>
              <a:t>Eligibility includes </a:t>
            </a:r>
          </a:p>
          <a:p>
            <a:pPr marL="787400" lvl="1" indent="-342900">
              <a:spcBef>
                <a:spcPts val="0"/>
              </a:spcBef>
              <a:buFont typeface="Arial" panose="020B0604020202020204" pitchFamily="34" charset="0"/>
              <a:buChar char="•"/>
            </a:pPr>
            <a:r>
              <a:rPr lang="en-US" sz="2000" dirty="0">
                <a:solidFill>
                  <a:schemeClr val="tx1"/>
                </a:solidFill>
                <a:latin typeface="Helvetica Neue"/>
                <a:cs typeface="Calibri" panose="020F0502020204030204" pitchFamily="34" charset="0"/>
              </a:rPr>
              <a:t>diagnosis of developmental disability</a:t>
            </a:r>
          </a:p>
          <a:p>
            <a:pPr marL="787400" lvl="1" indent="-342900">
              <a:spcBef>
                <a:spcPts val="0"/>
              </a:spcBef>
              <a:buFont typeface="Arial" panose="020B0604020202020204" pitchFamily="34" charset="0"/>
              <a:buChar char="•"/>
            </a:pPr>
            <a:r>
              <a:rPr lang="en-US" sz="2000" dirty="0">
                <a:solidFill>
                  <a:schemeClr val="tx1"/>
                </a:solidFill>
                <a:latin typeface="Helvetica Neue"/>
                <a:cs typeface="Calibri" panose="020F0502020204030204" pitchFamily="34" charset="0"/>
              </a:rPr>
              <a:t>not receiving other funding</a:t>
            </a:r>
          </a:p>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Provider for Coweta County - Pathways</a:t>
            </a:r>
          </a:p>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Pays for disability-specific services based on individual and family’s unique needs.</a:t>
            </a:r>
          </a:p>
          <a:p>
            <a:pPr marL="342900" indent="-342900">
              <a:buFont typeface="Arial" panose="020B0604020202020204" pitchFamily="34" charset="0"/>
              <a:buChar char="•"/>
            </a:pPr>
            <a:endParaRPr lang="en-US" sz="2000" dirty="0">
              <a:solidFill>
                <a:schemeClr val="tx1"/>
              </a:solidFill>
              <a:latin typeface="Helvetica Neue"/>
              <a:cs typeface="Calibri" panose="020F0502020204030204" pitchFamily="34" charset="0"/>
            </a:endParaRPr>
          </a:p>
          <a:p>
            <a:pPr marL="342900" indent="-342900">
              <a:buFont typeface="Arial" panose="020B0604020202020204" pitchFamily="34" charset="0"/>
              <a:buChar char="•"/>
            </a:pPr>
            <a:endParaRPr lang="en-US" sz="2000" dirty="0">
              <a:solidFill>
                <a:schemeClr val="tx1"/>
              </a:solidFill>
              <a:latin typeface="Helvetica Neue"/>
              <a:cs typeface="Calibri" panose="020F0502020204030204" pitchFamily="34" charset="0"/>
            </a:endParaRPr>
          </a:p>
          <a:p>
            <a:pPr algn="l"/>
            <a:endParaRPr sz="2000" dirty="0">
              <a:latin typeface="Helvetica Neue"/>
            </a:endParaRPr>
          </a:p>
        </p:txBody>
      </p:sp>
      <p:sp>
        <p:nvSpPr>
          <p:cNvPr id="11" name="Shape 434"/>
          <p:cNvSpPr>
            <a:spLocks noGrp="1"/>
          </p:cNvSpPr>
          <p:nvPr>
            <p:ph type="body" idx="17"/>
          </p:nvPr>
        </p:nvSpPr>
        <p:spPr>
          <a:xfrm>
            <a:off x="1407759" y="1897342"/>
            <a:ext cx="3632405" cy="471924"/>
          </a:xfrm>
          <a:prstGeom prst="rect">
            <a:avLst/>
          </a:prstGeom>
        </p:spPr>
        <p:txBody>
          <a:bodyPr/>
          <a:lstStyle/>
          <a:p>
            <a:r>
              <a:rPr lang="en-US" sz="2400" dirty="0"/>
              <a:t>Family support funding</a:t>
            </a:r>
            <a:endParaRPr sz="2400" dirty="0"/>
          </a:p>
        </p:txBody>
      </p:sp>
      <p:sp>
        <p:nvSpPr>
          <p:cNvPr id="5" name="Rectangle 4">
            <a:extLst>
              <a:ext uri="{FF2B5EF4-FFF2-40B4-BE49-F238E27FC236}">
                <a16:creationId xmlns:a16="http://schemas.microsoft.com/office/drawing/2014/main" xmlns="" id="{41A8D9A6-913B-439F-897F-C5A5C01AC6B0}"/>
              </a:ext>
            </a:extLst>
          </p:cNvPr>
          <p:cNvSpPr/>
          <p:nvPr/>
        </p:nvSpPr>
        <p:spPr>
          <a:xfrm>
            <a:off x="1845619" y="472528"/>
            <a:ext cx="2585964" cy="584775"/>
          </a:xfrm>
          <a:prstGeom prst="rect">
            <a:avLst/>
          </a:prstGeom>
          <a:noFill/>
        </p:spPr>
        <p:txBody>
          <a:bodyPr wrap="none" lIns="91440" tIns="45720" rIns="91440" bIns="45720">
            <a:spAutoFit/>
          </a:bodyPr>
          <a:lstStyle/>
          <a:p>
            <a:pPr algn="ctr"/>
            <a:r>
              <a:rPr lang="en-US"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nutshell video</a:t>
            </a:r>
            <a:endParaRPr lang="en-US" sz="3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 name="TextBox 1">
            <a:extLst>
              <a:ext uri="{FF2B5EF4-FFF2-40B4-BE49-F238E27FC236}">
                <a16:creationId xmlns:a16="http://schemas.microsoft.com/office/drawing/2014/main" xmlns="" id="{07CEE5DE-531B-4857-B98F-CEB98C28A46F}"/>
              </a:ext>
            </a:extLst>
          </p:cNvPr>
          <p:cNvSpPr txBox="1"/>
          <p:nvPr/>
        </p:nvSpPr>
        <p:spPr>
          <a:xfrm>
            <a:off x="670767" y="7055816"/>
            <a:ext cx="5106388" cy="22570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More information:</a:t>
            </a:r>
          </a:p>
          <a:p>
            <a:pPr marL="0" marR="0" indent="0" algn="l" defTabSz="584200" rtl="0" fontAlgn="auto" latinLnBrk="0" hangingPunct="0">
              <a:lnSpc>
                <a:spcPct val="100000"/>
              </a:lnSpc>
              <a:spcBef>
                <a:spcPts val="0"/>
              </a:spcBef>
              <a:spcAft>
                <a:spcPts val="0"/>
              </a:spcAft>
              <a:buClrTx/>
              <a:buSzTx/>
              <a:buFontTx/>
              <a:buNone/>
              <a:tabLst/>
            </a:pPr>
            <a:endParaRPr lang="en-US" sz="2000" b="1" dirty="0">
              <a:latin typeface="Calibri" panose="020F0502020204030204" pitchFamily="34" charset="0"/>
              <a:cs typeface="Calibri" panose="020F0502020204030204" pitchFamily="34" charset="0"/>
            </a:endParaRPr>
          </a:p>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parentmentors.org</a:t>
            </a:r>
          </a:p>
          <a:p>
            <a:pPr lvl="1" algn="l"/>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a:p>
            <a:pPr lvl="7" indent="0" algn="l"/>
            <a:r>
              <a:rPr lang="en-US" sz="2000" b="1" dirty="0">
                <a:latin typeface="Calibri" panose="020F0502020204030204" pitchFamily="34" charset="0"/>
                <a:cs typeface="Calibri" panose="020F0502020204030204" pitchFamily="34" charset="0"/>
              </a:rPr>
              <a:t>Parent to Parent of Georgia</a:t>
            </a:r>
          </a:p>
          <a:p>
            <a:pPr lvl="8" algn="l"/>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p2pga.org</a:t>
            </a:r>
          </a:p>
          <a:p>
            <a:pPr lvl="8" algn="l"/>
            <a:r>
              <a:rPr lang="en-US" sz="2000" b="1" dirty="0">
                <a:latin typeface="Calibri" panose="020F0502020204030204" pitchFamily="34" charset="0"/>
                <a:cs typeface="Calibri" panose="020F0502020204030204" pitchFamily="34" charset="0"/>
              </a:rPr>
              <a:t>800-229-2038</a:t>
            </a:r>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
        <p:nvSpPr>
          <p:cNvPr id="3" name="TextBox 2">
            <a:extLst>
              <a:ext uri="{FF2B5EF4-FFF2-40B4-BE49-F238E27FC236}">
                <a16:creationId xmlns:a16="http://schemas.microsoft.com/office/drawing/2014/main" xmlns="" id="{EB57C1BF-33F1-425E-A05E-717CD4B0F73F}"/>
              </a:ext>
            </a:extLst>
          </p:cNvPr>
          <p:cNvSpPr txBox="1"/>
          <p:nvPr/>
        </p:nvSpPr>
        <p:spPr>
          <a:xfrm>
            <a:off x="7100635" y="3914799"/>
            <a:ext cx="5142015" cy="1764586"/>
          </a:xfrm>
          <a:prstGeom prst="rect">
            <a:avLst/>
          </a:prstGeom>
          <a:solidFill>
            <a:schemeClr val="accent1">
              <a:lumMod val="5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latin typeface="+mn-lt"/>
                <a:ea typeface="+mn-ea"/>
                <a:cs typeface="+mn-cs"/>
                <a:sym typeface="Helvetica Light"/>
              </a:rPr>
              <a:t>-----</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Special Education Parent Mentor</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Contact Info</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a:t>
            </a:r>
          </a:p>
        </p:txBody>
      </p:sp>
    </p:spTree>
    <p:extLst>
      <p:ext uri="{BB962C8B-B14F-4D97-AF65-F5344CB8AC3E}">
        <p14:creationId xmlns:p14="http://schemas.microsoft.com/office/powerpoint/2010/main" val="72592887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lephant-970456_1280.jpg"/>
          <p:cNvPicPr>
            <a:picLocks noGrp="1" noChangeAspect="1"/>
          </p:cNvPicPr>
          <p:nvPr>
            <p:ph type="pic" idx="13"/>
          </p:nvPr>
        </p:nvPicPr>
        <p:blipFill>
          <a:blip r:embed="rId2">
            <a:alphaModFix amt="55452"/>
          </a:blip>
          <a:srcRect l="48694" r="5592"/>
          <a:stretch>
            <a:fillRect/>
          </a:stretch>
        </p:blipFill>
        <p:spPr>
          <a:xfrm>
            <a:off x="6324298" y="0"/>
            <a:ext cx="6694690" cy="9759421"/>
          </a:xfrm>
          <a:prstGeom prst="rect">
            <a:avLst/>
          </a:prstGeom>
        </p:spPr>
      </p:pic>
      <p:sp>
        <p:nvSpPr>
          <p:cNvPr id="8" name="Shape 431"/>
          <p:cNvSpPr>
            <a:spLocks noGrp="1"/>
          </p:cNvSpPr>
          <p:nvPr>
            <p:ph type="body" idx="14"/>
          </p:nvPr>
        </p:nvSpPr>
        <p:spPr>
          <a:xfrm>
            <a:off x="460445" y="2537289"/>
            <a:ext cx="5590283" cy="5423985"/>
          </a:xfrm>
          <a:prstGeom prst="rect">
            <a:avLst/>
          </a:prstGeom>
        </p:spPr>
        <p:txBody>
          <a:bodyPr/>
          <a:lstStyle/>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Pays disability benefits to children and adults who:</a:t>
            </a:r>
          </a:p>
          <a:p>
            <a:pPr marL="787400" lvl="1" indent="-342900">
              <a:spcBef>
                <a:spcPts val="0"/>
              </a:spcBef>
              <a:buFont typeface="Arial" panose="020B0604020202020204" pitchFamily="34" charset="0"/>
              <a:buChar char="•"/>
            </a:pPr>
            <a:r>
              <a:rPr lang="en-US" sz="2000" dirty="0">
                <a:solidFill>
                  <a:schemeClr val="tx1"/>
                </a:solidFill>
                <a:latin typeface="Helvetica Neue"/>
                <a:cs typeface="Calibri" panose="020F0502020204030204" pitchFamily="34" charset="0"/>
              </a:rPr>
              <a:t>Have disabilities, and</a:t>
            </a:r>
          </a:p>
          <a:p>
            <a:pPr marL="787400" lvl="1" indent="-342900">
              <a:spcBef>
                <a:spcPts val="0"/>
              </a:spcBef>
              <a:buFont typeface="Arial" panose="020B0604020202020204" pitchFamily="34" charset="0"/>
              <a:buChar char="•"/>
            </a:pPr>
            <a:r>
              <a:rPr lang="en-US" sz="2000" dirty="0">
                <a:solidFill>
                  <a:schemeClr val="tx1"/>
                </a:solidFill>
                <a:latin typeface="Helvetica Neue"/>
                <a:cs typeface="Calibri" panose="020F0502020204030204" pitchFamily="34" charset="0"/>
              </a:rPr>
              <a:t>Low income</a:t>
            </a:r>
          </a:p>
          <a:p>
            <a:pPr marL="1231900" lvl="2" indent="-342900">
              <a:spcBef>
                <a:spcPts val="0"/>
              </a:spcBef>
              <a:buFont typeface="Arial" panose="020B0604020202020204" pitchFamily="34" charset="0"/>
              <a:buChar char="•"/>
            </a:pPr>
            <a:r>
              <a:rPr lang="en-US" sz="1800" dirty="0">
                <a:solidFill>
                  <a:schemeClr val="tx1"/>
                </a:solidFill>
                <a:latin typeface="Helvetica Neue"/>
                <a:cs typeface="Calibri" panose="020F0502020204030204" pitchFamily="34" charset="0"/>
              </a:rPr>
              <a:t>If applying for child, based on parents’ income</a:t>
            </a:r>
          </a:p>
          <a:p>
            <a:pPr marL="1231900" lvl="2" indent="-342900">
              <a:spcBef>
                <a:spcPts val="0"/>
              </a:spcBef>
              <a:buFont typeface="Arial" panose="020B0604020202020204" pitchFamily="34" charset="0"/>
              <a:buChar char="•"/>
            </a:pPr>
            <a:r>
              <a:rPr lang="en-US" sz="1800" dirty="0">
                <a:solidFill>
                  <a:schemeClr val="tx1"/>
                </a:solidFill>
                <a:latin typeface="Helvetica Neue"/>
                <a:cs typeface="Calibri" panose="020F0502020204030204" pitchFamily="34" charset="0"/>
              </a:rPr>
              <a:t>If applying for adult, based on adult’s income</a:t>
            </a:r>
          </a:p>
          <a:p>
            <a:pPr marL="342900" indent="-342900" algn="l">
              <a:lnSpc>
                <a:spcPct val="100000"/>
              </a:lnSpc>
              <a:buFont typeface="Arial" panose="020B0604020202020204" pitchFamily="34" charset="0"/>
              <a:buChar char="•"/>
            </a:pPr>
            <a:r>
              <a:rPr lang="en-US" sz="2000" dirty="0">
                <a:solidFill>
                  <a:schemeClr val="tx1"/>
                </a:solidFill>
                <a:latin typeface="Helvetica Neue"/>
                <a:cs typeface="Calibri" panose="020F0502020204030204" pitchFamily="34" charset="0"/>
              </a:rPr>
              <a:t>Apply at the local Social Security office</a:t>
            </a:r>
          </a:p>
          <a:p>
            <a:pPr marL="342900" indent="-342900" algn="l">
              <a:lnSpc>
                <a:spcPct val="100000"/>
              </a:lnSpc>
              <a:buFont typeface="Arial" panose="020B0604020202020204" pitchFamily="34" charset="0"/>
              <a:buChar char="•"/>
            </a:pPr>
            <a:r>
              <a:rPr lang="en-US" sz="2000" dirty="0">
                <a:solidFill>
                  <a:schemeClr val="tx1"/>
                </a:solidFill>
                <a:latin typeface="Helvetica Neue"/>
                <a:cs typeface="Calibri" panose="020F0502020204030204" pitchFamily="34" charset="0"/>
              </a:rPr>
              <a:t>Takes 3-5 months to get a decision</a:t>
            </a:r>
          </a:p>
          <a:p>
            <a:pPr marL="342900" indent="-342900" algn="l">
              <a:lnSpc>
                <a:spcPct val="100000"/>
              </a:lnSpc>
              <a:buFont typeface="Arial" panose="020B0604020202020204" pitchFamily="34" charset="0"/>
              <a:buChar char="•"/>
            </a:pPr>
            <a:r>
              <a:rPr lang="en-US" sz="2000" dirty="0">
                <a:solidFill>
                  <a:schemeClr val="tx1"/>
                </a:solidFill>
                <a:latin typeface="Helvetica Neue"/>
                <a:cs typeface="Calibri" panose="020F0502020204030204" pitchFamily="34" charset="0"/>
              </a:rPr>
              <a:t>Denials are common, so are appeals</a:t>
            </a:r>
          </a:p>
          <a:p>
            <a:pPr marL="342900" indent="-342900" algn="l">
              <a:lnSpc>
                <a:spcPct val="100000"/>
              </a:lnSpc>
              <a:buFont typeface="Arial" panose="020B0604020202020204" pitchFamily="34" charset="0"/>
              <a:buChar char="•"/>
            </a:pPr>
            <a:r>
              <a:rPr lang="en-US" sz="2000" dirty="0">
                <a:solidFill>
                  <a:schemeClr val="tx1"/>
                </a:solidFill>
                <a:latin typeface="Helvetica Neue"/>
                <a:cs typeface="Calibri" panose="020F0502020204030204" pitchFamily="34" charset="0"/>
              </a:rPr>
              <a:t>Once approved, get:</a:t>
            </a:r>
          </a:p>
          <a:p>
            <a:pPr marL="787400" lvl="1" indent="-342900">
              <a:spcBef>
                <a:spcPts val="0"/>
              </a:spcBef>
              <a:buFont typeface="Arial" panose="020B0604020202020204" pitchFamily="34" charset="0"/>
              <a:buChar char="•"/>
            </a:pPr>
            <a:r>
              <a:rPr lang="en-US" sz="2000" dirty="0">
                <a:solidFill>
                  <a:schemeClr val="tx1"/>
                </a:solidFill>
                <a:latin typeface="Helvetica Neue"/>
                <a:cs typeface="Calibri" panose="020F0502020204030204" pitchFamily="34" charset="0"/>
              </a:rPr>
              <a:t>Monthly checks, and </a:t>
            </a:r>
          </a:p>
          <a:p>
            <a:pPr marL="787400" lvl="1" indent="-342900">
              <a:spcBef>
                <a:spcPts val="0"/>
              </a:spcBef>
              <a:buFont typeface="Arial" panose="020B0604020202020204" pitchFamily="34" charset="0"/>
              <a:buChar char="•"/>
            </a:pPr>
            <a:r>
              <a:rPr lang="en-US" sz="2000" dirty="0">
                <a:solidFill>
                  <a:schemeClr val="tx1"/>
                </a:solidFill>
                <a:latin typeface="Helvetica Neue"/>
                <a:cs typeface="Calibri" panose="020F0502020204030204" pitchFamily="34" charset="0"/>
              </a:rPr>
              <a:t>Medicaid</a:t>
            </a:r>
          </a:p>
          <a:p>
            <a:pPr marL="342900" indent="-342900" algn="l">
              <a:lnSpc>
                <a:spcPct val="100000"/>
              </a:lnSpc>
              <a:buFont typeface="Arial" panose="020B0604020202020204" pitchFamily="34" charset="0"/>
              <a:buChar char="•"/>
            </a:pPr>
            <a:r>
              <a:rPr lang="en-US" sz="2000" dirty="0">
                <a:solidFill>
                  <a:schemeClr val="tx1"/>
                </a:solidFill>
                <a:latin typeface="Helvetica Neue"/>
                <a:cs typeface="Calibri" panose="020F0502020204030204" pitchFamily="34" charset="0"/>
              </a:rPr>
              <a:t>Can work- Benefits Navigator Program</a:t>
            </a:r>
          </a:p>
          <a:p>
            <a:pPr marL="342900" indent="-342900">
              <a:buFont typeface="Arial" panose="020B0604020202020204" pitchFamily="34" charset="0"/>
              <a:buChar char="•"/>
            </a:pPr>
            <a:endParaRPr lang="en-US" sz="2000" dirty="0">
              <a:solidFill>
                <a:schemeClr val="tx1"/>
              </a:solidFill>
              <a:latin typeface="Helvetica Neue"/>
              <a:cs typeface="Calibri" panose="020F0502020204030204" pitchFamily="34" charset="0"/>
            </a:endParaRPr>
          </a:p>
          <a:p>
            <a:pPr algn="l"/>
            <a:endParaRPr sz="2000" dirty="0">
              <a:latin typeface="Helvetica Neue"/>
            </a:endParaRPr>
          </a:p>
        </p:txBody>
      </p:sp>
      <p:sp>
        <p:nvSpPr>
          <p:cNvPr id="11" name="Shape 434"/>
          <p:cNvSpPr>
            <a:spLocks noGrp="1"/>
          </p:cNvSpPr>
          <p:nvPr>
            <p:ph type="body" idx="17"/>
          </p:nvPr>
        </p:nvSpPr>
        <p:spPr>
          <a:xfrm>
            <a:off x="825071" y="1912731"/>
            <a:ext cx="4797788" cy="441146"/>
          </a:xfrm>
          <a:prstGeom prst="rect">
            <a:avLst/>
          </a:prstGeom>
        </p:spPr>
        <p:txBody>
          <a:bodyPr/>
          <a:lstStyle/>
          <a:p>
            <a:r>
              <a:rPr lang="en-US" sz="2200" dirty="0"/>
              <a:t>Supplemental security income (SSI)</a:t>
            </a:r>
            <a:endParaRPr sz="2200" dirty="0"/>
          </a:p>
        </p:txBody>
      </p:sp>
      <p:sp>
        <p:nvSpPr>
          <p:cNvPr id="5" name="Rectangle 4">
            <a:extLst>
              <a:ext uri="{FF2B5EF4-FFF2-40B4-BE49-F238E27FC236}">
                <a16:creationId xmlns:a16="http://schemas.microsoft.com/office/drawing/2014/main" xmlns="" id="{41A8D9A6-913B-439F-897F-C5A5C01AC6B0}"/>
              </a:ext>
            </a:extLst>
          </p:cNvPr>
          <p:cNvSpPr/>
          <p:nvPr/>
        </p:nvSpPr>
        <p:spPr>
          <a:xfrm>
            <a:off x="1845619" y="472528"/>
            <a:ext cx="2585964" cy="584775"/>
          </a:xfrm>
          <a:prstGeom prst="rect">
            <a:avLst/>
          </a:prstGeom>
          <a:noFill/>
        </p:spPr>
        <p:txBody>
          <a:bodyPr wrap="none" lIns="91440" tIns="45720" rIns="91440" bIns="45720">
            <a:spAutoFit/>
          </a:bodyPr>
          <a:lstStyle/>
          <a:p>
            <a:pPr algn="ctr"/>
            <a:r>
              <a:rPr lang="en-US"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nutshell video</a:t>
            </a:r>
            <a:endParaRPr lang="en-US" sz="3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 name="TextBox 1">
            <a:extLst>
              <a:ext uri="{FF2B5EF4-FFF2-40B4-BE49-F238E27FC236}">
                <a16:creationId xmlns:a16="http://schemas.microsoft.com/office/drawing/2014/main" xmlns="" id="{92A5BEAD-2DB2-43F9-A9A7-71CA856CBD95}"/>
              </a:ext>
            </a:extLst>
          </p:cNvPr>
          <p:cNvSpPr txBox="1"/>
          <p:nvPr/>
        </p:nvSpPr>
        <p:spPr>
          <a:xfrm>
            <a:off x="670771" y="7496572"/>
            <a:ext cx="5106388" cy="22570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More information:</a:t>
            </a:r>
          </a:p>
          <a:p>
            <a:pPr marL="0" marR="0" indent="0" algn="l" defTabSz="584200" rtl="0" fontAlgn="auto" latinLnBrk="0" hangingPunct="0">
              <a:lnSpc>
                <a:spcPct val="100000"/>
              </a:lnSpc>
              <a:spcBef>
                <a:spcPts val="0"/>
              </a:spcBef>
              <a:spcAft>
                <a:spcPts val="0"/>
              </a:spcAft>
              <a:buClrTx/>
              <a:buSzTx/>
              <a:buFontTx/>
              <a:buNone/>
              <a:tabLst/>
            </a:pPr>
            <a:endParaRPr lang="en-US" sz="2000" b="1" dirty="0">
              <a:latin typeface="Calibri" panose="020F0502020204030204" pitchFamily="34" charset="0"/>
              <a:cs typeface="Calibri" panose="020F0502020204030204" pitchFamily="34" charset="0"/>
            </a:endParaRPr>
          </a:p>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parentmentors.org</a:t>
            </a:r>
          </a:p>
          <a:p>
            <a:pPr lvl="1" algn="l"/>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a:p>
            <a:pPr lvl="7" indent="0" algn="l"/>
            <a:r>
              <a:rPr lang="en-US" sz="2000" b="1" dirty="0">
                <a:latin typeface="Calibri" panose="020F0502020204030204" pitchFamily="34" charset="0"/>
                <a:cs typeface="Calibri" panose="020F0502020204030204" pitchFamily="34" charset="0"/>
              </a:rPr>
              <a:t>Parent to Parent of Georgia</a:t>
            </a:r>
          </a:p>
          <a:p>
            <a:pPr lvl="8" algn="l"/>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p2pga.org</a:t>
            </a:r>
          </a:p>
          <a:p>
            <a:pPr lvl="8" algn="l"/>
            <a:r>
              <a:rPr lang="en-US" sz="2000" b="1" dirty="0">
                <a:latin typeface="Calibri" panose="020F0502020204030204" pitchFamily="34" charset="0"/>
                <a:cs typeface="Calibri" panose="020F0502020204030204" pitchFamily="34" charset="0"/>
              </a:rPr>
              <a:t>800-229-2038</a:t>
            </a:r>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
        <p:nvSpPr>
          <p:cNvPr id="3" name="TextBox 2">
            <a:extLst>
              <a:ext uri="{FF2B5EF4-FFF2-40B4-BE49-F238E27FC236}">
                <a16:creationId xmlns:a16="http://schemas.microsoft.com/office/drawing/2014/main" xmlns="" id="{3D61E25E-5189-42CD-9310-BE08D8C3B6CE}"/>
              </a:ext>
            </a:extLst>
          </p:cNvPr>
          <p:cNvSpPr txBox="1"/>
          <p:nvPr/>
        </p:nvSpPr>
        <p:spPr>
          <a:xfrm>
            <a:off x="7100635" y="3914799"/>
            <a:ext cx="5142015" cy="1764586"/>
          </a:xfrm>
          <a:prstGeom prst="rect">
            <a:avLst/>
          </a:prstGeom>
          <a:solidFill>
            <a:schemeClr val="accent1">
              <a:lumMod val="5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latin typeface="+mn-lt"/>
                <a:ea typeface="+mn-ea"/>
                <a:cs typeface="+mn-cs"/>
                <a:sym typeface="Helvetica Light"/>
              </a:rPr>
              <a:t>-----</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Special Education Parent Mentor</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Contact Info</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a:t>
            </a:r>
          </a:p>
        </p:txBody>
      </p:sp>
    </p:spTree>
    <p:extLst>
      <p:ext uri="{BB962C8B-B14F-4D97-AF65-F5344CB8AC3E}">
        <p14:creationId xmlns:p14="http://schemas.microsoft.com/office/powerpoint/2010/main" val="286905962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lephant-970456_1280.jpg"/>
          <p:cNvPicPr>
            <a:picLocks noGrp="1" noChangeAspect="1"/>
          </p:cNvPicPr>
          <p:nvPr>
            <p:ph type="pic" idx="13"/>
          </p:nvPr>
        </p:nvPicPr>
        <p:blipFill>
          <a:blip r:embed="rId2">
            <a:alphaModFix amt="55452"/>
          </a:blip>
          <a:srcRect l="48694" r="5592"/>
          <a:stretch>
            <a:fillRect/>
          </a:stretch>
        </p:blipFill>
        <p:spPr>
          <a:xfrm>
            <a:off x="6324298" y="0"/>
            <a:ext cx="6694690" cy="9759421"/>
          </a:xfrm>
          <a:prstGeom prst="rect">
            <a:avLst/>
          </a:prstGeom>
        </p:spPr>
      </p:pic>
      <p:sp>
        <p:nvSpPr>
          <p:cNvPr id="8" name="Shape 431"/>
          <p:cNvSpPr>
            <a:spLocks noGrp="1"/>
          </p:cNvSpPr>
          <p:nvPr>
            <p:ph type="body" idx="14"/>
          </p:nvPr>
        </p:nvSpPr>
        <p:spPr>
          <a:xfrm>
            <a:off x="621889" y="2623125"/>
            <a:ext cx="5204143" cy="5390450"/>
          </a:xfrm>
          <a:prstGeom prst="rect">
            <a:avLst/>
          </a:prstGeom>
        </p:spPr>
        <p:txBody>
          <a:bodyPr/>
          <a:lstStyle/>
          <a:p>
            <a:pPr marL="342900" indent="-342900" algn="l">
              <a:buFont typeface="Arial" panose="020B0604020202020204" pitchFamily="34" charset="0"/>
              <a:buChar char="•"/>
            </a:pPr>
            <a:r>
              <a:rPr lang="en-US" sz="1800" dirty="0">
                <a:solidFill>
                  <a:schemeClr val="tx1"/>
                </a:solidFill>
                <a:latin typeface="Helvetica Neue"/>
                <a:cs typeface="Calibri" panose="020F0502020204030204" pitchFamily="34" charset="0"/>
              </a:rPr>
              <a:t>Also Known As: NOW/COMP, The Waiver, The List</a:t>
            </a:r>
          </a:p>
          <a:p>
            <a:pPr marL="342900" indent="-342900" algn="l">
              <a:buFont typeface="Arial" panose="020B0604020202020204" pitchFamily="34" charset="0"/>
              <a:buChar char="•"/>
            </a:pPr>
            <a:r>
              <a:rPr lang="en-US" sz="1800" dirty="0">
                <a:solidFill>
                  <a:schemeClr val="tx1"/>
                </a:solidFill>
                <a:latin typeface="Helvetica Neue"/>
                <a:cs typeface="Calibri" panose="020F0502020204030204" pitchFamily="34" charset="0"/>
              </a:rPr>
              <a:t>Benefits people with intellectual disabilities and developmental disabilities</a:t>
            </a:r>
          </a:p>
          <a:p>
            <a:pPr marL="342900" indent="-342900" algn="l">
              <a:buFont typeface="Arial" panose="020B0604020202020204" pitchFamily="34" charset="0"/>
              <a:buChar char="•"/>
            </a:pPr>
            <a:r>
              <a:rPr lang="en-US" sz="1800" dirty="0">
                <a:solidFill>
                  <a:schemeClr val="tx1"/>
                </a:solidFill>
                <a:latin typeface="Helvetica Neue"/>
                <a:cs typeface="Calibri" panose="020F0502020204030204" pitchFamily="34" charset="0"/>
              </a:rPr>
              <a:t>Department of Community Health/Department of Behavioral Health and Developmental Disabilities (DBHDD)</a:t>
            </a:r>
          </a:p>
          <a:p>
            <a:pPr marL="342900" indent="-342900" algn="l">
              <a:buFont typeface="Arial" panose="020B0604020202020204" pitchFamily="34" charset="0"/>
              <a:buChar char="•"/>
            </a:pPr>
            <a:r>
              <a:rPr lang="en-US" sz="1800" dirty="0">
                <a:solidFill>
                  <a:schemeClr val="tx1"/>
                </a:solidFill>
                <a:latin typeface="Helvetica Neue"/>
                <a:cs typeface="Calibri" panose="020F0502020204030204" pitchFamily="34" charset="0"/>
              </a:rPr>
              <a:t>Coweta County is in DBHDD Region 6</a:t>
            </a:r>
          </a:p>
          <a:p>
            <a:pPr marL="342900" indent="-342900" algn="l">
              <a:buFont typeface="Arial" panose="020B0604020202020204" pitchFamily="34" charset="0"/>
              <a:buChar char="•"/>
            </a:pPr>
            <a:r>
              <a:rPr lang="en-US" sz="1800" dirty="0">
                <a:solidFill>
                  <a:schemeClr val="tx1"/>
                </a:solidFill>
                <a:latin typeface="Helvetica Neue"/>
                <a:cs typeface="Calibri" panose="020F0502020204030204" pitchFamily="34" charset="0"/>
              </a:rPr>
              <a:t>Pays for home and community-based services</a:t>
            </a:r>
          </a:p>
          <a:p>
            <a:pPr marL="342900" indent="-342900" algn="l">
              <a:buFont typeface="Arial" panose="020B0604020202020204" pitchFamily="34" charset="0"/>
              <a:buChar char="•"/>
            </a:pPr>
            <a:r>
              <a:rPr lang="en-US" sz="1800" dirty="0">
                <a:solidFill>
                  <a:schemeClr val="tx1"/>
                </a:solidFill>
                <a:latin typeface="Helvetica Neue"/>
                <a:cs typeface="Calibri" panose="020F0502020204030204" pitchFamily="34" charset="0"/>
              </a:rPr>
              <a:t>Purpose: keep people with Intellectual Disabilities &amp; Developmental Disabilities in their own home &amp; community</a:t>
            </a:r>
          </a:p>
          <a:p>
            <a:pPr marL="342900" indent="-342900" algn="l">
              <a:buFont typeface="Arial" panose="020B0604020202020204" pitchFamily="34" charset="0"/>
              <a:buChar char="•"/>
            </a:pPr>
            <a:r>
              <a:rPr lang="en-US" sz="1800" dirty="0">
                <a:solidFill>
                  <a:schemeClr val="tx1"/>
                </a:solidFill>
                <a:latin typeface="Helvetica Neue"/>
                <a:cs typeface="Calibri" panose="020F0502020204030204" pitchFamily="34" charset="0"/>
              </a:rPr>
              <a:t>Eligibility: meets the level of care that would be required in an intermediate-care facility</a:t>
            </a:r>
          </a:p>
          <a:p>
            <a:pPr marL="342900" indent="-342900" algn="l">
              <a:buFont typeface="Arial" panose="020B0604020202020204" pitchFamily="34" charset="0"/>
              <a:buChar char="•"/>
            </a:pPr>
            <a:endParaRPr lang="en-US" sz="1800" dirty="0">
              <a:solidFill>
                <a:schemeClr val="tx1"/>
              </a:solidFill>
              <a:latin typeface="Helvetica Neue"/>
              <a:cs typeface="Calibri" panose="020F0502020204030204" pitchFamily="34" charset="0"/>
            </a:endParaRPr>
          </a:p>
          <a:p>
            <a:pPr algn="l"/>
            <a:endParaRPr sz="1800" dirty="0">
              <a:latin typeface="Helvetica Neue"/>
            </a:endParaRPr>
          </a:p>
        </p:txBody>
      </p:sp>
      <p:sp>
        <p:nvSpPr>
          <p:cNvPr id="11" name="Shape 434"/>
          <p:cNvSpPr>
            <a:spLocks noGrp="1"/>
          </p:cNvSpPr>
          <p:nvPr>
            <p:ph type="body" idx="17"/>
          </p:nvPr>
        </p:nvSpPr>
        <p:spPr>
          <a:xfrm>
            <a:off x="865141" y="2001017"/>
            <a:ext cx="4717637" cy="318036"/>
          </a:xfrm>
          <a:prstGeom prst="rect">
            <a:avLst/>
          </a:prstGeom>
        </p:spPr>
        <p:txBody>
          <a:bodyPr/>
          <a:lstStyle/>
          <a:p>
            <a:r>
              <a:rPr lang="en-US" sz="1400" dirty="0"/>
              <a:t>New options waiver/comprehensive Supports waiver</a:t>
            </a:r>
            <a:endParaRPr sz="1400" dirty="0"/>
          </a:p>
        </p:txBody>
      </p:sp>
      <p:sp>
        <p:nvSpPr>
          <p:cNvPr id="5" name="Rectangle 4">
            <a:extLst>
              <a:ext uri="{FF2B5EF4-FFF2-40B4-BE49-F238E27FC236}">
                <a16:creationId xmlns:a16="http://schemas.microsoft.com/office/drawing/2014/main" xmlns="" id="{13A9C32F-1F8E-49E4-AD0A-9A7CB7C0D884}"/>
              </a:ext>
            </a:extLst>
          </p:cNvPr>
          <p:cNvSpPr/>
          <p:nvPr/>
        </p:nvSpPr>
        <p:spPr>
          <a:xfrm>
            <a:off x="1845619" y="472528"/>
            <a:ext cx="2585964" cy="584775"/>
          </a:xfrm>
          <a:prstGeom prst="rect">
            <a:avLst/>
          </a:prstGeom>
          <a:noFill/>
        </p:spPr>
        <p:txBody>
          <a:bodyPr wrap="none" lIns="91440" tIns="45720" rIns="91440" bIns="45720">
            <a:spAutoFit/>
          </a:bodyPr>
          <a:lstStyle/>
          <a:p>
            <a:pPr algn="ctr"/>
            <a:r>
              <a:rPr lang="en-US"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nutshell video</a:t>
            </a:r>
            <a:endParaRPr lang="en-US" sz="3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 name="TextBox 1">
            <a:extLst>
              <a:ext uri="{FF2B5EF4-FFF2-40B4-BE49-F238E27FC236}">
                <a16:creationId xmlns:a16="http://schemas.microsoft.com/office/drawing/2014/main" xmlns="" id="{66782DB2-1FD1-4AF9-A886-3E68EA8703FA}"/>
              </a:ext>
            </a:extLst>
          </p:cNvPr>
          <p:cNvSpPr txBox="1"/>
          <p:nvPr/>
        </p:nvSpPr>
        <p:spPr>
          <a:xfrm>
            <a:off x="719644" y="7502393"/>
            <a:ext cx="5106388" cy="22570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More information:</a:t>
            </a:r>
          </a:p>
          <a:p>
            <a:pPr marL="0" marR="0" indent="0" algn="l" defTabSz="584200" rtl="0" fontAlgn="auto" latinLnBrk="0" hangingPunct="0">
              <a:lnSpc>
                <a:spcPct val="100000"/>
              </a:lnSpc>
              <a:spcBef>
                <a:spcPts val="0"/>
              </a:spcBef>
              <a:spcAft>
                <a:spcPts val="0"/>
              </a:spcAft>
              <a:buClrTx/>
              <a:buSzTx/>
              <a:buFontTx/>
              <a:buNone/>
              <a:tabLst/>
            </a:pPr>
            <a:endParaRPr lang="en-US" sz="2000" b="1" dirty="0">
              <a:latin typeface="Calibri" panose="020F0502020204030204" pitchFamily="34" charset="0"/>
              <a:cs typeface="Calibri" panose="020F0502020204030204" pitchFamily="34" charset="0"/>
            </a:endParaRPr>
          </a:p>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parentmentors.org</a:t>
            </a:r>
          </a:p>
          <a:p>
            <a:pPr lvl="1" algn="l"/>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a:p>
            <a:pPr lvl="7" indent="0" algn="l"/>
            <a:r>
              <a:rPr lang="en-US" sz="2000" b="1" dirty="0">
                <a:latin typeface="Calibri" panose="020F0502020204030204" pitchFamily="34" charset="0"/>
                <a:cs typeface="Calibri" panose="020F0502020204030204" pitchFamily="34" charset="0"/>
              </a:rPr>
              <a:t>Parent to Parent of Georgia</a:t>
            </a:r>
          </a:p>
          <a:p>
            <a:pPr lvl="8" algn="l"/>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p2pga.org</a:t>
            </a:r>
          </a:p>
          <a:p>
            <a:pPr lvl="8" algn="l"/>
            <a:r>
              <a:rPr lang="en-US" sz="2000" b="1" dirty="0">
                <a:latin typeface="Calibri" panose="020F0502020204030204" pitchFamily="34" charset="0"/>
                <a:cs typeface="Calibri" panose="020F0502020204030204" pitchFamily="34" charset="0"/>
              </a:rPr>
              <a:t>800-229-2038</a:t>
            </a:r>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
        <p:nvSpPr>
          <p:cNvPr id="3" name="TextBox 2">
            <a:extLst>
              <a:ext uri="{FF2B5EF4-FFF2-40B4-BE49-F238E27FC236}">
                <a16:creationId xmlns:a16="http://schemas.microsoft.com/office/drawing/2014/main" xmlns="" id="{0F418828-2FFB-431B-8CAF-132579F51B21}"/>
              </a:ext>
            </a:extLst>
          </p:cNvPr>
          <p:cNvSpPr txBox="1"/>
          <p:nvPr/>
        </p:nvSpPr>
        <p:spPr>
          <a:xfrm>
            <a:off x="7100635" y="3914799"/>
            <a:ext cx="5142015" cy="1764586"/>
          </a:xfrm>
          <a:prstGeom prst="rect">
            <a:avLst/>
          </a:prstGeom>
          <a:solidFill>
            <a:schemeClr val="accent1">
              <a:lumMod val="5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latin typeface="+mn-lt"/>
                <a:ea typeface="+mn-ea"/>
                <a:cs typeface="+mn-cs"/>
                <a:sym typeface="Helvetica Light"/>
              </a:rPr>
              <a:t>-----</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Special Education Parent Mentor</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Contact Info</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a:t>
            </a:r>
          </a:p>
        </p:txBody>
      </p:sp>
    </p:spTree>
    <p:extLst>
      <p:ext uri="{BB962C8B-B14F-4D97-AF65-F5344CB8AC3E}">
        <p14:creationId xmlns:p14="http://schemas.microsoft.com/office/powerpoint/2010/main" val="132123704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lephant-970456_1280.jpg"/>
          <p:cNvPicPr>
            <a:picLocks noGrp="1" noChangeAspect="1"/>
          </p:cNvPicPr>
          <p:nvPr>
            <p:ph type="pic" idx="13"/>
          </p:nvPr>
        </p:nvPicPr>
        <p:blipFill>
          <a:blip r:embed="rId2">
            <a:alphaModFix amt="55452"/>
          </a:blip>
          <a:srcRect l="48694" r="5592"/>
          <a:stretch>
            <a:fillRect/>
          </a:stretch>
        </p:blipFill>
        <p:spPr>
          <a:xfrm>
            <a:off x="6324298" y="0"/>
            <a:ext cx="6694690" cy="9759421"/>
          </a:xfrm>
          <a:prstGeom prst="rect">
            <a:avLst/>
          </a:prstGeom>
        </p:spPr>
      </p:pic>
      <p:sp>
        <p:nvSpPr>
          <p:cNvPr id="8" name="Shape 431"/>
          <p:cNvSpPr>
            <a:spLocks noGrp="1"/>
          </p:cNvSpPr>
          <p:nvPr>
            <p:ph type="body" idx="14"/>
          </p:nvPr>
        </p:nvSpPr>
        <p:spPr>
          <a:xfrm>
            <a:off x="613764" y="2597363"/>
            <a:ext cx="5220387" cy="5091587"/>
          </a:xfrm>
          <a:prstGeom prst="rect">
            <a:avLst/>
          </a:prstGeom>
        </p:spPr>
        <p:txBody>
          <a:bodyPr/>
          <a:lstStyle/>
          <a:p>
            <a:pPr marL="342900" indent="-342900" algn="l">
              <a:buFont typeface="Arial" panose="020B0604020202020204" pitchFamily="34" charset="0"/>
              <a:buChar char="•"/>
            </a:pPr>
            <a:r>
              <a:rPr lang="en-US" sz="2400" b="1" dirty="0">
                <a:solidFill>
                  <a:schemeClr val="tx1"/>
                </a:solidFill>
                <a:latin typeface="Helvetica Neue"/>
                <a:cs typeface="Calibri" panose="020F0502020204030204" pitchFamily="34" charset="0"/>
              </a:rPr>
              <a:t>800-715-4225</a:t>
            </a:r>
            <a:endParaRPr lang="en-US" sz="2400" dirty="0">
              <a:solidFill>
                <a:schemeClr val="tx1"/>
              </a:solidFill>
              <a:latin typeface="Helvetica Neue"/>
              <a:cs typeface="Calibri" panose="020F0502020204030204" pitchFamily="34" charset="0"/>
            </a:endParaRPr>
          </a:p>
          <a:p>
            <a:pPr marL="342900" indent="-342900" algn="l">
              <a:buFont typeface="Arial" panose="020B0604020202020204" pitchFamily="34" charset="0"/>
              <a:buChar char="•"/>
            </a:pPr>
            <a:r>
              <a:rPr lang="en-US" sz="2400" b="1" dirty="0">
                <a:solidFill>
                  <a:schemeClr val="tx1"/>
                </a:solidFill>
                <a:latin typeface="Helvetica Neue"/>
                <a:cs typeface="Calibri" panose="020F0502020204030204" pitchFamily="34" charset="0"/>
              </a:rPr>
              <a:t>Call 24 hours a day, 7 days a week</a:t>
            </a:r>
          </a:p>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Provides immediate, on-site crisis management</a:t>
            </a:r>
          </a:p>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If physical or medical safety is a concern, call 911 (not GCAL)</a:t>
            </a:r>
          </a:p>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Call when experiencing a behavioral health crisis or when a situation is likely to become a crisis without intervention</a:t>
            </a:r>
          </a:p>
          <a:p>
            <a:pPr marL="342900" indent="-342900" algn="l">
              <a:buFont typeface="Arial" panose="020B0604020202020204" pitchFamily="34" charset="0"/>
              <a:buChar char="•"/>
            </a:pPr>
            <a:r>
              <a:rPr lang="en-US" sz="2000" dirty="0">
                <a:solidFill>
                  <a:schemeClr val="tx1"/>
                </a:solidFill>
                <a:latin typeface="Helvetica Neue"/>
                <a:cs typeface="Calibri" panose="020F0502020204030204" pitchFamily="34" charset="0"/>
              </a:rPr>
              <a:t>On average, teams are expected to arrive within an hour</a:t>
            </a:r>
          </a:p>
          <a:p>
            <a:pPr algn="l"/>
            <a:endParaRPr sz="2000" dirty="0">
              <a:latin typeface="Helvetica Neue"/>
            </a:endParaRPr>
          </a:p>
        </p:txBody>
      </p:sp>
      <p:sp>
        <p:nvSpPr>
          <p:cNvPr id="11" name="Shape 434"/>
          <p:cNvSpPr>
            <a:spLocks noGrp="1"/>
          </p:cNvSpPr>
          <p:nvPr>
            <p:ph type="body" idx="17"/>
          </p:nvPr>
        </p:nvSpPr>
        <p:spPr>
          <a:xfrm>
            <a:off x="755335" y="1912731"/>
            <a:ext cx="4937249" cy="441146"/>
          </a:xfrm>
          <a:prstGeom prst="rect">
            <a:avLst/>
          </a:prstGeom>
        </p:spPr>
        <p:txBody>
          <a:bodyPr/>
          <a:lstStyle/>
          <a:p>
            <a:r>
              <a:rPr lang="en-US" sz="2200" dirty="0"/>
              <a:t>Georgia Crisis and Access line - GCAL</a:t>
            </a:r>
            <a:endParaRPr sz="2200" dirty="0"/>
          </a:p>
        </p:txBody>
      </p:sp>
      <p:sp>
        <p:nvSpPr>
          <p:cNvPr id="4" name="Rectangle 3">
            <a:extLst>
              <a:ext uri="{FF2B5EF4-FFF2-40B4-BE49-F238E27FC236}">
                <a16:creationId xmlns:a16="http://schemas.microsoft.com/office/drawing/2014/main" xmlns="" id="{1FC37439-F775-4B2A-B8A8-053C8CDFEEE4}"/>
              </a:ext>
            </a:extLst>
          </p:cNvPr>
          <p:cNvSpPr/>
          <p:nvPr/>
        </p:nvSpPr>
        <p:spPr>
          <a:xfrm>
            <a:off x="1845619" y="472528"/>
            <a:ext cx="2585964" cy="584775"/>
          </a:xfrm>
          <a:prstGeom prst="rect">
            <a:avLst/>
          </a:prstGeom>
          <a:noFill/>
        </p:spPr>
        <p:txBody>
          <a:bodyPr wrap="none" lIns="91440" tIns="45720" rIns="91440" bIns="45720">
            <a:spAutoFit/>
          </a:bodyPr>
          <a:lstStyle/>
          <a:p>
            <a:pPr algn="ctr"/>
            <a:r>
              <a:rPr lang="en-US"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nutshell video</a:t>
            </a:r>
            <a:endParaRPr lang="en-US" sz="3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 name="TextBox 4">
            <a:extLst>
              <a:ext uri="{FF2B5EF4-FFF2-40B4-BE49-F238E27FC236}">
                <a16:creationId xmlns:a16="http://schemas.microsoft.com/office/drawing/2014/main" xmlns="" id="{34DE07A9-3213-4AC8-AB9B-4829A866A23C}"/>
              </a:ext>
            </a:extLst>
          </p:cNvPr>
          <p:cNvSpPr txBox="1"/>
          <p:nvPr/>
        </p:nvSpPr>
        <p:spPr>
          <a:xfrm>
            <a:off x="755335" y="7377819"/>
            <a:ext cx="5106388" cy="22570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More information:</a:t>
            </a:r>
          </a:p>
          <a:p>
            <a:pPr marL="0" marR="0" indent="0" algn="l" defTabSz="584200" rtl="0" fontAlgn="auto" latinLnBrk="0" hangingPunct="0">
              <a:lnSpc>
                <a:spcPct val="100000"/>
              </a:lnSpc>
              <a:spcBef>
                <a:spcPts val="0"/>
              </a:spcBef>
              <a:spcAft>
                <a:spcPts val="0"/>
              </a:spcAft>
              <a:buClrTx/>
              <a:buSzTx/>
              <a:buFontTx/>
              <a:buNone/>
              <a:tabLst/>
            </a:pPr>
            <a:endParaRPr lang="en-US" sz="2000" b="1" dirty="0">
              <a:latin typeface="Calibri" panose="020F0502020204030204" pitchFamily="34" charset="0"/>
              <a:cs typeface="Calibri" panose="020F0502020204030204" pitchFamily="34" charset="0"/>
            </a:endParaRPr>
          </a:p>
          <a:p>
            <a:pPr marL="0" marR="0" indent="0" algn="l" defTabSz="584200"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parentmentors.org</a:t>
            </a:r>
          </a:p>
          <a:p>
            <a:pPr lvl="1" algn="l"/>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a:p>
            <a:pPr lvl="7" indent="0" algn="l"/>
            <a:r>
              <a:rPr lang="en-US" sz="2000" b="1" dirty="0">
                <a:latin typeface="Calibri" panose="020F0502020204030204" pitchFamily="34" charset="0"/>
                <a:cs typeface="Calibri" panose="020F0502020204030204" pitchFamily="34" charset="0"/>
              </a:rPr>
              <a:t>Parent to Parent of Georgia</a:t>
            </a:r>
          </a:p>
          <a:p>
            <a:pPr lvl="8" algn="l"/>
            <a:r>
              <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rPr>
              <a:t>p2pga.org</a:t>
            </a:r>
          </a:p>
          <a:p>
            <a:pPr lvl="8" algn="l"/>
            <a:r>
              <a:rPr lang="en-US" sz="2000" b="1" dirty="0">
                <a:latin typeface="Calibri" panose="020F0502020204030204" pitchFamily="34" charset="0"/>
                <a:cs typeface="Calibri" panose="020F0502020204030204" pitchFamily="34" charset="0"/>
              </a:rPr>
              <a:t>800-229-2038</a:t>
            </a:r>
            <a:endParaRPr kumimoji="0" lang="en-US" sz="2000" b="1"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
        <p:nvSpPr>
          <p:cNvPr id="3" name="TextBox 2">
            <a:extLst>
              <a:ext uri="{FF2B5EF4-FFF2-40B4-BE49-F238E27FC236}">
                <a16:creationId xmlns:a16="http://schemas.microsoft.com/office/drawing/2014/main" xmlns="" id="{B6AEAEBA-57C2-44F1-B816-17AFE9B89819}"/>
              </a:ext>
            </a:extLst>
          </p:cNvPr>
          <p:cNvSpPr txBox="1"/>
          <p:nvPr/>
        </p:nvSpPr>
        <p:spPr>
          <a:xfrm>
            <a:off x="7100635" y="3914799"/>
            <a:ext cx="5142015" cy="1764586"/>
          </a:xfrm>
          <a:prstGeom prst="rect">
            <a:avLst/>
          </a:prstGeom>
          <a:solidFill>
            <a:schemeClr val="accent1">
              <a:lumMod val="5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latin typeface="+mn-lt"/>
                <a:ea typeface="+mn-ea"/>
                <a:cs typeface="+mn-cs"/>
                <a:sym typeface="Helvetica Light"/>
              </a:rPr>
              <a:t>-----</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Special Education Parent Mentor</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Contact Info</a:t>
            </a:r>
          </a:p>
          <a:p>
            <a:pPr marL="0" marR="0" indent="0" algn="ctr" defTabSz="584200" rtl="0" fontAlgn="auto" latinLnBrk="0" hangingPunct="0">
              <a:lnSpc>
                <a:spcPct val="100000"/>
              </a:lnSpc>
              <a:spcBef>
                <a:spcPts val="0"/>
              </a:spcBef>
              <a:spcAft>
                <a:spcPts val="0"/>
              </a:spcAft>
              <a:buClrTx/>
              <a:buSzTx/>
              <a:buFontTx/>
              <a:buNone/>
              <a:tabLst/>
            </a:pPr>
            <a:r>
              <a:rPr lang="en-US" sz="2400" dirty="0">
                <a:solidFill>
                  <a:schemeClr val="bg1"/>
                </a:solidFill>
              </a:rPr>
              <a:t>---------</a:t>
            </a:r>
          </a:p>
        </p:txBody>
      </p:sp>
    </p:spTree>
    <p:extLst>
      <p:ext uri="{BB962C8B-B14F-4D97-AF65-F5344CB8AC3E}">
        <p14:creationId xmlns:p14="http://schemas.microsoft.com/office/powerpoint/2010/main" val="3565022673"/>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rue Blues">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True Blues</Template>
  <TotalTime>2013</TotalTime>
  <Words>480</Words>
  <Application>Microsoft Office PowerPoint</Application>
  <PresentationFormat>Custom</PresentationFormat>
  <Paragraphs>121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True Blues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 Fruechtenicht</dc:creator>
  <cp:lastModifiedBy>Jane Grillo</cp:lastModifiedBy>
  <cp:revision>42</cp:revision>
  <dcterms:created xsi:type="dcterms:W3CDTF">2020-08-17T16:12:53Z</dcterms:created>
  <dcterms:modified xsi:type="dcterms:W3CDTF">2020-09-24T20:46:21Z</dcterms:modified>
</cp:coreProperties>
</file>