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3"/>
  </p:notesMasterIdLst>
  <p:sldIdLst>
    <p:sldId id="256" r:id="rId2"/>
    <p:sldId id="355" r:id="rId3"/>
    <p:sldId id="373" r:id="rId4"/>
    <p:sldId id="374" r:id="rId5"/>
    <p:sldId id="375" r:id="rId6"/>
    <p:sldId id="376" r:id="rId7"/>
    <p:sldId id="377" r:id="rId8"/>
    <p:sldId id="380" r:id="rId9"/>
    <p:sldId id="381" r:id="rId10"/>
    <p:sldId id="298" r:id="rId11"/>
    <p:sldId id="352" r:id="rId12"/>
    <p:sldId id="367" r:id="rId13"/>
    <p:sldId id="356" r:id="rId14"/>
    <p:sldId id="357" r:id="rId15"/>
    <p:sldId id="358" r:id="rId16"/>
    <p:sldId id="359" r:id="rId17"/>
    <p:sldId id="360" r:id="rId18"/>
    <p:sldId id="361" r:id="rId19"/>
    <p:sldId id="362" r:id="rId20"/>
    <p:sldId id="363" r:id="rId21"/>
    <p:sldId id="364" r:id="rId22"/>
    <p:sldId id="369" r:id="rId23"/>
    <p:sldId id="370" r:id="rId24"/>
    <p:sldId id="371" r:id="rId25"/>
    <p:sldId id="368" r:id="rId26"/>
    <p:sldId id="382" r:id="rId27"/>
    <p:sldId id="384" r:id="rId28"/>
    <p:sldId id="385" r:id="rId29"/>
    <p:sldId id="386" r:id="rId30"/>
    <p:sldId id="383" r:id="rId31"/>
    <p:sldId id="431"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p:scale>
          <a:sx n="77" d="100"/>
          <a:sy n="77" d="100"/>
        </p:scale>
        <p:origin x="-228" y="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E4A7CD-6F1F-4EE4-92E0-E4C51131B2BD}"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022604B4-B2C4-4EAE-BD7A-BD7BC9A3E4E5}">
      <dgm:prSet/>
      <dgm:spPr/>
      <dgm:t>
        <a:bodyPr/>
        <a:lstStyle/>
        <a:p>
          <a:r>
            <a:rPr lang="en-US" b="1">
              <a:latin typeface="Times New Roman" panose="02020603050405020304" pitchFamily="18" charset="0"/>
              <a:cs typeface="Times New Roman" panose="02020603050405020304" pitchFamily="18" charset="0"/>
            </a:rPr>
            <a:t>Article 3-General Principles, United Nations Convention on the Rights of Persons with Disabilities</a:t>
          </a:r>
          <a:endParaRPr lang="en-US">
            <a:latin typeface="Times New Roman" panose="02020603050405020304" pitchFamily="18" charset="0"/>
            <a:cs typeface="Times New Roman" panose="02020603050405020304" pitchFamily="18" charset="0"/>
          </a:endParaRPr>
        </a:p>
      </dgm:t>
    </dgm:pt>
    <dgm:pt modelId="{159316CE-5B0A-49D3-B631-6A5755E76C14}" type="parTrans" cxnId="{897C93D6-E3D3-4938-852E-2F34C969D6D8}">
      <dgm:prSet/>
      <dgm:spPr/>
      <dgm:t>
        <a:bodyPr/>
        <a:lstStyle/>
        <a:p>
          <a:endParaRPr lang="en-US"/>
        </a:p>
      </dgm:t>
    </dgm:pt>
    <dgm:pt modelId="{17A2235B-AB3E-4D21-AD75-FD45BC88E0C6}" type="sibTrans" cxnId="{897C93D6-E3D3-4938-852E-2F34C969D6D8}">
      <dgm:prSet/>
      <dgm:spPr/>
      <dgm:t>
        <a:bodyPr/>
        <a:lstStyle/>
        <a:p>
          <a:endParaRPr lang="en-US"/>
        </a:p>
      </dgm:t>
    </dgm:pt>
    <dgm:pt modelId="{0EED7CFB-218B-4117-A93F-DFBDEAF7B73B}">
      <dgm:prSet/>
      <dgm:spPr/>
      <dgm:t>
        <a:bodyPr/>
        <a:lstStyle/>
        <a:p>
          <a:r>
            <a:rPr lang="en-US" b="1">
              <a:latin typeface="Times New Roman" panose="02020603050405020304" pitchFamily="18" charset="0"/>
              <a:cs typeface="Times New Roman" panose="02020603050405020304" pitchFamily="18" charset="0"/>
            </a:rPr>
            <a:t>a. Respect for inherent dignity, individual autonomy including the freedom to make one’s own choices, and independence of persons;</a:t>
          </a:r>
          <a:endParaRPr lang="en-US">
            <a:latin typeface="Times New Roman" panose="02020603050405020304" pitchFamily="18" charset="0"/>
            <a:cs typeface="Times New Roman" panose="02020603050405020304" pitchFamily="18" charset="0"/>
          </a:endParaRPr>
        </a:p>
      </dgm:t>
    </dgm:pt>
    <dgm:pt modelId="{0BD20F85-D3B1-418F-A939-B3738D122B77}" type="parTrans" cxnId="{93120AAF-7F14-40BA-9EE2-2D701580E21E}">
      <dgm:prSet/>
      <dgm:spPr/>
      <dgm:t>
        <a:bodyPr/>
        <a:lstStyle/>
        <a:p>
          <a:endParaRPr lang="en-US"/>
        </a:p>
      </dgm:t>
    </dgm:pt>
    <dgm:pt modelId="{6DF7337F-F93A-45C6-B56E-D0C36B0F1568}" type="sibTrans" cxnId="{93120AAF-7F14-40BA-9EE2-2D701580E21E}">
      <dgm:prSet/>
      <dgm:spPr/>
      <dgm:t>
        <a:bodyPr/>
        <a:lstStyle/>
        <a:p>
          <a:endParaRPr lang="en-US"/>
        </a:p>
      </dgm:t>
    </dgm:pt>
    <dgm:pt modelId="{C1392870-27FF-4B95-BF3A-21560288F26E}">
      <dgm:prSet/>
      <dgm:spPr/>
      <dgm:t>
        <a:bodyPr/>
        <a:lstStyle/>
        <a:p>
          <a:r>
            <a:rPr lang="en-US" b="1">
              <a:latin typeface="Times New Roman" panose="02020603050405020304" pitchFamily="18" charset="0"/>
              <a:cs typeface="Times New Roman" panose="02020603050405020304" pitchFamily="18" charset="0"/>
            </a:rPr>
            <a:t>inherent [in-heer-</a:t>
          </a:r>
          <a:r>
            <a:rPr lang="en-US" b="1" i="1">
              <a:latin typeface="Times New Roman" panose="02020603050405020304" pitchFamily="18" charset="0"/>
              <a:cs typeface="Times New Roman" panose="02020603050405020304" pitchFamily="18" charset="0"/>
            </a:rPr>
            <a:t>uh</a:t>
          </a:r>
          <a:r>
            <a:rPr lang="en-US" b="1">
              <a:latin typeface="Times New Roman" panose="02020603050405020304" pitchFamily="18" charset="0"/>
              <a:cs typeface="Times New Roman" panose="02020603050405020304" pitchFamily="18" charset="0"/>
            </a:rPr>
            <a:t>-nt]</a:t>
          </a:r>
          <a:endParaRPr lang="en-US">
            <a:latin typeface="Times New Roman" panose="02020603050405020304" pitchFamily="18" charset="0"/>
            <a:cs typeface="Times New Roman" panose="02020603050405020304" pitchFamily="18" charset="0"/>
          </a:endParaRPr>
        </a:p>
      </dgm:t>
    </dgm:pt>
    <dgm:pt modelId="{AF8F1A5A-2098-4926-BA06-DF68F9D1E7E2}" type="parTrans" cxnId="{0C678EF6-4B38-482D-8D16-82A444C4DBE6}">
      <dgm:prSet/>
      <dgm:spPr/>
      <dgm:t>
        <a:bodyPr/>
        <a:lstStyle/>
        <a:p>
          <a:endParaRPr lang="en-US"/>
        </a:p>
      </dgm:t>
    </dgm:pt>
    <dgm:pt modelId="{0239F289-6C15-4834-A59D-B75192F457E4}" type="sibTrans" cxnId="{0C678EF6-4B38-482D-8D16-82A444C4DBE6}">
      <dgm:prSet/>
      <dgm:spPr/>
      <dgm:t>
        <a:bodyPr/>
        <a:lstStyle/>
        <a:p>
          <a:endParaRPr lang="en-US"/>
        </a:p>
      </dgm:t>
    </dgm:pt>
    <dgm:pt modelId="{08A183B3-7113-4FCA-AB0B-BAAE489BE93F}">
      <dgm:prSet/>
      <dgm:spPr/>
      <dgm:t>
        <a:bodyPr/>
        <a:lstStyle/>
        <a:p>
          <a:r>
            <a:rPr lang="en-US" i="1">
              <a:latin typeface="Times New Roman" panose="02020603050405020304" pitchFamily="18" charset="0"/>
              <a:cs typeface="Times New Roman" panose="02020603050405020304" pitchFamily="18" charset="0"/>
            </a:rPr>
            <a:t>adjective</a:t>
          </a:r>
          <a:endParaRPr lang="en-US">
            <a:latin typeface="Times New Roman" panose="02020603050405020304" pitchFamily="18" charset="0"/>
            <a:cs typeface="Times New Roman" panose="02020603050405020304" pitchFamily="18" charset="0"/>
          </a:endParaRPr>
        </a:p>
      </dgm:t>
    </dgm:pt>
    <dgm:pt modelId="{7CD76EF4-B78C-46CC-98BD-B81D446C482D}" type="parTrans" cxnId="{8A4E9D2E-CBED-4F02-92A9-2DABFB298D69}">
      <dgm:prSet/>
      <dgm:spPr/>
      <dgm:t>
        <a:bodyPr/>
        <a:lstStyle/>
        <a:p>
          <a:endParaRPr lang="en-US"/>
        </a:p>
      </dgm:t>
    </dgm:pt>
    <dgm:pt modelId="{8B4BE5F1-6C1A-44C7-8976-FEEA7CC779F3}" type="sibTrans" cxnId="{8A4E9D2E-CBED-4F02-92A9-2DABFB298D69}">
      <dgm:prSet/>
      <dgm:spPr/>
      <dgm:t>
        <a:bodyPr/>
        <a:lstStyle/>
        <a:p>
          <a:endParaRPr lang="en-US"/>
        </a:p>
      </dgm:t>
    </dgm:pt>
    <dgm:pt modelId="{ECE31533-6C13-4A3E-AD04-1E1988052A95}">
      <dgm:prSet/>
      <dgm:spPr/>
      <dgm:t>
        <a:bodyPr/>
        <a:lstStyle/>
        <a:p>
          <a:pPr>
            <a:lnSpc>
              <a:spcPct val="100000"/>
            </a:lnSpc>
          </a:pPr>
          <a:r>
            <a:rPr lang="en-US">
              <a:latin typeface="Times New Roman" panose="02020603050405020304" pitchFamily="18" charset="0"/>
              <a:cs typeface="Times New Roman" panose="02020603050405020304" pitchFamily="18" charset="0"/>
            </a:rPr>
            <a:t>existing in someone or something as a permanent and inseparable element, quality, or attribute.</a:t>
          </a:r>
        </a:p>
      </dgm:t>
    </dgm:pt>
    <dgm:pt modelId="{C03C525B-E12D-471F-86CA-32E3EBF15909}" type="parTrans" cxnId="{B4A6BE9B-4986-4CB0-AA4E-CA58738509FA}">
      <dgm:prSet/>
      <dgm:spPr/>
      <dgm:t>
        <a:bodyPr/>
        <a:lstStyle/>
        <a:p>
          <a:endParaRPr lang="en-US"/>
        </a:p>
      </dgm:t>
    </dgm:pt>
    <dgm:pt modelId="{A9F7B103-FCA4-410F-927C-18B932DA8961}" type="sibTrans" cxnId="{B4A6BE9B-4986-4CB0-AA4E-CA58738509FA}">
      <dgm:prSet/>
      <dgm:spPr/>
      <dgm:t>
        <a:bodyPr/>
        <a:lstStyle/>
        <a:p>
          <a:endParaRPr lang="en-US"/>
        </a:p>
      </dgm:t>
    </dgm:pt>
    <dgm:pt modelId="{2ACDAF21-8AA8-4545-BEDB-D15EDB45BEC1}">
      <dgm:prSet/>
      <dgm:spPr/>
      <dgm:t>
        <a:bodyPr/>
        <a:lstStyle/>
        <a:p>
          <a:r>
            <a:rPr lang="en-US" i="1">
              <a:latin typeface="Times New Roman" panose="02020603050405020304" pitchFamily="18" charset="0"/>
              <a:cs typeface="Times New Roman" panose="02020603050405020304" pitchFamily="18" charset="0"/>
            </a:rPr>
            <a:t>Synonyms</a:t>
          </a:r>
          <a:endParaRPr lang="en-US">
            <a:latin typeface="Times New Roman" panose="02020603050405020304" pitchFamily="18" charset="0"/>
            <a:cs typeface="Times New Roman" panose="02020603050405020304" pitchFamily="18" charset="0"/>
          </a:endParaRPr>
        </a:p>
      </dgm:t>
    </dgm:pt>
    <dgm:pt modelId="{6DDA22CC-E9F4-4A2E-9539-25A70A262BD3}" type="parTrans" cxnId="{7B3071CB-47F6-4105-8DF0-431DD329F9B1}">
      <dgm:prSet/>
      <dgm:spPr/>
      <dgm:t>
        <a:bodyPr/>
        <a:lstStyle/>
        <a:p>
          <a:endParaRPr lang="en-US"/>
        </a:p>
      </dgm:t>
    </dgm:pt>
    <dgm:pt modelId="{D9F48568-3441-4E31-A944-F6CE7C171F9C}" type="sibTrans" cxnId="{7B3071CB-47F6-4105-8DF0-431DD329F9B1}">
      <dgm:prSet/>
      <dgm:spPr/>
      <dgm:t>
        <a:bodyPr/>
        <a:lstStyle/>
        <a:p>
          <a:endParaRPr lang="en-US"/>
        </a:p>
      </dgm:t>
    </dgm:pt>
    <dgm:pt modelId="{0F779217-DDFF-4ABF-A323-B9B932E355C1}">
      <dgm:prSet/>
      <dgm:spPr/>
      <dgm:t>
        <a:bodyPr/>
        <a:lstStyle/>
        <a:p>
          <a:r>
            <a:rPr lang="en-US">
              <a:latin typeface="Times New Roman" panose="02020603050405020304" pitchFamily="18" charset="0"/>
              <a:cs typeface="Times New Roman" panose="02020603050405020304" pitchFamily="18" charset="0"/>
            </a:rPr>
            <a:t>innate, native, inbred, ingrained</a:t>
          </a:r>
        </a:p>
      </dgm:t>
    </dgm:pt>
    <dgm:pt modelId="{19ACE0C1-4CCE-4F8D-9FF3-5C6BD20D44BC}" type="parTrans" cxnId="{CEE66852-1523-4870-B702-1913BFFD5692}">
      <dgm:prSet/>
      <dgm:spPr/>
      <dgm:t>
        <a:bodyPr/>
        <a:lstStyle/>
        <a:p>
          <a:endParaRPr lang="en-US"/>
        </a:p>
      </dgm:t>
    </dgm:pt>
    <dgm:pt modelId="{BCEC802A-A46E-44C4-995F-415B87B3D8E4}" type="sibTrans" cxnId="{CEE66852-1523-4870-B702-1913BFFD5692}">
      <dgm:prSet/>
      <dgm:spPr/>
      <dgm:t>
        <a:bodyPr/>
        <a:lstStyle/>
        <a:p>
          <a:endParaRPr lang="en-US"/>
        </a:p>
      </dgm:t>
    </dgm:pt>
    <dgm:pt modelId="{CA29AEEB-F513-4008-A50E-F04D1357FD29}">
      <dgm:prSet/>
      <dgm:spPr/>
      <dgm:t>
        <a:bodyPr/>
        <a:lstStyle/>
        <a:p>
          <a:r>
            <a:rPr lang="en-US" b="1">
              <a:latin typeface="Times New Roman" panose="02020603050405020304" pitchFamily="18" charset="0"/>
              <a:cs typeface="Times New Roman" panose="02020603050405020304" pitchFamily="18" charset="0"/>
            </a:rPr>
            <a:t>dignity [dig-ni-tee]</a:t>
          </a:r>
          <a:endParaRPr lang="en-US">
            <a:latin typeface="Times New Roman" panose="02020603050405020304" pitchFamily="18" charset="0"/>
            <a:cs typeface="Times New Roman" panose="02020603050405020304" pitchFamily="18" charset="0"/>
          </a:endParaRPr>
        </a:p>
      </dgm:t>
    </dgm:pt>
    <dgm:pt modelId="{17AF9B18-8D69-42C8-B452-4023205E58F4}" type="parTrans" cxnId="{307C9386-B681-4EFE-B343-F18708AD9E95}">
      <dgm:prSet/>
      <dgm:spPr/>
      <dgm:t>
        <a:bodyPr/>
        <a:lstStyle/>
        <a:p>
          <a:endParaRPr lang="en-US"/>
        </a:p>
      </dgm:t>
    </dgm:pt>
    <dgm:pt modelId="{5CAA0B83-4404-4069-8877-9E764051FA34}" type="sibTrans" cxnId="{307C9386-B681-4EFE-B343-F18708AD9E95}">
      <dgm:prSet/>
      <dgm:spPr/>
      <dgm:t>
        <a:bodyPr/>
        <a:lstStyle/>
        <a:p>
          <a:endParaRPr lang="en-US"/>
        </a:p>
      </dgm:t>
    </dgm:pt>
    <dgm:pt modelId="{AD507CE2-18AA-4042-87FD-87CEDCC035B9}">
      <dgm:prSet/>
      <dgm:spPr/>
      <dgm:t>
        <a:bodyPr/>
        <a:lstStyle/>
        <a:p>
          <a:pPr>
            <a:lnSpc>
              <a:spcPct val="100000"/>
            </a:lnSpc>
          </a:pPr>
          <a:r>
            <a:rPr lang="en-US">
              <a:latin typeface="Times New Roman" panose="02020603050405020304" pitchFamily="18" charset="0"/>
              <a:cs typeface="Times New Roman" panose="02020603050405020304" pitchFamily="18" charset="0"/>
            </a:rPr>
            <a:t>The state of being worthy or honorable, elevation of mind or character, true worth;</a:t>
          </a:r>
        </a:p>
      </dgm:t>
    </dgm:pt>
    <dgm:pt modelId="{F869008A-731F-4E22-8401-AFFDBB761F45}" type="parTrans" cxnId="{DDFDDC6E-1613-4735-B7F5-0E68D0DF8C9D}">
      <dgm:prSet/>
      <dgm:spPr/>
      <dgm:t>
        <a:bodyPr/>
        <a:lstStyle/>
        <a:p>
          <a:endParaRPr lang="en-US"/>
        </a:p>
      </dgm:t>
    </dgm:pt>
    <dgm:pt modelId="{F6C7A505-9751-4687-B92C-25422D1940AC}" type="sibTrans" cxnId="{DDFDDC6E-1613-4735-B7F5-0E68D0DF8C9D}">
      <dgm:prSet/>
      <dgm:spPr/>
      <dgm:t>
        <a:bodyPr/>
        <a:lstStyle/>
        <a:p>
          <a:endParaRPr lang="en-US"/>
        </a:p>
      </dgm:t>
    </dgm:pt>
    <dgm:pt modelId="{2C519EFC-FFF9-43A8-90A3-5154B7F2FC90}">
      <dgm:prSet/>
      <dgm:spPr/>
      <dgm:t>
        <a:bodyPr/>
        <a:lstStyle/>
        <a:p>
          <a:pPr>
            <a:lnSpc>
              <a:spcPct val="100000"/>
            </a:lnSpc>
          </a:pPr>
          <a:r>
            <a:rPr lang="en-US">
              <a:latin typeface="Times New Roman" panose="02020603050405020304" pitchFamily="18" charset="0"/>
              <a:cs typeface="Times New Roman" panose="02020603050405020304" pitchFamily="18" charset="0"/>
            </a:rPr>
            <a:t>Elevated rank; honorable station; high office;</a:t>
          </a:r>
        </a:p>
      </dgm:t>
    </dgm:pt>
    <dgm:pt modelId="{9AC33579-2D24-4480-8451-8910DF41B40B}" type="parTrans" cxnId="{7718DC9A-3106-49E1-8394-F63B99AEF829}">
      <dgm:prSet/>
      <dgm:spPr/>
      <dgm:t>
        <a:bodyPr/>
        <a:lstStyle/>
        <a:p>
          <a:endParaRPr lang="en-US"/>
        </a:p>
      </dgm:t>
    </dgm:pt>
    <dgm:pt modelId="{1DAD335D-B7E4-45E8-BC16-44A06138E463}" type="sibTrans" cxnId="{7718DC9A-3106-49E1-8394-F63B99AEF829}">
      <dgm:prSet/>
      <dgm:spPr/>
      <dgm:t>
        <a:bodyPr/>
        <a:lstStyle/>
        <a:p>
          <a:endParaRPr lang="en-US"/>
        </a:p>
      </dgm:t>
    </dgm:pt>
    <dgm:pt modelId="{E57F1529-17F8-41FD-AD18-6C79D61AB5AA}">
      <dgm:prSet/>
      <dgm:spPr/>
      <dgm:t>
        <a:bodyPr/>
        <a:lstStyle/>
        <a:p>
          <a:pPr>
            <a:lnSpc>
              <a:spcPct val="100000"/>
            </a:lnSpc>
          </a:pPr>
          <a:r>
            <a:rPr lang="en-US">
              <a:latin typeface="Times New Roman" panose="02020603050405020304" pitchFamily="18" charset="0"/>
              <a:cs typeface="Times New Roman" panose="02020603050405020304" pitchFamily="18" charset="0"/>
            </a:rPr>
            <a:t>Quality suited to inspire respect or reverence; loftiness and grace, impressiveness; stateliness.</a:t>
          </a:r>
        </a:p>
      </dgm:t>
    </dgm:pt>
    <dgm:pt modelId="{949DA917-353F-44ED-9313-66F6F1DB7D56}" type="parTrans" cxnId="{AEC08636-0719-42DC-8063-D984A8CA8DFB}">
      <dgm:prSet/>
      <dgm:spPr/>
      <dgm:t>
        <a:bodyPr/>
        <a:lstStyle/>
        <a:p>
          <a:endParaRPr lang="en-US"/>
        </a:p>
      </dgm:t>
    </dgm:pt>
    <dgm:pt modelId="{750F6DEE-0374-4E1B-99B0-BE19695EA18F}" type="sibTrans" cxnId="{AEC08636-0719-42DC-8063-D984A8CA8DFB}">
      <dgm:prSet/>
      <dgm:spPr/>
      <dgm:t>
        <a:bodyPr/>
        <a:lstStyle/>
        <a:p>
          <a:endParaRPr lang="en-US"/>
        </a:p>
      </dgm:t>
    </dgm:pt>
    <dgm:pt modelId="{B9FE9ABE-B61A-443D-A433-D21D2A7AA2EA}">
      <dgm:prSet/>
      <dgm:spPr/>
      <dgm:t>
        <a:bodyPr/>
        <a:lstStyle/>
        <a:p>
          <a:r>
            <a:rPr lang="en-US">
              <a:latin typeface="Times New Roman" panose="02020603050405020304" pitchFamily="18" charset="0"/>
              <a:cs typeface="Times New Roman" panose="02020603050405020304" pitchFamily="18" charset="0"/>
            </a:rPr>
            <a:t>From </a:t>
          </a:r>
          <a:r>
            <a:rPr lang="en-US" i="1">
              <a:latin typeface="Times New Roman" panose="02020603050405020304" pitchFamily="18" charset="0"/>
              <a:cs typeface="Times New Roman" panose="02020603050405020304" pitchFamily="18" charset="0"/>
            </a:rPr>
            <a:t>dignus</a:t>
          </a:r>
          <a:r>
            <a:rPr lang="en-US">
              <a:latin typeface="Times New Roman" panose="02020603050405020304" pitchFamily="18" charset="0"/>
              <a:cs typeface="Times New Roman" panose="02020603050405020304" pitchFamily="18" charset="0"/>
            </a:rPr>
            <a:t> [Latin] meaning worthy</a:t>
          </a:r>
        </a:p>
      </dgm:t>
    </dgm:pt>
    <dgm:pt modelId="{831883FF-E283-480C-B39E-39FCE07292A9}" type="parTrans" cxnId="{67CC1AD9-CFD7-4064-9085-0BECC72046D4}">
      <dgm:prSet/>
      <dgm:spPr/>
      <dgm:t>
        <a:bodyPr/>
        <a:lstStyle/>
        <a:p>
          <a:endParaRPr lang="en-US"/>
        </a:p>
      </dgm:t>
    </dgm:pt>
    <dgm:pt modelId="{6516A208-DB7E-42F7-AEE7-B42EED39739F}" type="sibTrans" cxnId="{67CC1AD9-CFD7-4064-9085-0BECC72046D4}">
      <dgm:prSet/>
      <dgm:spPr/>
      <dgm:t>
        <a:bodyPr/>
        <a:lstStyle/>
        <a:p>
          <a:endParaRPr lang="en-US"/>
        </a:p>
      </dgm:t>
    </dgm:pt>
    <dgm:pt modelId="{A45D67BA-1800-4CDB-B7E2-ACF50F96DA18}" type="pres">
      <dgm:prSet presAssocID="{79E4A7CD-6F1F-4EE4-92E0-E4C51131B2BD}" presName="Name0" presStyleCnt="0">
        <dgm:presLayoutVars>
          <dgm:dir/>
          <dgm:resizeHandles val="exact"/>
        </dgm:presLayoutVars>
      </dgm:prSet>
      <dgm:spPr/>
      <dgm:t>
        <a:bodyPr/>
        <a:lstStyle/>
        <a:p>
          <a:endParaRPr lang="en-US"/>
        </a:p>
      </dgm:t>
    </dgm:pt>
    <dgm:pt modelId="{8549CB68-B6E8-4919-89F3-0B3D3AFDD5BD}" type="pres">
      <dgm:prSet presAssocID="{022604B4-B2C4-4EAE-BD7A-BD7BC9A3E4E5}" presName="node" presStyleLbl="node1" presStyleIdx="0" presStyleCnt="8">
        <dgm:presLayoutVars>
          <dgm:bulletEnabled val="1"/>
        </dgm:presLayoutVars>
      </dgm:prSet>
      <dgm:spPr/>
      <dgm:t>
        <a:bodyPr/>
        <a:lstStyle/>
        <a:p>
          <a:endParaRPr lang="en-US"/>
        </a:p>
      </dgm:t>
    </dgm:pt>
    <dgm:pt modelId="{342AA007-C6E0-40A3-90A8-1E8CA76B30EA}" type="pres">
      <dgm:prSet presAssocID="{17A2235B-AB3E-4D21-AD75-FD45BC88E0C6}" presName="sibTrans" presStyleLbl="sibTrans1D1" presStyleIdx="0" presStyleCnt="7"/>
      <dgm:spPr/>
      <dgm:t>
        <a:bodyPr/>
        <a:lstStyle/>
        <a:p>
          <a:endParaRPr lang="en-US"/>
        </a:p>
      </dgm:t>
    </dgm:pt>
    <dgm:pt modelId="{927F7017-3040-4C2E-8ECC-01BC929EFB0C}" type="pres">
      <dgm:prSet presAssocID="{17A2235B-AB3E-4D21-AD75-FD45BC88E0C6}" presName="connectorText" presStyleLbl="sibTrans1D1" presStyleIdx="0" presStyleCnt="7"/>
      <dgm:spPr/>
      <dgm:t>
        <a:bodyPr/>
        <a:lstStyle/>
        <a:p>
          <a:endParaRPr lang="en-US"/>
        </a:p>
      </dgm:t>
    </dgm:pt>
    <dgm:pt modelId="{7505993A-8620-43F0-9F1E-EC7A3A6BE9F2}" type="pres">
      <dgm:prSet presAssocID="{0EED7CFB-218B-4117-A93F-DFBDEAF7B73B}" presName="node" presStyleLbl="node1" presStyleIdx="1" presStyleCnt="8">
        <dgm:presLayoutVars>
          <dgm:bulletEnabled val="1"/>
        </dgm:presLayoutVars>
      </dgm:prSet>
      <dgm:spPr/>
      <dgm:t>
        <a:bodyPr/>
        <a:lstStyle/>
        <a:p>
          <a:endParaRPr lang="en-US"/>
        </a:p>
      </dgm:t>
    </dgm:pt>
    <dgm:pt modelId="{C2EF8CFE-775A-4AAD-A33C-ADC74E22C241}" type="pres">
      <dgm:prSet presAssocID="{6DF7337F-F93A-45C6-B56E-D0C36B0F1568}" presName="sibTrans" presStyleLbl="sibTrans1D1" presStyleIdx="1" presStyleCnt="7"/>
      <dgm:spPr/>
      <dgm:t>
        <a:bodyPr/>
        <a:lstStyle/>
        <a:p>
          <a:endParaRPr lang="en-US"/>
        </a:p>
      </dgm:t>
    </dgm:pt>
    <dgm:pt modelId="{A5772953-F28F-41EC-B0F3-D4FF126F76C6}" type="pres">
      <dgm:prSet presAssocID="{6DF7337F-F93A-45C6-B56E-D0C36B0F1568}" presName="connectorText" presStyleLbl="sibTrans1D1" presStyleIdx="1" presStyleCnt="7"/>
      <dgm:spPr/>
      <dgm:t>
        <a:bodyPr/>
        <a:lstStyle/>
        <a:p>
          <a:endParaRPr lang="en-US"/>
        </a:p>
      </dgm:t>
    </dgm:pt>
    <dgm:pt modelId="{DEE37D5E-E7A4-4C3D-A6C3-34D3AC87F839}" type="pres">
      <dgm:prSet presAssocID="{C1392870-27FF-4B95-BF3A-21560288F26E}" presName="node" presStyleLbl="node1" presStyleIdx="2" presStyleCnt="8">
        <dgm:presLayoutVars>
          <dgm:bulletEnabled val="1"/>
        </dgm:presLayoutVars>
      </dgm:prSet>
      <dgm:spPr/>
      <dgm:t>
        <a:bodyPr/>
        <a:lstStyle/>
        <a:p>
          <a:endParaRPr lang="en-US"/>
        </a:p>
      </dgm:t>
    </dgm:pt>
    <dgm:pt modelId="{03DA351A-76AA-4F9F-A05E-EEEBF0FDEBBB}" type="pres">
      <dgm:prSet presAssocID="{0239F289-6C15-4834-A59D-B75192F457E4}" presName="sibTrans" presStyleLbl="sibTrans1D1" presStyleIdx="2" presStyleCnt="7"/>
      <dgm:spPr/>
      <dgm:t>
        <a:bodyPr/>
        <a:lstStyle/>
        <a:p>
          <a:endParaRPr lang="en-US"/>
        </a:p>
      </dgm:t>
    </dgm:pt>
    <dgm:pt modelId="{C857FC14-6AD3-4342-9CD3-FDA174EAC070}" type="pres">
      <dgm:prSet presAssocID="{0239F289-6C15-4834-A59D-B75192F457E4}" presName="connectorText" presStyleLbl="sibTrans1D1" presStyleIdx="2" presStyleCnt="7"/>
      <dgm:spPr/>
      <dgm:t>
        <a:bodyPr/>
        <a:lstStyle/>
        <a:p>
          <a:endParaRPr lang="en-US"/>
        </a:p>
      </dgm:t>
    </dgm:pt>
    <dgm:pt modelId="{53349285-63CA-4EDD-8C68-457A4B0BE91C}" type="pres">
      <dgm:prSet presAssocID="{08A183B3-7113-4FCA-AB0B-BAAE489BE93F}" presName="node" presStyleLbl="node1" presStyleIdx="3" presStyleCnt="8">
        <dgm:presLayoutVars>
          <dgm:bulletEnabled val="1"/>
        </dgm:presLayoutVars>
      </dgm:prSet>
      <dgm:spPr/>
      <dgm:t>
        <a:bodyPr/>
        <a:lstStyle/>
        <a:p>
          <a:endParaRPr lang="en-US"/>
        </a:p>
      </dgm:t>
    </dgm:pt>
    <dgm:pt modelId="{0BCBD217-1401-43BB-98C1-2D602F1F2CF8}" type="pres">
      <dgm:prSet presAssocID="{8B4BE5F1-6C1A-44C7-8976-FEEA7CC779F3}" presName="sibTrans" presStyleLbl="sibTrans1D1" presStyleIdx="3" presStyleCnt="7"/>
      <dgm:spPr/>
      <dgm:t>
        <a:bodyPr/>
        <a:lstStyle/>
        <a:p>
          <a:endParaRPr lang="en-US"/>
        </a:p>
      </dgm:t>
    </dgm:pt>
    <dgm:pt modelId="{1CE0E18D-FF0D-4C90-ABFB-7BD290B389D4}" type="pres">
      <dgm:prSet presAssocID="{8B4BE5F1-6C1A-44C7-8976-FEEA7CC779F3}" presName="connectorText" presStyleLbl="sibTrans1D1" presStyleIdx="3" presStyleCnt="7"/>
      <dgm:spPr/>
      <dgm:t>
        <a:bodyPr/>
        <a:lstStyle/>
        <a:p>
          <a:endParaRPr lang="en-US"/>
        </a:p>
      </dgm:t>
    </dgm:pt>
    <dgm:pt modelId="{F6AE2CB1-3DED-4EE2-BC1D-15338C16DD55}" type="pres">
      <dgm:prSet presAssocID="{2ACDAF21-8AA8-4545-BEDB-D15EDB45BEC1}" presName="node" presStyleLbl="node1" presStyleIdx="4" presStyleCnt="8">
        <dgm:presLayoutVars>
          <dgm:bulletEnabled val="1"/>
        </dgm:presLayoutVars>
      </dgm:prSet>
      <dgm:spPr/>
      <dgm:t>
        <a:bodyPr/>
        <a:lstStyle/>
        <a:p>
          <a:endParaRPr lang="en-US"/>
        </a:p>
      </dgm:t>
    </dgm:pt>
    <dgm:pt modelId="{3B8AC46A-F875-466B-B21D-9B0D4E551BC7}" type="pres">
      <dgm:prSet presAssocID="{D9F48568-3441-4E31-A944-F6CE7C171F9C}" presName="sibTrans" presStyleLbl="sibTrans1D1" presStyleIdx="4" presStyleCnt="7"/>
      <dgm:spPr/>
      <dgm:t>
        <a:bodyPr/>
        <a:lstStyle/>
        <a:p>
          <a:endParaRPr lang="en-US"/>
        </a:p>
      </dgm:t>
    </dgm:pt>
    <dgm:pt modelId="{0A632032-891C-46DB-A4AE-F4A7470738F4}" type="pres">
      <dgm:prSet presAssocID="{D9F48568-3441-4E31-A944-F6CE7C171F9C}" presName="connectorText" presStyleLbl="sibTrans1D1" presStyleIdx="4" presStyleCnt="7"/>
      <dgm:spPr/>
      <dgm:t>
        <a:bodyPr/>
        <a:lstStyle/>
        <a:p>
          <a:endParaRPr lang="en-US"/>
        </a:p>
      </dgm:t>
    </dgm:pt>
    <dgm:pt modelId="{AB59444F-C55F-4B9A-B433-77FEFDE9AFC8}" type="pres">
      <dgm:prSet presAssocID="{0F779217-DDFF-4ABF-A323-B9B932E355C1}" presName="node" presStyleLbl="node1" presStyleIdx="5" presStyleCnt="8">
        <dgm:presLayoutVars>
          <dgm:bulletEnabled val="1"/>
        </dgm:presLayoutVars>
      </dgm:prSet>
      <dgm:spPr/>
      <dgm:t>
        <a:bodyPr/>
        <a:lstStyle/>
        <a:p>
          <a:endParaRPr lang="en-US"/>
        </a:p>
      </dgm:t>
    </dgm:pt>
    <dgm:pt modelId="{BADEFD91-8533-4E86-AABD-70B8156B89BF}" type="pres">
      <dgm:prSet presAssocID="{BCEC802A-A46E-44C4-995F-415B87B3D8E4}" presName="sibTrans" presStyleLbl="sibTrans1D1" presStyleIdx="5" presStyleCnt="7"/>
      <dgm:spPr/>
      <dgm:t>
        <a:bodyPr/>
        <a:lstStyle/>
        <a:p>
          <a:endParaRPr lang="en-US"/>
        </a:p>
      </dgm:t>
    </dgm:pt>
    <dgm:pt modelId="{8F0CC700-AB05-4ACF-8A68-4725B4C92D9A}" type="pres">
      <dgm:prSet presAssocID="{BCEC802A-A46E-44C4-995F-415B87B3D8E4}" presName="connectorText" presStyleLbl="sibTrans1D1" presStyleIdx="5" presStyleCnt="7"/>
      <dgm:spPr/>
      <dgm:t>
        <a:bodyPr/>
        <a:lstStyle/>
        <a:p>
          <a:endParaRPr lang="en-US"/>
        </a:p>
      </dgm:t>
    </dgm:pt>
    <dgm:pt modelId="{19A6620F-FFB7-44BB-8606-142B62514D65}" type="pres">
      <dgm:prSet presAssocID="{CA29AEEB-F513-4008-A50E-F04D1357FD29}" presName="node" presStyleLbl="node1" presStyleIdx="6" presStyleCnt="8">
        <dgm:presLayoutVars>
          <dgm:bulletEnabled val="1"/>
        </dgm:presLayoutVars>
      </dgm:prSet>
      <dgm:spPr/>
      <dgm:t>
        <a:bodyPr/>
        <a:lstStyle/>
        <a:p>
          <a:endParaRPr lang="en-US"/>
        </a:p>
      </dgm:t>
    </dgm:pt>
    <dgm:pt modelId="{146ECE30-CFA3-462E-8D1A-4CE781B30D2E}" type="pres">
      <dgm:prSet presAssocID="{5CAA0B83-4404-4069-8877-9E764051FA34}" presName="sibTrans" presStyleLbl="sibTrans1D1" presStyleIdx="6" presStyleCnt="7"/>
      <dgm:spPr/>
      <dgm:t>
        <a:bodyPr/>
        <a:lstStyle/>
        <a:p>
          <a:endParaRPr lang="en-US"/>
        </a:p>
      </dgm:t>
    </dgm:pt>
    <dgm:pt modelId="{3096C62B-633D-4DBF-88F1-255D217B524D}" type="pres">
      <dgm:prSet presAssocID="{5CAA0B83-4404-4069-8877-9E764051FA34}" presName="connectorText" presStyleLbl="sibTrans1D1" presStyleIdx="6" presStyleCnt="7"/>
      <dgm:spPr/>
      <dgm:t>
        <a:bodyPr/>
        <a:lstStyle/>
        <a:p>
          <a:endParaRPr lang="en-US"/>
        </a:p>
      </dgm:t>
    </dgm:pt>
    <dgm:pt modelId="{F2AF2AF7-2C9B-4EAC-B330-59DDAD248A86}" type="pres">
      <dgm:prSet presAssocID="{B9FE9ABE-B61A-443D-A433-D21D2A7AA2EA}" presName="node" presStyleLbl="node1" presStyleIdx="7" presStyleCnt="8">
        <dgm:presLayoutVars>
          <dgm:bulletEnabled val="1"/>
        </dgm:presLayoutVars>
      </dgm:prSet>
      <dgm:spPr/>
      <dgm:t>
        <a:bodyPr/>
        <a:lstStyle/>
        <a:p>
          <a:endParaRPr lang="en-US"/>
        </a:p>
      </dgm:t>
    </dgm:pt>
  </dgm:ptLst>
  <dgm:cxnLst>
    <dgm:cxn modelId="{DDFDDC6E-1613-4735-B7F5-0E68D0DF8C9D}" srcId="{CA29AEEB-F513-4008-A50E-F04D1357FD29}" destId="{AD507CE2-18AA-4042-87FD-87CEDCC035B9}" srcOrd="0" destOrd="0" parTransId="{F869008A-731F-4E22-8401-AFFDBB761F45}" sibTransId="{F6C7A505-9751-4687-B92C-25422D1940AC}"/>
    <dgm:cxn modelId="{5E2248E4-2D6B-4880-A557-86B2F2875C66}" type="presOf" srcId="{B9FE9ABE-B61A-443D-A433-D21D2A7AA2EA}" destId="{F2AF2AF7-2C9B-4EAC-B330-59DDAD248A86}" srcOrd="0" destOrd="0" presId="urn:microsoft.com/office/officeart/2016/7/layout/RepeatingBendingProcessNew"/>
    <dgm:cxn modelId="{048EE4C2-9F90-458D-A6C1-30A0F76478D1}" type="presOf" srcId="{ECE31533-6C13-4A3E-AD04-1E1988052A95}" destId="{53349285-63CA-4EDD-8C68-457A4B0BE91C}" srcOrd="0" destOrd="1" presId="urn:microsoft.com/office/officeart/2016/7/layout/RepeatingBendingProcessNew"/>
    <dgm:cxn modelId="{D9C30454-5BFD-42F2-91ED-F3BED039FE09}" type="presOf" srcId="{0239F289-6C15-4834-A59D-B75192F457E4}" destId="{C857FC14-6AD3-4342-9CD3-FDA174EAC070}" srcOrd="1" destOrd="0" presId="urn:microsoft.com/office/officeart/2016/7/layout/RepeatingBendingProcessNew"/>
    <dgm:cxn modelId="{E097BDA3-7D60-466B-970D-C4FFC445F36B}" type="presOf" srcId="{0F779217-DDFF-4ABF-A323-B9B932E355C1}" destId="{AB59444F-C55F-4B9A-B433-77FEFDE9AFC8}" srcOrd="0" destOrd="0" presId="urn:microsoft.com/office/officeart/2016/7/layout/RepeatingBendingProcessNew"/>
    <dgm:cxn modelId="{CEE66852-1523-4870-B702-1913BFFD5692}" srcId="{79E4A7CD-6F1F-4EE4-92E0-E4C51131B2BD}" destId="{0F779217-DDFF-4ABF-A323-B9B932E355C1}" srcOrd="5" destOrd="0" parTransId="{19ACE0C1-4CCE-4F8D-9FF3-5C6BD20D44BC}" sibTransId="{BCEC802A-A46E-44C4-995F-415B87B3D8E4}"/>
    <dgm:cxn modelId="{8359CF47-2B39-4B77-8787-C70E13C9E93A}" type="presOf" srcId="{0239F289-6C15-4834-A59D-B75192F457E4}" destId="{03DA351A-76AA-4F9F-A05E-EEEBF0FDEBBB}" srcOrd="0" destOrd="0" presId="urn:microsoft.com/office/officeart/2016/7/layout/RepeatingBendingProcessNew"/>
    <dgm:cxn modelId="{AEC08636-0719-42DC-8063-D984A8CA8DFB}" srcId="{CA29AEEB-F513-4008-A50E-F04D1357FD29}" destId="{E57F1529-17F8-41FD-AD18-6C79D61AB5AA}" srcOrd="2" destOrd="0" parTransId="{949DA917-353F-44ED-9313-66F6F1DB7D56}" sibTransId="{750F6DEE-0374-4E1B-99B0-BE19695EA18F}"/>
    <dgm:cxn modelId="{B49FD4D7-90D9-420A-9FF1-1EFAAA9CEFB1}" type="presOf" srcId="{6DF7337F-F93A-45C6-B56E-D0C36B0F1568}" destId="{C2EF8CFE-775A-4AAD-A33C-ADC74E22C241}" srcOrd="0" destOrd="0" presId="urn:microsoft.com/office/officeart/2016/7/layout/RepeatingBendingProcessNew"/>
    <dgm:cxn modelId="{897C93D6-E3D3-4938-852E-2F34C969D6D8}" srcId="{79E4A7CD-6F1F-4EE4-92E0-E4C51131B2BD}" destId="{022604B4-B2C4-4EAE-BD7A-BD7BC9A3E4E5}" srcOrd="0" destOrd="0" parTransId="{159316CE-5B0A-49D3-B631-6A5755E76C14}" sibTransId="{17A2235B-AB3E-4D21-AD75-FD45BC88E0C6}"/>
    <dgm:cxn modelId="{C9DEA769-8EC2-4177-8B49-6AF9294A3908}" type="presOf" srcId="{CA29AEEB-F513-4008-A50E-F04D1357FD29}" destId="{19A6620F-FFB7-44BB-8606-142B62514D65}" srcOrd="0" destOrd="0" presId="urn:microsoft.com/office/officeart/2016/7/layout/RepeatingBendingProcessNew"/>
    <dgm:cxn modelId="{90625E2A-6C47-4135-9E2A-CE65A291FE92}" type="presOf" srcId="{022604B4-B2C4-4EAE-BD7A-BD7BC9A3E4E5}" destId="{8549CB68-B6E8-4919-89F3-0B3D3AFDD5BD}" srcOrd="0" destOrd="0" presId="urn:microsoft.com/office/officeart/2016/7/layout/RepeatingBendingProcessNew"/>
    <dgm:cxn modelId="{B4A6BE9B-4986-4CB0-AA4E-CA58738509FA}" srcId="{08A183B3-7113-4FCA-AB0B-BAAE489BE93F}" destId="{ECE31533-6C13-4A3E-AD04-1E1988052A95}" srcOrd="0" destOrd="0" parTransId="{C03C525B-E12D-471F-86CA-32E3EBF15909}" sibTransId="{A9F7B103-FCA4-410F-927C-18B932DA8961}"/>
    <dgm:cxn modelId="{3C49EBCE-410F-4D7E-820E-3084C7086261}" type="presOf" srcId="{8B4BE5F1-6C1A-44C7-8976-FEEA7CC779F3}" destId="{0BCBD217-1401-43BB-98C1-2D602F1F2CF8}" srcOrd="0" destOrd="0" presId="urn:microsoft.com/office/officeart/2016/7/layout/RepeatingBendingProcessNew"/>
    <dgm:cxn modelId="{8798BD0D-AEBF-41E7-87F7-A80E514755F9}" type="presOf" srcId="{79E4A7CD-6F1F-4EE4-92E0-E4C51131B2BD}" destId="{A45D67BA-1800-4CDB-B7E2-ACF50F96DA18}" srcOrd="0" destOrd="0" presId="urn:microsoft.com/office/officeart/2016/7/layout/RepeatingBendingProcessNew"/>
    <dgm:cxn modelId="{307C9386-B681-4EFE-B343-F18708AD9E95}" srcId="{79E4A7CD-6F1F-4EE4-92E0-E4C51131B2BD}" destId="{CA29AEEB-F513-4008-A50E-F04D1357FD29}" srcOrd="6" destOrd="0" parTransId="{17AF9B18-8D69-42C8-B452-4023205E58F4}" sibTransId="{5CAA0B83-4404-4069-8877-9E764051FA34}"/>
    <dgm:cxn modelId="{93120AAF-7F14-40BA-9EE2-2D701580E21E}" srcId="{79E4A7CD-6F1F-4EE4-92E0-E4C51131B2BD}" destId="{0EED7CFB-218B-4117-A93F-DFBDEAF7B73B}" srcOrd="1" destOrd="0" parTransId="{0BD20F85-D3B1-418F-A939-B3738D122B77}" sibTransId="{6DF7337F-F93A-45C6-B56E-D0C36B0F1568}"/>
    <dgm:cxn modelId="{AD4AB442-7233-40FD-B1E3-9A3EB625D1CC}" type="presOf" srcId="{BCEC802A-A46E-44C4-995F-415B87B3D8E4}" destId="{BADEFD91-8533-4E86-AABD-70B8156B89BF}" srcOrd="0" destOrd="0" presId="urn:microsoft.com/office/officeart/2016/7/layout/RepeatingBendingProcessNew"/>
    <dgm:cxn modelId="{BCCF0933-CF5E-4264-9F37-435F6D5319F9}" type="presOf" srcId="{6DF7337F-F93A-45C6-B56E-D0C36B0F1568}" destId="{A5772953-F28F-41EC-B0F3-D4FF126F76C6}" srcOrd="1" destOrd="0" presId="urn:microsoft.com/office/officeart/2016/7/layout/RepeatingBendingProcessNew"/>
    <dgm:cxn modelId="{67CC1AD9-CFD7-4064-9085-0BECC72046D4}" srcId="{79E4A7CD-6F1F-4EE4-92E0-E4C51131B2BD}" destId="{B9FE9ABE-B61A-443D-A433-D21D2A7AA2EA}" srcOrd="7" destOrd="0" parTransId="{831883FF-E283-480C-B39E-39FCE07292A9}" sibTransId="{6516A208-DB7E-42F7-AEE7-B42EED39739F}"/>
    <dgm:cxn modelId="{23D00744-781A-46C5-8E41-0AED95799048}" type="presOf" srcId="{5CAA0B83-4404-4069-8877-9E764051FA34}" destId="{3096C62B-633D-4DBF-88F1-255D217B524D}" srcOrd="1" destOrd="0" presId="urn:microsoft.com/office/officeart/2016/7/layout/RepeatingBendingProcessNew"/>
    <dgm:cxn modelId="{9FC852B7-590E-42FB-80AF-0A0DB3F6202C}" type="presOf" srcId="{17A2235B-AB3E-4D21-AD75-FD45BC88E0C6}" destId="{927F7017-3040-4C2E-8ECC-01BC929EFB0C}" srcOrd="1" destOrd="0" presId="urn:microsoft.com/office/officeart/2016/7/layout/RepeatingBendingProcessNew"/>
    <dgm:cxn modelId="{9D3D64E3-BD24-4C6D-B0BF-18967A2F91DB}" type="presOf" srcId="{0EED7CFB-218B-4117-A93F-DFBDEAF7B73B}" destId="{7505993A-8620-43F0-9F1E-EC7A3A6BE9F2}" srcOrd="0" destOrd="0" presId="urn:microsoft.com/office/officeart/2016/7/layout/RepeatingBendingProcessNew"/>
    <dgm:cxn modelId="{98D85581-0296-4F48-89FE-EB230571A55F}" type="presOf" srcId="{5CAA0B83-4404-4069-8877-9E764051FA34}" destId="{146ECE30-CFA3-462E-8D1A-4CE781B30D2E}" srcOrd="0" destOrd="0" presId="urn:microsoft.com/office/officeart/2016/7/layout/RepeatingBendingProcessNew"/>
    <dgm:cxn modelId="{EFD312B4-4607-4EEF-8B2F-C34182E2205F}" type="presOf" srcId="{2ACDAF21-8AA8-4545-BEDB-D15EDB45BEC1}" destId="{F6AE2CB1-3DED-4EE2-BC1D-15338C16DD55}" srcOrd="0" destOrd="0" presId="urn:microsoft.com/office/officeart/2016/7/layout/RepeatingBendingProcessNew"/>
    <dgm:cxn modelId="{0C678EF6-4B38-482D-8D16-82A444C4DBE6}" srcId="{79E4A7CD-6F1F-4EE4-92E0-E4C51131B2BD}" destId="{C1392870-27FF-4B95-BF3A-21560288F26E}" srcOrd="2" destOrd="0" parTransId="{AF8F1A5A-2098-4926-BA06-DF68F9D1E7E2}" sibTransId="{0239F289-6C15-4834-A59D-B75192F457E4}"/>
    <dgm:cxn modelId="{7718DC9A-3106-49E1-8394-F63B99AEF829}" srcId="{CA29AEEB-F513-4008-A50E-F04D1357FD29}" destId="{2C519EFC-FFF9-43A8-90A3-5154B7F2FC90}" srcOrd="1" destOrd="0" parTransId="{9AC33579-2D24-4480-8451-8910DF41B40B}" sibTransId="{1DAD335D-B7E4-45E8-BC16-44A06138E463}"/>
    <dgm:cxn modelId="{611D3976-1D7E-4A4A-91B6-E06EF74B7075}" type="presOf" srcId="{D9F48568-3441-4E31-A944-F6CE7C171F9C}" destId="{0A632032-891C-46DB-A4AE-F4A7470738F4}" srcOrd="1" destOrd="0" presId="urn:microsoft.com/office/officeart/2016/7/layout/RepeatingBendingProcessNew"/>
    <dgm:cxn modelId="{634AD886-F7AF-449C-AB4A-B6951D2D7A9F}" type="presOf" srcId="{AD507CE2-18AA-4042-87FD-87CEDCC035B9}" destId="{19A6620F-FFB7-44BB-8606-142B62514D65}" srcOrd="0" destOrd="1" presId="urn:microsoft.com/office/officeart/2016/7/layout/RepeatingBendingProcessNew"/>
    <dgm:cxn modelId="{C65FA92C-1456-42DF-A286-3A047E58253F}" type="presOf" srcId="{BCEC802A-A46E-44C4-995F-415B87B3D8E4}" destId="{8F0CC700-AB05-4ACF-8A68-4725B4C92D9A}" srcOrd="1" destOrd="0" presId="urn:microsoft.com/office/officeart/2016/7/layout/RepeatingBendingProcessNew"/>
    <dgm:cxn modelId="{9AA923B8-5483-4D08-A1BF-26BC64312629}" type="presOf" srcId="{E57F1529-17F8-41FD-AD18-6C79D61AB5AA}" destId="{19A6620F-FFB7-44BB-8606-142B62514D65}" srcOrd="0" destOrd="3" presId="urn:microsoft.com/office/officeart/2016/7/layout/RepeatingBendingProcessNew"/>
    <dgm:cxn modelId="{8A4E9D2E-CBED-4F02-92A9-2DABFB298D69}" srcId="{79E4A7CD-6F1F-4EE4-92E0-E4C51131B2BD}" destId="{08A183B3-7113-4FCA-AB0B-BAAE489BE93F}" srcOrd="3" destOrd="0" parTransId="{7CD76EF4-B78C-46CC-98BD-B81D446C482D}" sibTransId="{8B4BE5F1-6C1A-44C7-8976-FEEA7CC779F3}"/>
    <dgm:cxn modelId="{7B3071CB-47F6-4105-8DF0-431DD329F9B1}" srcId="{79E4A7CD-6F1F-4EE4-92E0-E4C51131B2BD}" destId="{2ACDAF21-8AA8-4545-BEDB-D15EDB45BEC1}" srcOrd="4" destOrd="0" parTransId="{6DDA22CC-E9F4-4A2E-9539-25A70A262BD3}" sibTransId="{D9F48568-3441-4E31-A944-F6CE7C171F9C}"/>
    <dgm:cxn modelId="{F12253E6-742E-4A8A-852F-491ECF79F66B}" type="presOf" srcId="{2C519EFC-FFF9-43A8-90A3-5154B7F2FC90}" destId="{19A6620F-FFB7-44BB-8606-142B62514D65}" srcOrd="0" destOrd="2" presId="urn:microsoft.com/office/officeart/2016/7/layout/RepeatingBendingProcessNew"/>
    <dgm:cxn modelId="{4EBA38A7-7170-4548-A6BC-C593B74273FE}" type="presOf" srcId="{C1392870-27FF-4B95-BF3A-21560288F26E}" destId="{DEE37D5E-E7A4-4C3D-A6C3-34D3AC87F839}" srcOrd="0" destOrd="0" presId="urn:microsoft.com/office/officeart/2016/7/layout/RepeatingBendingProcessNew"/>
    <dgm:cxn modelId="{2E59DD79-251D-44E2-8503-E6361A0F7F89}" type="presOf" srcId="{8B4BE5F1-6C1A-44C7-8976-FEEA7CC779F3}" destId="{1CE0E18D-FF0D-4C90-ABFB-7BD290B389D4}" srcOrd="1" destOrd="0" presId="urn:microsoft.com/office/officeart/2016/7/layout/RepeatingBendingProcessNew"/>
    <dgm:cxn modelId="{3008A259-3790-4E0F-88DC-EBD29D1F9B7A}" type="presOf" srcId="{08A183B3-7113-4FCA-AB0B-BAAE489BE93F}" destId="{53349285-63CA-4EDD-8C68-457A4B0BE91C}" srcOrd="0" destOrd="0" presId="urn:microsoft.com/office/officeart/2016/7/layout/RepeatingBendingProcessNew"/>
    <dgm:cxn modelId="{BD90B3DB-6C97-4671-AF13-C2405EDC8593}" type="presOf" srcId="{D9F48568-3441-4E31-A944-F6CE7C171F9C}" destId="{3B8AC46A-F875-466B-B21D-9B0D4E551BC7}" srcOrd="0" destOrd="0" presId="urn:microsoft.com/office/officeart/2016/7/layout/RepeatingBendingProcessNew"/>
    <dgm:cxn modelId="{DEAADAAB-24FF-460E-B512-BF6E9D8F40EB}" type="presOf" srcId="{17A2235B-AB3E-4D21-AD75-FD45BC88E0C6}" destId="{342AA007-C6E0-40A3-90A8-1E8CA76B30EA}" srcOrd="0" destOrd="0" presId="urn:microsoft.com/office/officeart/2016/7/layout/RepeatingBendingProcessNew"/>
    <dgm:cxn modelId="{A5260366-8986-4275-A528-9B6976BF72D5}" type="presParOf" srcId="{A45D67BA-1800-4CDB-B7E2-ACF50F96DA18}" destId="{8549CB68-B6E8-4919-89F3-0B3D3AFDD5BD}" srcOrd="0" destOrd="0" presId="urn:microsoft.com/office/officeart/2016/7/layout/RepeatingBendingProcessNew"/>
    <dgm:cxn modelId="{1D8C5DC1-37DF-4C93-A8CA-242FB4817DBB}" type="presParOf" srcId="{A45D67BA-1800-4CDB-B7E2-ACF50F96DA18}" destId="{342AA007-C6E0-40A3-90A8-1E8CA76B30EA}" srcOrd="1" destOrd="0" presId="urn:microsoft.com/office/officeart/2016/7/layout/RepeatingBendingProcessNew"/>
    <dgm:cxn modelId="{7C487BAD-2294-4961-B9B9-A17A765FBD19}" type="presParOf" srcId="{342AA007-C6E0-40A3-90A8-1E8CA76B30EA}" destId="{927F7017-3040-4C2E-8ECC-01BC929EFB0C}" srcOrd="0" destOrd="0" presId="urn:microsoft.com/office/officeart/2016/7/layout/RepeatingBendingProcessNew"/>
    <dgm:cxn modelId="{ED6C5612-ADDE-4048-96F2-979777D488A4}" type="presParOf" srcId="{A45D67BA-1800-4CDB-B7E2-ACF50F96DA18}" destId="{7505993A-8620-43F0-9F1E-EC7A3A6BE9F2}" srcOrd="2" destOrd="0" presId="urn:microsoft.com/office/officeart/2016/7/layout/RepeatingBendingProcessNew"/>
    <dgm:cxn modelId="{11D6A0EB-20B7-40C8-861E-C6A859BF31CF}" type="presParOf" srcId="{A45D67BA-1800-4CDB-B7E2-ACF50F96DA18}" destId="{C2EF8CFE-775A-4AAD-A33C-ADC74E22C241}" srcOrd="3" destOrd="0" presId="urn:microsoft.com/office/officeart/2016/7/layout/RepeatingBendingProcessNew"/>
    <dgm:cxn modelId="{08F9A8A6-A127-4325-8250-16D545867BE5}" type="presParOf" srcId="{C2EF8CFE-775A-4AAD-A33C-ADC74E22C241}" destId="{A5772953-F28F-41EC-B0F3-D4FF126F76C6}" srcOrd="0" destOrd="0" presId="urn:microsoft.com/office/officeart/2016/7/layout/RepeatingBendingProcessNew"/>
    <dgm:cxn modelId="{E5575587-E45A-4F3A-9FF3-23C1923F47D4}" type="presParOf" srcId="{A45D67BA-1800-4CDB-B7E2-ACF50F96DA18}" destId="{DEE37D5E-E7A4-4C3D-A6C3-34D3AC87F839}" srcOrd="4" destOrd="0" presId="urn:microsoft.com/office/officeart/2016/7/layout/RepeatingBendingProcessNew"/>
    <dgm:cxn modelId="{026B2402-0FE1-4F48-9F84-18A4448F9D93}" type="presParOf" srcId="{A45D67BA-1800-4CDB-B7E2-ACF50F96DA18}" destId="{03DA351A-76AA-4F9F-A05E-EEEBF0FDEBBB}" srcOrd="5" destOrd="0" presId="urn:microsoft.com/office/officeart/2016/7/layout/RepeatingBendingProcessNew"/>
    <dgm:cxn modelId="{A3A63D9E-2B9F-4D0C-B9CF-D32598F72196}" type="presParOf" srcId="{03DA351A-76AA-4F9F-A05E-EEEBF0FDEBBB}" destId="{C857FC14-6AD3-4342-9CD3-FDA174EAC070}" srcOrd="0" destOrd="0" presId="urn:microsoft.com/office/officeart/2016/7/layout/RepeatingBendingProcessNew"/>
    <dgm:cxn modelId="{67A144AC-39A6-4102-B466-59C8F46E0320}" type="presParOf" srcId="{A45D67BA-1800-4CDB-B7E2-ACF50F96DA18}" destId="{53349285-63CA-4EDD-8C68-457A4B0BE91C}" srcOrd="6" destOrd="0" presId="urn:microsoft.com/office/officeart/2016/7/layout/RepeatingBendingProcessNew"/>
    <dgm:cxn modelId="{8BFDA0EC-458B-42CA-BAE0-4EFE6663DFE6}" type="presParOf" srcId="{A45D67BA-1800-4CDB-B7E2-ACF50F96DA18}" destId="{0BCBD217-1401-43BB-98C1-2D602F1F2CF8}" srcOrd="7" destOrd="0" presId="urn:microsoft.com/office/officeart/2016/7/layout/RepeatingBendingProcessNew"/>
    <dgm:cxn modelId="{8A0B91BE-42E5-42EF-8D76-AA1D22A2FDAE}" type="presParOf" srcId="{0BCBD217-1401-43BB-98C1-2D602F1F2CF8}" destId="{1CE0E18D-FF0D-4C90-ABFB-7BD290B389D4}" srcOrd="0" destOrd="0" presId="urn:microsoft.com/office/officeart/2016/7/layout/RepeatingBendingProcessNew"/>
    <dgm:cxn modelId="{B0637145-9765-4128-9506-3212E6FF5D2C}" type="presParOf" srcId="{A45D67BA-1800-4CDB-B7E2-ACF50F96DA18}" destId="{F6AE2CB1-3DED-4EE2-BC1D-15338C16DD55}" srcOrd="8" destOrd="0" presId="urn:microsoft.com/office/officeart/2016/7/layout/RepeatingBendingProcessNew"/>
    <dgm:cxn modelId="{45000701-4761-44D0-B450-7692FA641CDA}" type="presParOf" srcId="{A45D67BA-1800-4CDB-B7E2-ACF50F96DA18}" destId="{3B8AC46A-F875-466B-B21D-9B0D4E551BC7}" srcOrd="9" destOrd="0" presId="urn:microsoft.com/office/officeart/2016/7/layout/RepeatingBendingProcessNew"/>
    <dgm:cxn modelId="{0C1050DF-0CB5-4431-88B1-F4F5FA0A216F}" type="presParOf" srcId="{3B8AC46A-F875-466B-B21D-9B0D4E551BC7}" destId="{0A632032-891C-46DB-A4AE-F4A7470738F4}" srcOrd="0" destOrd="0" presId="urn:microsoft.com/office/officeart/2016/7/layout/RepeatingBendingProcessNew"/>
    <dgm:cxn modelId="{C1E0E970-A4F8-4B71-A616-A43EDEAF369A}" type="presParOf" srcId="{A45D67BA-1800-4CDB-B7E2-ACF50F96DA18}" destId="{AB59444F-C55F-4B9A-B433-77FEFDE9AFC8}" srcOrd="10" destOrd="0" presId="urn:microsoft.com/office/officeart/2016/7/layout/RepeatingBendingProcessNew"/>
    <dgm:cxn modelId="{5099F3F1-48E4-433B-9AA5-1A11B22E6B67}" type="presParOf" srcId="{A45D67BA-1800-4CDB-B7E2-ACF50F96DA18}" destId="{BADEFD91-8533-4E86-AABD-70B8156B89BF}" srcOrd="11" destOrd="0" presId="urn:microsoft.com/office/officeart/2016/7/layout/RepeatingBendingProcessNew"/>
    <dgm:cxn modelId="{F353C78A-EB8B-4463-AA26-21609840D82C}" type="presParOf" srcId="{BADEFD91-8533-4E86-AABD-70B8156B89BF}" destId="{8F0CC700-AB05-4ACF-8A68-4725B4C92D9A}" srcOrd="0" destOrd="0" presId="urn:microsoft.com/office/officeart/2016/7/layout/RepeatingBendingProcessNew"/>
    <dgm:cxn modelId="{3BF70328-C6A1-4943-8366-739E71107281}" type="presParOf" srcId="{A45D67BA-1800-4CDB-B7E2-ACF50F96DA18}" destId="{19A6620F-FFB7-44BB-8606-142B62514D65}" srcOrd="12" destOrd="0" presId="urn:microsoft.com/office/officeart/2016/7/layout/RepeatingBendingProcessNew"/>
    <dgm:cxn modelId="{E9A85AEC-C8CB-449A-91FC-25EEF585E9E2}" type="presParOf" srcId="{A45D67BA-1800-4CDB-B7E2-ACF50F96DA18}" destId="{146ECE30-CFA3-462E-8D1A-4CE781B30D2E}" srcOrd="13" destOrd="0" presId="urn:microsoft.com/office/officeart/2016/7/layout/RepeatingBendingProcessNew"/>
    <dgm:cxn modelId="{C687825A-D3ED-4C53-B9BD-BCD898CF5435}" type="presParOf" srcId="{146ECE30-CFA3-462E-8D1A-4CE781B30D2E}" destId="{3096C62B-633D-4DBF-88F1-255D217B524D}" srcOrd="0" destOrd="0" presId="urn:microsoft.com/office/officeart/2016/7/layout/RepeatingBendingProcessNew"/>
    <dgm:cxn modelId="{FEAF508D-E0F0-46A2-A125-2E15DEF32606}" type="presParOf" srcId="{A45D67BA-1800-4CDB-B7E2-ACF50F96DA18}" destId="{F2AF2AF7-2C9B-4EAC-B330-59DDAD248A86}" srcOrd="1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5E7AAC-8673-4FFC-A036-368A7DB457D0}"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032E508B-B116-4D03-9885-E155453ECB03}">
      <dgm:prSet/>
      <dgm:spPr/>
      <dgm:t>
        <a:bodyPr/>
        <a:lstStyle/>
        <a:p>
          <a:r>
            <a:rPr lang="en-US">
              <a:latin typeface="Times New Roman" panose="02020603050405020304" pitchFamily="18" charset="0"/>
              <a:cs typeface="Times New Roman" panose="02020603050405020304" pitchFamily="18" charset="0"/>
            </a:rPr>
            <a:t>Determination of one's own fate or course of action without compulsion;</a:t>
          </a:r>
        </a:p>
      </dgm:t>
    </dgm:pt>
    <dgm:pt modelId="{BBFE0385-B68A-4064-8067-B1D8469FD956}" type="parTrans" cxnId="{21422271-4BAE-41E6-80E8-2CC39E3EB4CF}">
      <dgm:prSet/>
      <dgm:spPr/>
      <dgm:t>
        <a:bodyPr/>
        <a:lstStyle/>
        <a:p>
          <a:endParaRPr lang="en-US"/>
        </a:p>
      </dgm:t>
    </dgm:pt>
    <dgm:pt modelId="{047A0C0D-A653-4B25-BB83-0FA933BC42C6}" type="sibTrans" cxnId="{21422271-4BAE-41E6-80E8-2CC39E3EB4CF}">
      <dgm:prSet/>
      <dgm:spPr/>
      <dgm:t>
        <a:bodyPr/>
        <a:lstStyle/>
        <a:p>
          <a:endParaRPr lang="en-US"/>
        </a:p>
      </dgm:t>
    </dgm:pt>
    <dgm:pt modelId="{D6794D80-5B87-4ACE-9515-432EC74D102F}">
      <dgm:prSet/>
      <dgm:spPr/>
      <dgm:t>
        <a:bodyPr/>
        <a:lstStyle/>
        <a:p>
          <a:r>
            <a:rPr lang="en-US">
              <a:latin typeface="Times New Roman" panose="02020603050405020304" pitchFamily="18" charset="0"/>
              <a:cs typeface="Times New Roman" panose="02020603050405020304" pitchFamily="18" charset="0"/>
            </a:rPr>
            <a:t>Freedom of the people of a given area to determine their own political status; independence.</a:t>
          </a:r>
        </a:p>
      </dgm:t>
    </dgm:pt>
    <dgm:pt modelId="{B55D215B-96B8-415B-87C2-7B8EC84E7BEE}" type="parTrans" cxnId="{ECC3274F-2A25-4473-87A0-EE7D6431B1D4}">
      <dgm:prSet/>
      <dgm:spPr/>
      <dgm:t>
        <a:bodyPr/>
        <a:lstStyle/>
        <a:p>
          <a:endParaRPr lang="en-US"/>
        </a:p>
      </dgm:t>
    </dgm:pt>
    <dgm:pt modelId="{21F634B0-575C-40D3-9C5F-42A46E5E8C0B}" type="sibTrans" cxnId="{ECC3274F-2A25-4473-87A0-EE7D6431B1D4}">
      <dgm:prSet/>
      <dgm:spPr/>
      <dgm:t>
        <a:bodyPr/>
        <a:lstStyle/>
        <a:p>
          <a:endParaRPr lang="en-US"/>
        </a:p>
      </dgm:t>
    </dgm:pt>
    <dgm:pt modelId="{6A050E55-15A9-454B-BAA9-E68CAE796971}">
      <dgm:prSet/>
      <dgm:spPr/>
      <dgm:t>
        <a:bodyPr/>
        <a:lstStyle/>
        <a:p>
          <a:r>
            <a:rPr lang="en-US" i="1">
              <a:latin typeface="Times New Roman" panose="02020603050405020304" pitchFamily="18" charset="0"/>
              <a:cs typeface="Times New Roman" panose="02020603050405020304" pitchFamily="18" charset="0"/>
            </a:rPr>
            <a:t>self-determined, adj.-- self-determining, adj.</a:t>
          </a:r>
          <a:endParaRPr lang="en-US">
            <a:latin typeface="Times New Roman" panose="02020603050405020304" pitchFamily="18" charset="0"/>
            <a:cs typeface="Times New Roman" panose="02020603050405020304" pitchFamily="18" charset="0"/>
          </a:endParaRPr>
        </a:p>
      </dgm:t>
    </dgm:pt>
    <dgm:pt modelId="{11B94062-8007-4C1D-810B-24A5A5843546}" type="parTrans" cxnId="{4DD3BD40-9FFB-4F68-8A52-BD6FCDD817E7}">
      <dgm:prSet/>
      <dgm:spPr/>
      <dgm:t>
        <a:bodyPr/>
        <a:lstStyle/>
        <a:p>
          <a:endParaRPr lang="en-US"/>
        </a:p>
      </dgm:t>
    </dgm:pt>
    <dgm:pt modelId="{9EA45CC9-0F8A-45B4-8166-4F4640B66ABC}" type="sibTrans" cxnId="{4DD3BD40-9FFB-4F68-8A52-BD6FCDD817E7}">
      <dgm:prSet/>
      <dgm:spPr/>
      <dgm:t>
        <a:bodyPr/>
        <a:lstStyle/>
        <a:p>
          <a:endParaRPr lang="en-US"/>
        </a:p>
      </dgm:t>
    </dgm:pt>
    <dgm:pt modelId="{775CBAE3-2145-4913-8141-A7F2C599BD76}">
      <dgm:prSet/>
      <dgm:spPr/>
      <dgm:t>
        <a:bodyPr/>
        <a:lstStyle/>
        <a:p>
          <a:r>
            <a:rPr lang="en-US">
              <a:latin typeface="Times New Roman" panose="02020603050405020304" pitchFamily="18" charset="0"/>
              <a:cs typeface="Times New Roman" panose="02020603050405020304" pitchFamily="18" charset="0"/>
            </a:rPr>
            <a:t>The American Heritage Dictionary of the English Language, Third Edition (1992). Houghton Mifflin Company. </a:t>
          </a:r>
        </a:p>
      </dgm:t>
    </dgm:pt>
    <dgm:pt modelId="{909D5C07-B3B0-4B4C-A056-7306E5FF1F3F}" type="parTrans" cxnId="{1826351D-682F-4503-843B-1A09CCD1DCDD}">
      <dgm:prSet/>
      <dgm:spPr/>
      <dgm:t>
        <a:bodyPr/>
        <a:lstStyle/>
        <a:p>
          <a:endParaRPr lang="en-US"/>
        </a:p>
      </dgm:t>
    </dgm:pt>
    <dgm:pt modelId="{01826745-8166-46E1-997F-E4966A922617}" type="sibTrans" cxnId="{1826351D-682F-4503-843B-1A09CCD1DCDD}">
      <dgm:prSet/>
      <dgm:spPr/>
      <dgm:t>
        <a:bodyPr/>
        <a:lstStyle/>
        <a:p>
          <a:endParaRPr lang="en-US"/>
        </a:p>
      </dgm:t>
    </dgm:pt>
    <dgm:pt modelId="{C436ADF7-412C-4A2D-92CB-FDB00C455242}" type="pres">
      <dgm:prSet presAssocID="{FB5E7AAC-8673-4FFC-A036-368A7DB457D0}" presName="linear" presStyleCnt="0">
        <dgm:presLayoutVars>
          <dgm:animLvl val="lvl"/>
          <dgm:resizeHandles val="exact"/>
        </dgm:presLayoutVars>
      </dgm:prSet>
      <dgm:spPr/>
      <dgm:t>
        <a:bodyPr/>
        <a:lstStyle/>
        <a:p>
          <a:endParaRPr lang="en-US"/>
        </a:p>
      </dgm:t>
    </dgm:pt>
    <dgm:pt modelId="{06367358-E037-4D7E-BEFD-413DBEE39A3B}" type="pres">
      <dgm:prSet presAssocID="{032E508B-B116-4D03-9885-E155453ECB03}" presName="parentText" presStyleLbl="node1" presStyleIdx="0" presStyleCnt="4">
        <dgm:presLayoutVars>
          <dgm:chMax val="0"/>
          <dgm:bulletEnabled val="1"/>
        </dgm:presLayoutVars>
      </dgm:prSet>
      <dgm:spPr/>
      <dgm:t>
        <a:bodyPr/>
        <a:lstStyle/>
        <a:p>
          <a:endParaRPr lang="en-US"/>
        </a:p>
      </dgm:t>
    </dgm:pt>
    <dgm:pt modelId="{5E9C60F9-E606-4313-8408-F0E9EBBD3DCA}" type="pres">
      <dgm:prSet presAssocID="{047A0C0D-A653-4B25-BB83-0FA933BC42C6}" presName="spacer" presStyleCnt="0"/>
      <dgm:spPr/>
    </dgm:pt>
    <dgm:pt modelId="{9A84E9BF-61B0-432E-A5AE-B1D97816D728}" type="pres">
      <dgm:prSet presAssocID="{D6794D80-5B87-4ACE-9515-432EC74D102F}" presName="parentText" presStyleLbl="node1" presStyleIdx="1" presStyleCnt="4">
        <dgm:presLayoutVars>
          <dgm:chMax val="0"/>
          <dgm:bulletEnabled val="1"/>
        </dgm:presLayoutVars>
      </dgm:prSet>
      <dgm:spPr/>
      <dgm:t>
        <a:bodyPr/>
        <a:lstStyle/>
        <a:p>
          <a:endParaRPr lang="en-US"/>
        </a:p>
      </dgm:t>
    </dgm:pt>
    <dgm:pt modelId="{7273CC4F-2684-4C8F-9689-A514483CE329}" type="pres">
      <dgm:prSet presAssocID="{21F634B0-575C-40D3-9C5F-42A46E5E8C0B}" presName="spacer" presStyleCnt="0"/>
      <dgm:spPr/>
    </dgm:pt>
    <dgm:pt modelId="{1AD17C77-5784-4736-BDE5-07066A2A9A2A}" type="pres">
      <dgm:prSet presAssocID="{6A050E55-15A9-454B-BAA9-E68CAE796971}" presName="parentText" presStyleLbl="node1" presStyleIdx="2" presStyleCnt="4">
        <dgm:presLayoutVars>
          <dgm:chMax val="0"/>
          <dgm:bulletEnabled val="1"/>
        </dgm:presLayoutVars>
      </dgm:prSet>
      <dgm:spPr/>
      <dgm:t>
        <a:bodyPr/>
        <a:lstStyle/>
        <a:p>
          <a:endParaRPr lang="en-US"/>
        </a:p>
      </dgm:t>
    </dgm:pt>
    <dgm:pt modelId="{CCB9F2AD-BB4F-432C-9B63-3EFFB537C86E}" type="pres">
      <dgm:prSet presAssocID="{9EA45CC9-0F8A-45B4-8166-4F4640B66ABC}" presName="spacer" presStyleCnt="0"/>
      <dgm:spPr/>
    </dgm:pt>
    <dgm:pt modelId="{3D8E0681-62F1-4448-BA15-5D2544A2BBEF}" type="pres">
      <dgm:prSet presAssocID="{775CBAE3-2145-4913-8141-A7F2C599BD76}" presName="parentText" presStyleLbl="node1" presStyleIdx="3" presStyleCnt="4">
        <dgm:presLayoutVars>
          <dgm:chMax val="0"/>
          <dgm:bulletEnabled val="1"/>
        </dgm:presLayoutVars>
      </dgm:prSet>
      <dgm:spPr/>
      <dgm:t>
        <a:bodyPr/>
        <a:lstStyle/>
        <a:p>
          <a:endParaRPr lang="en-US"/>
        </a:p>
      </dgm:t>
    </dgm:pt>
  </dgm:ptLst>
  <dgm:cxnLst>
    <dgm:cxn modelId="{9D731B0A-BC5F-4CED-8312-1B13E37743FF}" type="presOf" srcId="{032E508B-B116-4D03-9885-E155453ECB03}" destId="{06367358-E037-4D7E-BEFD-413DBEE39A3B}" srcOrd="0" destOrd="0" presId="urn:microsoft.com/office/officeart/2005/8/layout/vList2"/>
    <dgm:cxn modelId="{1CFB955B-9289-4B12-9E21-3E6D8F993E96}" type="presOf" srcId="{D6794D80-5B87-4ACE-9515-432EC74D102F}" destId="{9A84E9BF-61B0-432E-A5AE-B1D97816D728}" srcOrd="0" destOrd="0" presId="urn:microsoft.com/office/officeart/2005/8/layout/vList2"/>
    <dgm:cxn modelId="{1826351D-682F-4503-843B-1A09CCD1DCDD}" srcId="{FB5E7AAC-8673-4FFC-A036-368A7DB457D0}" destId="{775CBAE3-2145-4913-8141-A7F2C599BD76}" srcOrd="3" destOrd="0" parTransId="{909D5C07-B3B0-4B4C-A056-7306E5FF1F3F}" sibTransId="{01826745-8166-46E1-997F-E4966A922617}"/>
    <dgm:cxn modelId="{D4624B35-0369-4464-8D47-3E91A4E7F74E}" type="presOf" srcId="{775CBAE3-2145-4913-8141-A7F2C599BD76}" destId="{3D8E0681-62F1-4448-BA15-5D2544A2BBEF}" srcOrd="0" destOrd="0" presId="urn:microsoft.com/office/officeart/2005/8/layout/vList2"/>
    <dgm:cxn modelId="{4DD3BD40-9FFB-4F68-8A52-BD6FCDD817E7}" srcId="{FB5E7AAC-8673-4FFC-A036-368A7DB457D0}" destId="{6A050E55-15A9-454B-BAA9-E68CAE796971}" srcOrd="2" destOrd="0" parTransId="{11B94062-8007-4C1D-810B-24A5A5843546}" sibTransId="{9EA45CC9-0F8A-45B4-8166-4F4640B66ABC}"/>
    <dgm:cxn modelId="{21422271-4BAE-41E6-80E8-2CC39E3EB4CF}" srcId="{FB5E7AAC-8673-4FFC-A036-368A7DB457D0}" destId="{032E508B-B116-4D03-9885-E155453ECB03}" srcOrd="0" destOrd="0" parTransId="{BBFE0385-B68A-4064-8067-B1D8469FD956}" sibTransId="{047A0C0D-A653-4B25-BB83-0FA933BC42C6}"/>
    <dgm:cxn modelId="{7CF4CBE5-0B65-45C6-97F6-2B7FA1875E1B}" type="presOf" srcId="{6A050E55-15A9-454B-BAA9-E68CAE796971}" destId="{1AD17C77-5784-4736-BDE5-07066A2A9A2A}" srcOrd="0" destOrd="0" presId="urn:microsoft.com/office/officeart/2005/8/layout/vList2"/>
    <dgm:cxn modelId="{ECC3274F-2A25-4473-87A0-EE7D6431B1D4}" srcId="{FB5E7AAC-8673-4FFC-A036-368A7DB457D0}" destId="{D6794D80-5B87-4ACE-9515-432EC74D102F}" srcOrd="1" destOrd="0" parTransId="{B55D215B-96B8-415B-87C2-7B8EC84E7BEE}" sibTransId="{21F634B0-575C-40D3-9C5F-42A46E5E8C0B}"/>
    <dgm:cxn modelId="{860DC3AC-B03C-45BC-B0C2-E3F044ABDCAB}" type="presOf" srcId="{FB5E7AAC-8673-4FFC-A036-368A7DB457D0}" destId="{C436ADF7-412C-4A2D-92CB-FDB00C455242}" srcOrd="0" destOrd="0" presId="urn:microsoft.com/office/officeart/2005/8/layout/vList2"/>
    <dgm:cxn modelId="{2C212032-C813-41A9-863D-92F736DC00FC}" type="presParOf" srcId="{C436ADF7-412C-4A2D-92CB-FDB00C455242}" destId="{06367358-E037-4D7E-BEFD-413DBEE39A3B}" srcOrd="0" destOrd="0" presId="urn:microsoft.com/office/officeart/2005/8/layout/vList2"/>
    <dgm:cxn modelId="{62AE3098-5833-4903-99B4-3B1C42EF9CB2}" type="presParOf" srcId="{C436ADF7-412C-4A2D-92CB-FDB00C455242}" destId="{5E9C60F9-E606-4313-8408-F0E9EBBD3DCA}" srcOrd="1" destOrd="0" presId="urn:microsoft.com/office/officeart/2005/8/layout/vList2"/>
    <dgm:cxn modelId="{BEB527AD-FD8A-4EBD-9269-673DC66C7F7D}" type="presParOf" srcId="{C436ADF7-412C-4A2D-92CB-FDB00C455242}" destId="{9A84E9BF-61B0-432E-A5AE-B1D97816D728}" srcOrd="2" destOrd="0" presId="urn:microsoft.com/office/officeart/2005/8/layout/vList2"/>
    <dgm:cxn modelId="{5CC75E7B-0E92-4E3F-A40E-BAA7E7870C90}" type="presParOf" srcId="{C436ADF7-412C-4A2D-92CB-FDB00C455242}" destId="{7273CC4F-2684-4C8F-9689-A514483CE329}" srcOrd="3" destOrd="0" presId="urn:microsoft.com/office/officeart/2005/8/layout/vList2"/>
    <dgm:cxn modelId="{C8E77101-04E6-437A-8052-950990526534}" type="presParOf" srcId="{C436ADF7-412C-4A2D-92CB-FDB00C455242}" destId="{1AD17C77-5784-4736-BDE5-07066A2A9A2A}" srcOrd="4" destOrd="0" presId="urn:microsoft.com/office/officeart/2005/8/layout/vList2"/>
    <dgm:cxn modelId="{51AD8F12-CD65-4360-AE63-6B05BF488997}" type="presParOf" srcId="{C436ADF7-412C-4A2D-92CB-FDB00C455242}" destId="{CCB9F2AD-BB4F-432C-9B63-3EFFB537C86E}" srcOrd="5" destOrd="0" presId="urn:microsoft.com/office/officeart/2005/8/layout/vList2"/>
    <dgm:cxn modelId="{E7958B7C-0E54-43FB-9824-EE3FE5AC8788}" type="presParOf" srcId="{C436ADF7-412C-4A2D-92CB-FDB00C455242}" destId="{3D8E0681-62F1-4448-BA15-5D2544A2BBE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0797B7-5EEA-4058-A463-7DA3755C7922}" type="doc">
      <dgm:prSet loTypeId="urn:microsoft.com/office/officeart/2005/8/layout/vList5" loCatId="list" qsTypeId="urn:microsoft.com/office/officeart/2005/8/quickstyle/simple1" qsCatId="simple" csTypeId="urn:microsoft.com/office/officeart/2005/8/colors/colorful5" csCatId="colorful"/>
      <dgm:spPr/>
      <dgm:t>
        <a:bodyPr/>
        <a:lstStyle/>
        <a:p>
          <a:endParaRPr lang="en-US"/>
        </a:p>
      </dgm:t>
    </dgm:pt>
    <dgm:pt modelId="{52AA48F0-6ADB-4C05-8AD5-4BC2B6CE3A12}">
      <dgm:prSet/>
      <dgm:spPr/>
      <dgm:t>
        <a:bodyPr/>
        <a:lstStyle/>
        <a:p>
          <a:r>
            <a:rPr lang="en-US">
              <a:latin typeface="Times New Roman" panose="02020603050405020304" pitchFamily="18" charset="0"/>
              <a:cs typeface="Times New Roman" panose="02020603050405020304" pitchFamily="18" charset="0"/>
            </a:rPr>
            <a:t>Walk</a:t>
          </a:r>
        </a:p>
      </dgm:t>
    </dgm:pt>
    <dgm:pt modelId="{C3642FC5-3BBE-4D52-A72F-DB5573A6713C}" type="parTrans" cxnId="{CFE869B0-B3CB-4224-9E53-8AB5F76A021B}">
      <dgm:prSet/>
      <dgm:spPr/>
      <dgm:t>
        <a:bodyPr/>
        <a:lstStyle/>
        <a:p>
          <a:endParaRPr lang="en-US">
            <a:latin typeface="Times New Roman" panose="02020603050405020304" pitchFamily="18" charset="0"/>
            <a:cs typeface="Times New Roman" panose="02020603050405020304" pitchFamily="18" charset="0"/>
          </a:endParaRPr>
        </a:p>
      </dgm:t>
    </dgm:pt>
    <dgm:pt modelId="{F522D41B-A3C0-4006-B43D-03BD44BC133C}" type="sibTrans" cxnId="{CFE869B0-B3CB-4224-9E53-8AB5F76A021B}">
      <dgm:prSet/>
      <dgm:spPr/>
      <dgm:t>
        <a:bodyPr/>
        <a:lstStyle/>
        <a:p>
          <a:endParaRPr lang="en-US">
            <a:latin typeface="Times New Roman" panose="02020603050405020304" pitchFamily="18" charset="0"/>
            <a:cs typeface="Times New Roman" panose="02020603050405020304" pitchFamily="18" charset="0"/>
          </a:endParaRPr>
        </a:p>
      </dgm:t>
    </dgm:pt>
    <dgm:pt modelId="{8A2DA068-ACCF-4CF5-8FDE-206990BFB5DC}">
      <dgm:prSet/>
      <dgm:spPr/>
      <dgm:t>
        <a:bodyPr/>
        <a:lstStyle/>
        <a:p>
          <a:r>
            <a:rPr lang="en-US">
              <a:latin typeface="Times New Roman" panose="02020603050405020304" pitchFamily="18" charset="0"/>
              <a:cs typeface="Times New Roman" panose="02020603050405020304" pitchFamily="18" charset="0"/>
            </a:rPr>
            <a:t>Walk the tightrope between protection and independence. Allow your son or daughter to explore his or her world. </a:t>
          </a:r>
        </a:p>
      </dgm:t>
    </dgm:pt>
    <dgm:pt modelId="{70AE6C5F-3B8F-416D-A406-FDE70C8A3EE1}" type="parTrans" cxnId="{8F8ED17E-65A9-4B48-BA2D-A6B72A176F34}">
      <dgm:prSet/>
      <dgm:spPr/>
      <dgm:t>
        <a:bodyPr/>
        <a:lstStyle/>
        <a:p>
          <a:endParaRPr lang="en-US">
            <a:latin typeface="Times New Roman" panose="02020603050405020304" pitchFamily="18" charset="0"/>
            <a:cs typeface="Times New Roman" panose="02020603050405020304" pitchFamily="18" charset="0"/>
          </a:endParaRPr>
        </a:p>
      </dgm:t>
    </dgm:pt>
    <dgm:pt modelId="{CF650DD3-6A76-4E65-BD22-7498AFAFA245}" type="sibTrans" cxnId="{8F8ED17E-65A9-4B48-BA2D-A6B72A176F34}">
      <dgm:prSet/>
      <dgm:spPr/>
      <dgm:t>
        <a:bodyPr/>
        <a:lstStyle/>
        <a:p>
          <a:endParaRPr lang="en-US">
            <a:latin typeface="Times New Roman" panose="02020603050405020304" pitchFamily="18" charset="0"/>
            <a:cs typeface="Times New Roman" panose="02020603050405020304" pitchFamily="18" charset="0"/>
          </a:endParaRPr>
        </a:p>
      </dgm:t>
    </dgm:pt>
    <dgm:pt modelId="{F63F37C9-4B72-4758-AFF0-E99B777B9E82}">
      <dgm:prSet/>
      <dgm:spPr/>
      <dgm:t>
        <a:bodyPr/>
        <a:lstStyle/>
        <a:p>
          <a:r>
            <a:rPr lang="en-US">
              <a:latin typeface="Times New Roman" panose="02020603050405020304" pitchFamily="18" charset="0"/>
              <a:cs typeface="Times New Roman" panose="02020603050405020304" pitchFamily="18" charset="0"/>
            </a:rPr>
            <a:t>Encourage</a:t>
          </a:r>
        </a:p>
      </dgm:t>
    </dgm:pt>
    <dgm:pt modelId="{3F3BA14A-EAAA-4DAB-9C46-14FA3A32BD04}" type="parTrans" cxnId="{FB6815E8-0F6A-476B-BF1D-111CD9BA9D95}">
      <dgm:prSet/>
      <dgm:spPr/>
      <dgm:t>
        <a:bodyPr/>
        <a:lstStyle/>
        <a:p>
          <a:endParaRPr lang="en-US">
            <a:latin typeface="Times New Roman" panose="02020603050405020304" pitchFamily="18" charset="0"/>
            <a:cs typeface="Times New Roman" panose="02020603050405020304" pitchFamily="18" charset="0"/>
          </a:endParaRPr>
        </a:p>
      </dgm:t>
    </dgm:pt>
    <dgm:pt modelId="{865FC2B2-9F97-4A4A-85AC-D816E462C943}" type="sibTrans" cxnId="{FB6815E8-0F6A-476B-BF1D-111CD9BA9D95}">
      <dgm:prSet/>
      <dgm:spPr/>
      <dgm:t>
        <a:bodyPr/>
        <a:lstStyle/>
        <a:p>
          <a:endParaRPr lang="en-US">
            <a:latin typeface="Times New Roman" panose="02020603050405020304" pitchFamily="18" charset="0"/>
            <a:cs typeface="Times New Roman" panose="02020603050405020304" pitchFamily="18" charset="0"/>
          </a:endParaRPr>
        </a:p>
      </dgm:t>
    </dgm:pt>
    <dgm:pt modelId="{1AFECB28-035B-4BFA-9FF9-97523DCEBDB0}">
      <dgm:prSet/>
      <dgm:spPr/>
      <dgm:t>
        <a:bodyPr/>
        <a:lstStyle/>
        <a:p>
          <a:r>
            <a:rPr lang="en-US">
              <a:latin typeface="Times New Roman" panose="02020603050405020304" pitchFamily="18" charset="0"/>
              <a:cs typeface="Times New Roman" panose="02020603050405020304" pitchFamily="18" charset="0"/>
            </a:rPr>
            <a:t>Encourage your child to ask questions and express opinions. Involvement in family discussions and decision-making sessions is one way of providing this opportunity to learn.</a:t>
          </a:r>
        </a:p>
      </dgm:t>
    </dgm:pt>
    <dgm:pt modelId="{913F121D-FC6C-460C-A1B2-9B2E4A3D0C70}" type="parTrans" cxnId="{FDF5B649-494D-4FD9-ADB8-0AB6D5EA4363}">
      <dgm:prSet/>
      <dgm:spPr/>
      <dgm:t>
        <a:bodyPr/>
        <a:lstStyle/>
        <a:p>
          <a:endParaRPr lang="en-US">
            <a:latin typeface="Times New Roman" panose="02020603050405020304" pitchFamily="18" charset="0"/>
            <a:cs typeface="Times New Roman" panose="02020603050405020304" pitchFamily="18" charset="0"/>
          </a:endParaRPr>
        </a:p>
      </dgm:t>
    </dgm:pt>
    <dgm:pt modelId="{FE9368C6-557F-4222-9271-4BDDA87120A9}" type="sibTrans" cxnId="{FDF5B649-494D-4FD9-ADB8-0AB6D5EA4363}">
      <dgm:prSet/>
      <dgm:spPr/>
      <dgm:t>
        <a:bodyPr/>
        <a:lstStyle/>
        <a:p>
          <a:endParaRPr lang="en-US">
            <a:latin typeface="Times New Roman" panose="02020603050405020304" pitchFamily="18" charset="0"/>
            <a:cs typeface="Times New Roman" panose="02020603050405020304" pitchFamily="18" charset="0"/>
          </a:endParaRPr>
        </a:p>
      </dgm:t>
    </dgm:pt>
    <dgm:pt modelId="{3F0F3D51-01D5-4864-B76A-2D48BD83385C}">
      <dgm:prSet/>
      <dgm:spPr/>
      <dgm:t>
        <a:bodyPr/>
        <a:lstStyle/>
        <a:p>
          <a:r>
            <a:rPr lang="en-US">
              <a:latin typeface="Times New Roman" panose="02020603050405020304" pitchFamily="18" charset="0"/>
              <a:cs typeface="Times New Roman" panose="02020603050405020304" pitchFamily="18" charset="0"/>
            </a:rPr>
            <a:t>Recognize</a:t>
          </a:r>
        </a:p>
      </dgm:t>
    </dgm:pt>
    <dgm:pt modelId="{ED3675EC-CFCD-42B6-BB39-CFBD4B3026FA}" type="parTrans" cxnId="{36A9409F-6DF2-4647-B377-8655439285DD}">
      <dgm:prSet/>
      <dgm:spPr/>
      <dgm:t>
        <a:bodyPr/>
        <a:lstStyle/>
        <a:p>
          <a:endParaRPr lang="en-US">
            <a:latin typeface="Times New Roman" panose="02020603050405020304" pitchFamily="18" charset="0"/>
            <a:cs typeface="Times New Roman" panose="02020603050405020304" pitchFamily="18" charset="0"/>
          </a:endParaRPr>
        </a:p>
      </dgm:t>
    </dgm:pt>
    <dgm:pt modelId="{56D862CE-A4C3-4AA0-94B2-3FD37AB1F757}" type="sibTrans" cxnId="{36A9409F-6DF2-4647-B377-8655439285DD}">
      <dgm:prSet/>
      <dgm:spPr/>
      <dgm:t>
        <a:bodyPr/>
        <a:lstStyle/>
        <a:p>
          <a:endParaRPr lang="en-US">
            <a:latin typeface="Times New Roman" panose="02020603050405020304" pitchFamily="18" charset="0"/>
            <a:cs typeface="Times New Roman" panose="02020603050405020304" pitchFamily="18" charset="0"/>
          </a:endParaRPr>
        </a:p>
      </dgm:t>
    </dgm:pt>
    <dgm:pt modelId="{56BB0B5D-3A17-4627-9542-EF3A4B8F8457}">
      <dgm:prSet/>
      <dgm:spPr/>
      <dgm:t>
        <a:bodyPr/>
        <a:lstStyle/>
        <a:p>
          <a:r>
            <a:rPr lang="en-US">
              <a:latin typeface="Times New Roman" panose="02020603050405020304" pitchFamily="18" charset="0"/>
              <a:cs typeface="Times New Roman" panose="02020603050405020304" pitchFamily="18" charset="0"/>
            </a:rPr>
            <a:t>Recognize the process of reaching goals, don’t just emphasize outcomes.</a:t>
          </a:r>
        </a:p>
      </dgm:t>
    </dgm:pt>
    <dgm:pt modelId="{5E0EF9A9-D12E-4A9D-B700-85091B50B87B}" type="parTrans" cxnId="{BF6A6606-0CD0-4961-AE01-B9A074AAEF82}">
      <dgm:prSet/>
      <dgm:spPr/>
      <dgm:t>
        <a:bodyPr/>
        <a:lstStyle/>
        <a:p>
          <a:endParaRPr lang="en-US">
            <a:latin typeface="Times New Roman" panose="02020603050405020304" pitchFamily="18" charset="0"/>
            <a:cs typeface="Times New Roman" panose="02020603050405020304" pitchFamily="18" charset="0"/>
          </a:endParaRPr>
        </a:p>
      </dgm:t>
    </dgm:pt>
    <dgm:pt modelId="{B1F5AF0B-E6AE-44AB-9B54-34F322AA6D46}" type="sibTrans" cxnId="{BF6A6606-0CD0-4961-AE01-B9A074AAEF82}">
      <dgm:prSet/>
      <dgm:spPr/>
      <dgm:t>
        <a:bodyPr/>
        <a:lstStyle/>
        <a:p>
          <a:endParaRPr lang="en-US">
            <a:latin typeface="Times New Roman" panose="02020603050405020304" pitchFamily="18" charset="0"/>
            <a:cs typeface="Times New Roman" panose="02020603050405020304" pitchFamily="18" charset="0"/>
          </a:endParaRPr>
        </a:p>
      </dgm:t>
    </dgm:pt>
    <dgm:pt modelId="{14884DA0-03AF-4735-916F-991C169F56F7}" type="pres">
      <dgm:prSet presAssocID="{020797B7-5EEA-4058-A463-7DA3755C7922}" presName="Name0" presStyleCnt="0">
        <dgm:presLayoutVars>
          <dgm:dir/>
          <dgm:animLvl val="lvl"/>
          <dgm:resizeHandles val="exact"/>
        </dgm:presLayoutVars>
      </dgm:prSet>
      <dgm:spPr/>
      <dgm:t>
        <a:bodyPr/>
        <a:lstStyle/>
        <a:p>
          <a:endParaRPr lang="en-US"/>
        </a:p>
      </dgm:t>
    </dgm:pt>
    <dgm:pt modelId="{75797504-FB19-453A-9418-1F2697771681}" type="pres">
      <dgm:prSet presAssocID="{52AA48F0-6ADB-4C05-8AD5-4BC2B6CE3A12}" presName="linNode" presStyleCnt="0"/>
      <dgm:spPr/>
    </dgm:pt>
    <dgm:pt modelId="{C41D52CB-D448-43AF-B2AD-F5AC7B92219D}" type="pres">
      <dgm:prSet presAssocID="{52AA48F0-6ADB-4C05-8AD5-4BC2B6CE3A12}" presName="parentText" presStyleLbl="node1" presStyleIdx="0" presStyleCnt="3">
        <dgm:presLayoutVars>
          <dgm:chMax val="1"/>
          <dgm:bulletEnabled val="1"/>
        </dgm:presLayoutVars>
      </dgm:prSet>
      <dgm:spPr/>
      <dgm:t>
        <a:bodyPr/>
        <a:lstStyle/>
        <a:p>
          <a:endParaRPr lang="en-US"/>
        </a:p>
      </dgm:t>
    </dgm:pt>
    <dgm:pt modelId="{9CC6353D-CBE2-4BC2-873E-39D5D65054AE}" type="pres">
      <dgm:prSet presAssocID="{52AA48F0-6ADB-4C05-8AD5-4BC2B6CE3A12}" presName="descendantText" presStyleLbl="alignAccFollowNode1" presStyleIdx="0" presStyleCnt="3">
        <dgm:presLayoutVars>
          <dgm:bulletEnabled val="1"/>
        </dgm:presLayoutVars>
      </dgm:prSet>
      <dgm:spPr/>
      <dgm:t>
        <a:bodyPr/>
        <a:lstStyle/>
        <a:p>
          <a:endParaRPr lang="en-US"/>
        </a:p>
      </dgm:t>
    </dgm:pt>
    <dgm:pt modelId="{4B528814-B964-4AFF-9A26-2956A7AEA522}" type="pres">
      <dgm:prSet presAssocID="{F522D41B-A3C0-4006-B43D-03BD44BC133C}" presName="sp" presStyleCnt="0"/>
      <dgm:spPr/>
    </dgm:pt>
    <dgm:pt modelId="{5A9721B1-A6B0-4DB9-BD6E-662975A1B1B5}" type="pres">
      <dgm:prSet presAssocID="{F63F37C9-4B72-4758-AFF0-E99B777B9E82}" presName="linNode" presStyleCnt="0"/>
      <dgm:spPr/>
    </dgm:pt>
    <dgm:pt modelId="{65F1B865-7C9D-48F0-8246-05B764AA5E9B}" type="pres">
      <dgm:prSet presAssocID="{F63F37C9-4B72-4758-AFF0-E99B777B9E82}" presName="parentText" presStyleLbl="node1" presStyleIdx="1" presStyleCnt="3">
        <dgm:presLayoutVars>
          <dgm:chMax val="1"/>
          <dgm:bulletEnabled val="1"/>
        </dgm:presLayoutVars>
      </dgm:prSet>
      <dgm:spPr/>
      <dgm:t>
        <a:bodyPr/>
        <a:lstStyle/>
        <a:p>
          <a:endParaRPr lang="en-US"/>
        </a:p>
      </dgm:t>
    </dgm:pt>
    <dgm:pt modelId="{FE253A13-F7AA-4AAC-8752-26F2889F3ECA}" type="pres">
      <dgm:prSet presAssocID="{F63F37C9-4B72-4758-AFF0-E99B777B9E82}" presName="descendantText" presStyleLbl="alignAccFollowNode1" presStyleIdx="1" presStyleCnt="3">
        <dgm:presLayoutVars>
          <dgm:bulletEnabled val="1"/>
        </dgm:presLayoutVars>
      </dgm:prSet>
      <dgm:spPr/>
      <dgm:t>
        <a:bodyPr/>
        <a:lstStyle/>
        <a:p>
          <a:endParaRPr lang="en-US"/>
        </a:p>
      </dgm:t>
    </dgm:pt>
    <dgm:pt modelId="{7EE35F45-BCD3-4471-9A3B-C640FF79FD3B}" type="pres">
      <dgm:prSet presAssocID="{865FC2B2-9F97-4A4A-85AC-D816E462C943}" presName="sp" presStyleCnt="0"/>
      <dgm:spPr/>
    </dgm:pt>
    <dgm:pt modelId="{1A0E3738-026A-4183-9A34-D57A79A6CBB5}" type="pres">
      <dgm:prSet presAssocID="{3F0F3D51-01D5-4864-B76A-2D48BD83385C}" presName="linNode" presStyleCnt="0"/>
      <dgm:spPr/>
    </dgm:pt>
    <dgm:pt modelId="{43A3DEA6-03DA-43D8-B86E-5B3F3C61DAD6}" type="pres">
      <dgm:prSet presAssocID="{3F0F3D51-01D5-4864-B76A-2D48BD83385C}" presName="parentText" presStyleLbl="node1" presStyleIdx="2" presStyleCnt="3">
        <dgm:presLayoutVars>
          <dgm:chMax val="1"/>
          <dgm:bulletEnabled val="1"/>
        </dgm:presLayoutVars>
      </dgm:prSet>
      <dgm:spPr/>
      <dgm:t>
        <a:bodyPr/>
        <a:lstStyle/>
        <a:p>
          <a:endParaRPr lang="en-US"/>
        </a:p>
      </dgm:t>
    </dgm:pt>
    <dgm:pt modelId="{9FC7108C-FA15-4151-8BAF-29F572158CD7}" type="pres">
      <dgm:prSet presAssocID="{3F0F3D51-01D5-4864-B76A-2D48BD83385C}" presName="descendantText" presStyleLbl="alignAccFollowNode1" presStyleIdx="2" presStyleCnt="3">
        <dgm:presLayoutVars>
          <dgm:bulletEnabled val="1"/>
        </dgm:presLayoutVars>
      </dgm:prSet>
      <dgm:spPr/>
      <dgm:t>
        <a:bodyPr/>
        <a:lstStyle/>
        <a:p>
          <a:endParaRPr lang="en-US"/>
        </a:p>
      </dgm:t>
    </dgm:pt>
  </dgm:ptLst>
  <dgm:cxnLst>
    <dgm:cxn modelId="{8EDDA0F3-74AF-488C-8C22-740EDEBA8777}" type="presOf" srcId="{52AA48F0-6ADB-4C05-8AD5-4BC2B6CE3A12}" destId="{C41D52CB-D448-43AF-B2AD-F5AC7B92219D}" srcOrd="0" destOrd="0" presId="urn:microsoft.com/office/officeart/2005/8/layout/vList5"/>
    <dgm:cxn modelId="{454D4B0A-AB57-472C-8A3A-F60159D1A822}" type="presOf" srcId="{56BB0B5D-3A17-4627-9542-EF3A4B8F8457}" destId="{9FC7108C-FA15-4151-8BAF-29F572158CD7}" srcOrd="0" destOrd="0" presId="urn:microsoft.com/office/officeart/2005/8/layout/vList5"/>
    <dgm:cxn modelId="{FB6815E8-0F6A-476B-BF1D-111CD9BA9D95}" srcId="{020797B7-5EEA-4058-A463-7DA3755C7922}" destId="{F63F37C9-4B72-4758-AFF0-E99B777B9E82}" srcOrd="1" destOrd="0" parTransId="{3F3BA14A-EAAA-4DAB-9C46-14FA3A32BD04}" sibTransId="{865FC2B2-9F97-4A4A-85AC-D816E462C943}"/>
    <dgm:cxn modelId="{45D47050-B11C-4777-B25B-16B4ED2FCB55}" type="presOf" srcId="{1AFECB28-035B-4BFA-9FF9-97523DCEBDB0}" destId="{FE253A13-F7AA-4AAC-8752-26F2889F3ECA}" srcOrd="0" destOrd="0" presId="urn:microsoft.com/office/officeart/2005/8/layout/vList5"/>
    <dgm:cxn modelId="{B7A85AA7-0A24-4425-BFD9-9089D31EA1AC}" type="presOf" srcId="{F63F37C9-4B72-4758-AFF0-E99B777B9E82}" destId="{65F1B865-7C9D-48F0-8246-05B764AA5E9B}" srcOrd="0" destOrd="0" presId="urn:microsoft.com/office/officeart/2005/8/layout/vList5"/>
    <dgm:cxn modelId="{1C1A0244-97C2-4932-858D-ABA8FF47A2A7}" type="presOf" srcId="{8A2DA068-ACCF-4CF5-8FDE-206990BFB5DC}" destId="{9CC6353D-CBE2-4BC2-873E-39D5D65054AE}" srcOrd="0" destOrd="0" presId="urn:microsoft.com/office/officeart/2005/8/layout/vList5"/>
    <dgm:cxn modelId="{BF6A6606-0CD0-4961-AE01-B9A074AAEF82}" srcId="{3F0F3D51-01D5-4864-B76A-2D48BD83385C}" destId="{56BB0B5D-3A17-4627-9542-EF3A4B8F8457}" srcOrd="0" destOrd="0" parTransId="{5E0EF9A9-D12E-4A9D-B700-85091B50B87B}" sibTransId="{B1F5AF0B-E6AE-44AB-9B54-34F322AA6D46}"/>
    <dgm:cxn modelId="{2E671975-9F74-4030-B6A6-2F02063F367C}" type="presOf" srcId="{3F0F3D51-01D5-4864-B76A-2D48BD83385C}" destId="{43A3DEA6-03DA-43D8-B86E-5B3F3C61DAD6}" srcOrd="0" destOrd="0" presId="urn:microsoft.com/office/officeart/2005/8/layout/vList5"/>
    <dgm:cxn modelId="{36A9409F-6DF2-4647-B377-8655439285DD}" srcId="{020797B7-5EEA-4058-A463-7DA3755C7922}" destId="{3F0F3D51-01D5-4864-B76A-2D48BD83385C}" srcOrd="2" destOrd="0" parTransId="{ED3675EC-CFCD-42B6-BB39-CFBD4B3026FA}" sibTransId="{56D862CE-A4C3-4AA0-94B2-3FD37AB1F757}"/>
    <dgm:cxn modelId="{865EB4C5-BEDE-4E0D-9E2C-8725B21770FC}" type="presOf" srcId="{020797B7-5EEA-4058-A463-7DA3755C7922}" destId="{14884DA0-03AF-4735-916F-991C169F56F7}" srcOrd="0" destOrd="0" presId="urn:microsoft.com/office/officeart/2005/8/layout/vList5"/>
    <dgm:cxn modelId="{CFE869B0-B3CB-4224-9E53-8AB5F76A021B}" srcId="{020797B7-5EEA-4058-A463-7DA3755C7922}" destId="{52AA48F0-6ADB-4C05-8AD5-4BC2B6CE3A12}" srcOrd="0" destOrd="0" parTransId="{C3642FC5-3BBE-4D52-A72F-DB5573A6713C}" sibTransId="{F522D41B-A3C0-4006-B43D-03BD44BC133C}"/>
    <dgm:cxn modelId="{FDF5B649-494D-4FD9-ADB8-0AB6D5EA4363}" srcId="{F63F37C9-4B72-4758-AFF0-E99B777B9E82}" destId="{1AFECB28-035B-4BFA-9FF9-97523DCEBDB0}" srcOrd="0" destOrd="0" parTransId="{913F121D-FC6C-460C-A1B2-9B2E4A3D0C70}" sibTransId="{FE9368C6-557F-4222-9271-4BDDA87120A9}"/>
    <dgm:cxn modelId="{8F8ED17E-65A9-4B48-BA2D-A6B72A176F34}" srcId="{52AA48F0-6ADB-4C05-8AD5-4BC2B6CE3A12}" destId="{8A2DA068-ACCF-4CF5-8FDE-206990BFB5DC}" srcOrd="0" destOrd="0" parTransId="{70AE6C5F-3B8F-416D-A406-FDE70C8A3EE1}" sibTransId="{CF650DD3-6A76-4E65-BD22-7498AFAFA245}"/>
    <dgm:cxn modelId="{1B2F5075-C6DD-4FFA-B5CC-FE0C52505D8A}" type="presParOf" srcId="{14884DA0-03AF-4735-916F-991C169F56F7}" destId="{75797504-FB19-453A-9418-1F2697771681}" srcOrd="0" destOrd="0" presId="urn:microsoft.com/office/officeart/2005/8/layout/vList5"/>
    <dgm:cxn modelId="{27FEC550-49B1-4F17-9C99-DE92761EC807}" type="presParOf" srcId="{75797504-FB19-453A-9418-1F2697771681}" destId="{C41D52CB-D448-43AF-B2AD-F5AC7B92219D}" srcOrd="0" destOrd="0" presId="urn:microsoft.com/office/officeart/2005/8/layout/vList5"/>
    <dgm:cxn modelId="{63012F48-D2E0-43AB-B606-FC0B29A793B4}" type="presParOf" srcId="{75797504-FB19-453A-9418-1F2697771681}" destId="{9CC6353D-CBE2-4BC2-873E-39D5D65054AE}" srcOrd="1" destOrd="0" presId="urn:microsoft.com/office/officeart/2005/8/layout/vList5"/>
    <dgm:cxn modelId="{234BC44F-27D3-49E4-A88F-BDFAF856B76A}" type="presParOf" srcId="{14884DA0-03AF-4735-916F-991C169F56F7}" destId="{4B528814-B964-4AFF-9A26-2956A7AEA522}" srcOrd="1" destOrd="0" presId="urn:microsoft.com/office/officeart/2005/8/layout/vList5"/>
    <dgm:cxn modelId="{3FDB589E-36EF-4660-9E33-1D388B7AC95C}" type="presParOf" srcId="{14884DA0-03AF-4735-916F-991C169F56F7}" destId="{5A9721B1-A6B0-4DB9-BD6E-662975A1B1B5}" srcOrd="2" destOrd="0" presId="urn:microsoft.com/office/officeart/2005/8/layout/vList5"/>
    <dgm:cxn modelId="{9A25CCFA-53AF-4692-BE76-6F5C31565003}" type="presParOf" srcId="{5A9721B1-A6B0-4DB9-BD6E-662975A1B1B5}" destId="{65F1B865-7C9D-48F0-8246-05B764AA5E9B}" srcOrd="0" destOrd="0" presId="urn:microsoft.com/office/officeart/2005/8/layout/vList5"/>
    <dgm:cxn modelId="{EBC05A78-D326-44F2-980E-297D4D530852}" type="presParOf" srcId="{5A9721B1-A6B0-4DB9-BD6E-662975A1B1B5}" destId="{FE253A13-F7AA-4AAC-8752-26F2889F3ECA}" srcOrd="1" destOrd="0" presId="urn:microsoft.com/office/officeart/2005/8/layout/vList5"/>
    <dgm:cxn modelId="{09517E37-B4FF-477E-B517-39DC18DA92C1}" type="presParOf" srcId="{14884DA0-03AF-4735-916F-991C169F56F7}" destId="{7EE35F45-BCD3-4471-9A3B-C640FF79FD3B}" srcOrd="3" destOrd="0" presId="urn:microsoft.com/office/officeart/2005/8/layout/vList5"/>
    <dgm:cxn modelId="{FAB9F422-0E08-4D88-AAB1-1111C897D321}" type="presParOf" srcId="{14884DA0-03AF-4735-916F-991C169F56F7}" destId="{1A0E3738-026A-4183-9A34-D57A79A6CBB5}" srcOrd="4" destOrd="0" presId="urn:microsoft.com/office/officeart/2005/8/layout/vList5"/>
    <dgm:cxn modelId="{4619EDBF-0B85-4DB4-9D44-1FAE0D52921B}" type="presParOf" srcId="{1A0E3738-026A-4183-9A34-D57A79A6CBB5}" destId="{43A3DEA6-03DA-43D8-B86E-5B3F3C61DAD6}" srcOrd="0" destOrd="0" presId="urn:microsoft.com/office/officeart/2005/8/layout/vList5"/>
    <dgm:cxn modelId="{F709B22E-425C-4132-986D-AE85F2116E2A}" type="presParOf" srcId="{1A0E3738-026A-4183-9A34-D57A79A6CBB5}" destId="{9FC7108C-FA15-4151-8BAF-29F572158CD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5CE793-89C0-44D8-9C05-5939E4B78359}" type="doc">
      <dgm:prSet loTypeId="urn:microsoft.com/office/officeart/2016/7/layout/VerticalSolidActionList" loCatId="List" qsTypeId="urn:microsoft.com/office/officeart/2005/8/quickstyle/simple1" qsCatId="simple" csTypeId="urn:microsoft.com/office/officeart/2005/8/colors/colorful2" csCatId="colorful"/>
      <dgm:spPr/>
      <dgm:t>
        <a:bodyPr/>
        <a:lstStyle/>
        <a:p>
          <a:endParaRPr lang="en-US"/>
        </a:p>
      </dgm:t>
    </dgm:pt>
    <dgm:pt modelId="{1EA97D89-C2E7-4732-AE4D-C03CE4D495D1}">
      <dgm:prSet/>
      <dgm:spPr/>
      <dgm:t>
        <a:bodyPr/>
        <a:lstStyle/>
        <a:p>
          <a:r>
            <a:rPr lang="en-US">
              <a:latin typeface="Times New Roman" panose="02020603050405020304" pitchFamily="18" charset="0"/>
              <a:cs typeface="Times New Roman" panose="02020603050405020304" pitchFamily="18" charset="0"/>
            </a:rPr>
            <a:t>Schedule</a:t>
          </a:r>
        </a:p>
      </dgm:t>
    </dgm:pt>
    <dgm:pt modelId="{4A23DDCD-CBD1-4DE2-9ED3-C6BBD2A7DBFD}" type="parTrans" cxnId="{544C107A-F688-40A2-AA10-A5845B1921DE}">
      <dgm:prSet/>
      <dgm:spPr/>
      <dgm:t>
        <a:bodyPr/>
        <a:lstStyle/>
        <a:p>
          <a:endParaRPr lang="en-US"/>
        </a:p>
      </dgm:t>
    </dgm:pt>
    <dgm:pt modelId="{B679E755-11D6-47D9-AA2F-47C3616B225E}" type="sibTrans" cxnId="{544C107A-F688-40A2-AA10-A5845B1921DE}">
      <dgm:prSet/>
      <dgm:spPr/>
      <dgm:t>
        <a:bodyPr/>
        <a:lstStyle/>
        <a:p>
          <a:endParaRPr lang="en-US"/>
        </a:p>
      </dgm:t>
    </dgm:pt>
    <dgm:pt modelId="{0F940805-ACDB-4D92-852D-D9E512215A27}">
      <dgm:prSet/>
      <dgm:spPr/>
      <dgm:t>
        <a:bodyPr/>
        <a:lstStyle/>
        <a:p>
          <a:r>
            <a:rPr lang="en-US">
              <a:latin typeface="Times New Roman" panose="02020603050405020304" pitchFamily="18" charset="0"/>
              <a:cs typeface="Times New Roman" panose="02020603050405020304" pitchFamily="18" charset="0"/>
            </a:rPr>
            <a:t>Schedule opportunities for interactions with children of different ages and backgrounds. </a:t>
          </a:r>
        </a:p>
      </dgm:t>
    </dgm:pt>
    <dgm:pt modelId="{731232E1-5289-455A-A9C6-0F5F7E71BCA8}" type="parTrans" cxnId="{8792785E-EA4D-41BF-A70F-2F6AC3F8D5C6}">
      <dgm:prSet/>
      <dgm:spPr/>
      <dgm:t>
        <a:bodyPr/>
        <a:lstStyle/>
        <a:p>
          <a:endParaRPr lang="en-US"/>
        </a:p>
      </dgm:t>
    </dgm:pt>
    <dgm:pt modelId="{18C7C427-04FD-41DF-9CFD-A3AEACCAFFDB}" type="sibTrans" cxnId="{8792785E-EA4D-41BF-A70F-2F6AC3F8D5C6}">
      <dgm:prSet/>
      <dgm:spPr/>
      <dgm:t>
        <a:bodyPr/>
        <a:lstStyle/>
        <a:p>
          <a:endParaRPr lang="en-US"/>
        </a:p>
      </dgm:t>
    </dgm:pt>
    <dgm:pt modelId="{F1042286-61A9-4040-87EF-A5A307E4FA04}">
      <dgm:prSet/>
      <dgm:spPr/>
      <dgm:t>
        <a:bodyPr/>
        <a:lstStyle/>
        <a:p>
          <a:r>
            <a:rPr lang="en-US" dirty="0">
              <a:latin typeface="Times New Roman" panose="02020603050405020304" pitchFamily="18" charset="0"/>
              <a:cs typeface="Times New Roman" panose="02020603050405020304" pitchFamily="18" charset="0"/>
            </a:rPr>
            <a:t>Don’t leave</a:t>
          </a:r>
        </a:p>
      </dgm:t>
    </dgm:pt>
    <dgm:pt modelId="{F72E1303-1162-4569-B12A-4E390701E8DA}" type="parTrans" cxnId="{4B61A7AF-209E-4312-AAB1-FEEFC7C60B6A}">
      <dgm:prSet/>
      <dgm:spPr/>
      <dgm:t>
        <a:bodyPr/>
        <a:lstStyle/>
        <a:p>
          <a:endParaRPr lang="en-US"/>
        </a:p>
      </dgm:t>
    </dgm:pt>
    <dgm:pt modelId="{39E3E736-B7AC-4276-8897-CF0C8CC9A06D}" type="sibTrans" cxnId="{4B61A7AF-209E-4312-AAB1-FEEFC7C60B6A}">
      <dgm:prSet/>
      <dgm:spPr/>
      <dgm:t>
        <a:bodyPr/>
        <a:lstStyle/>
        <a:p>
          <a:endParaRPr lang="en-US"/>
        </a:p>
      </dgm:t>
    </dgm:pt>
    <dgm:pt modelId="{E92C360A-7249-4786-8C85-AC799247C1AF}">
      <dgm:prSet/>
      <dgm:spPr/>
      <dgm:t>
        <a:bodyPr/>
        <a:lstStyle/>
        <a:p>
          <a:r>
            <a:rPr lang="en-US">
              <a:latin typeface="Times New Roman" panose="02020603050405020304" pitchFamily="18" charset="0"/>
              <a:cs typeface="Times New Roman" panose="02020603050405020304" pitchFamily="18" charset="0"/>
            </a:rPr>
            <a:t>Don’t leave choice-making opportunities to chance. Take every opportunity to allow your child to make choices; what she wears, what is served for dinner, or where the family goes for vacation. </a:t>
          </a:r>
        </a:p>
      </dgm:t>
    </dgm:pt>
    <dgm:pt modelId="{60B0DCD0-EC5F-458C-991F-F1DF4CE78593}" type="parTrans" cxnId="{FF069A75-B3FA-4DF4-B29F-33141C305A17}">
      <dgm:prSet/>
      <dgm:spPr/>
      <dgm:t>
        <a:bodyPr/>
        <a:lstStyle/>
        <a:p>
          <a:endParaRPr lang="en-US"/>
        </a:p>
      </dgm:t>
    </dgm:pt>
    <dgm:pt modelId="{05DF9ACF-9A80-4805-8D5A-1EE83F94C2A5}" type="sibTrans" cxnId="{FF069A75-B3FA-4DF4-B29F-33141C305A17}">
      <dgm:prSet/>
      <dgm:spPr/>
      <dgm:t>
        <a:bodyPr/>
        <a:lstStyle/>
        <a:p>
          <a:endParaRPr lang="en-US"/>
        </a:p>
      </dgm:t>
    </dgm:pt>
    <dgm:pt modelId="{344EA479-4105-4DD6-B05D-8058CFAEB035}">
      <dgm:prSet/>
      <dgm:spPr/>
      <dgm:t>
        <a:bodyPr/>
        <a:lstStyle/>
        <a:p>
          <a:r>
            <a:rPr lang="en-US">
              <a:latin typeface="Times New Roman" panose="02020603050405020304" pitchFamily="18" charset="0"/>
              <a:cs typeface="Times New Roman" panose="02020603050405020304" pitchFamily="18" charset="0"/>
            </a:rPr>
            <a:t>Have</a:t>
          </a:r>
        </a:p>
      </dgm:t>
    </dgm:pt>
    <dgm:pt modelId="{232E4174-D801-40DB-8CBC-6DE0790F9C1D}" type="parTrans" cxnId="{48634CCD-57AB-409B-BEB4-3A14FB48D492}">
      <dgm:prSet/>
      <dgm:spPr/>
      <dgm:t>
        <a:bodyPr/>
        <a:lstStyle/>
        <a:p>
          <a:endParaRPr lang="en-US"/>
        </a:p>
      </dgm:t>
    </dgm:pt>
    <dgm:pt modelId="{1748BBF9-6257-43D8-B11A-EAE62A94A5B5}" type="sibTrans" cxnId="{48634CCD-57AB-409B-BEB4-3A14FB48D492}">
      <dgm:prSet/>
      <dgm:spPr/>
      <dgm:t>
        <a:bodyPr/>
        <a:lstStyle/>
        <a:p>
          <a:endParaRPr lang="en-US"/>
        </a:p>
      </dgm:t>
    </dgm:pt>
    <dgm:pt modelId="{105D8BE5-AA11-4F7E-A497-30ECCCA74557}">
      <dgm:prSet/>
      <dgm:spPr/>
      <dgm:t>
        <a:bodyPr/>
        <a:lstStyle/>
        <a:p>
          <a:r>
            <a:rPr lang="en-US">
              <a:latin typeface="Times New Roman" panose="02020603050405020304" pitchFamily="18" charset="0"/>
              <a:cs typeface="Times New Roman" panose="02020603050405020304" pitchFamily="18" charset="0"/>
            </a:rPr>
            <a:t>Have high expectations for your child and don’t be afraid to hope!</a:t>
          </a:r>
        </a:p>
      </dgm:t>
    </dgm:pt>
    <dgm:pt modelId="{143F2927-CF44-4F15-AE30-F7E5117BE17C}" type="parTrans" cxnId="{750C3D0A-7B5A-40F7-A8A7-3326ED5E9CDA}">
      <dgm:prSet/>
      <dgm:spPr/>
      <dgm:t>
        <a:bodyPr/>
        <a:lstStyle/>
        <a:p>
          <a:endParaRPr lang="en-US"/>
        </a:p>
      </dgm:t>
    </dgm:pt>
    <dgm:pt modelId="{268AE7D9-E44E-4357-A26D-0B48D027FD41}" type="sibTrans" cxnId="{750C3D0A-7B5A-40F7-A8A7-3326ED5E9CDA}">
      <dgm:prSet/>
      <dgm:spPr/>
      <dgm:t>
        <a:bodyPr/>
        <a:lstStyle/>
        <a:p>
          <a:endParaRPr lang="en-US"/>
        </a:p>
      </dgm:t>
    </dgm:pt>
    <dgm:pt modelId="{962B12B4-2CDE-4D32-BFA2-36AB2A44EA2C}" type="pres">
      <dgm:prSet presAssocID="{D05CE793-89C0-44D8-9C05-5939E4B78359}" presName="Name0" presStyleCnt="0">
        <dgm:presLayoutVars>
          <dgm:dir/>
          <dgm:animLvl val="lvl"/>
          <dgm:resizeHandles val="exact"/>
        </dgm:presLayoutVars>
      </dgm:prSet>
      <dgm:spPr/>
      <dgm:t>
        <a:bodyPr/>
        <a:lstStyle/>
        <a:p>
          <a:endParaRPr lang="en-US"/>
        </a:p>
      </dgm:t>
    </dgm:pt>
    <dgm:pt modelId="{9A848021-108F-42AD-AEC4-D1B76B4F5CB2}" type="pres">
      <dgm:prSet presAssocID="{1EA97D89-C2E7-4732-AE4D-C03CE4D495D1}" presName="linNode" presStyleCnt="0"/>
      <dgm:spPr/>
    </dgm:pt>
    <dgm:pt modelId="{EC2C4ABF-3869-4EC6-A492-C72B8F608FEA}" type="pres">
      <dgm:prSet presAssocID="{1EA97D89-C2E7-4732-AE4D-C03CE4D495D1}" presName="parentText" presStyleLbl="alignNode1" presStyleIdx="0" presStyleCnt="3">
        <dgm:presLayoutVars>
          <dgm:chMax val="1"/>
          <dgm:bulletEnabled/>
        </dgm:presLayoutVars>
      </dgm:prSet>
      <dgm:spPr/>
      <dgm:t>
        <a:bodyPr/>
        <a:lstStyle/>
        <a:p>
          <a:endParaRPr lang="en-US"/>
        </a:p>
      </dgm:t>
    </dgm:pt>
    <dgm:pt modelId="{D7060C9D-2284-4F84-9944-EBC0F76AB4D4}" type="pres">
      <dgm:prSet presAssocID="{1EA97D89-C2E7-4732-AE4D-C03CE4D495D1}" presName="descendantText" presStyleLbl="alignAccFollowNode1" presStyleIdx="0" presStyleCnt="3">
        <dgm:presLayoutVars>
          <dgm:bulletEnabled/>
        </dgm:presLayoutVars>
      </dgm:prSet>
      <dgm:spPr/>
      <dgm:t>
        <a:bodyPr/>
        <a:lstStyle/>
        <a:p>
          <a:endParaRPr lang="en-US"/>
        </a:p>
      </dgm:t>
    </dgm:pt>
    <dgm:pt modelId="{4BD1EC5B-DB2D-48A2-AFA3-DE25A0D60732}" type="pres">
      <dgm:prSet presAssocID="{B679E755-11D6-47D9-AA2F-47C3616B225E}" presName="sp" presStyleCnt="0"/>
      <dgm:spPr/>
    </dgm:pt>
    <dgm:pt modelId="{722D4221-7477-4804-83F9-1F250C3EC47A}" type="pres">
      <dgm:prSet presAssocID="{F1042286-61A9-4040-87EF-A5A307E4FA04}" presName="linNode" presStyleCnt="0"/>
      <dgm:spPr/>
    </dgm:pt>
    <dgm:pt modelId="{26097728-9CC5-4899-B66D-139162C0957D}" type="pres">
      <dgm:prSet presAssocID="{F1042286-61A9-4040-87EF-A5A307E4FA04}" presName="parentText" presStyleLbl="alignNode1" presStyleIdx="1" presStyleCnt="3">
        <dgm:presLayoutVars>
          <dgm:chMax val="1"/>
          <dgm:bulletEnabled/>
        </dgm:presLayoutVars>
      </dgm:prSet>
      <dgm:spPr/>
      <dgm:t>
        <a:bodyPr/>
        <a:lstStyle/>
        <a:p>
          <a:endParaRPr lang="en-US"/>
        </a:p>
      </dgm:t>
    </dgm:pt>
    <dgm:pt modelId="{04588A91-1D0F-438D-89FA-4F913F2FD3CC}" type="pres">
      <dgm:prSet presAssocID="{F1042286-61A9-4040-87EF-A5A307E4FA04}" presName="descendantText" presStyleLbl="alignAccFollowNode1" presStyleIdx="1" presStyleCnt="3">
        <dgm:presLayoutVars>
          <dgm:bulletEnabled/>
        </dgm:presLayoutVars>
      </dgm:prSet>
      <dgm:spPr/>
      <dgm:t>
        <a:bodyPr/>
        <a:lstStyle/>
        <a:p>
          <a:endParaRPr lang="en-US"/>
        </a:p>
      </dgm:t>
    </dgm:pt>
    <dgm:pt modelId="{0F0B9CA7-8EFC-4A0E-A9DA-43AF9877E010}" type="pres">
      <dgm:prSet presAssocID="{39E3E736-B7AC-4276-8897-CF0C8CC9A06D}" presName="sp" presStyleCnt="0"/>
      <dgm:spPr/>
    </dgm:pt>
    <dgm:pt modelId="{C7F2C5E8-2618-4C16-8543-507F4736C3D5}" type="pres">
      <dgm:prSet presAssocID="{344EA479-4105-4DD6-B05D-8058CFAEB035}" presName="linNode" presStyleCnt="0"/>
      <dgm:spPr/>
    </dgm:pt>
    <dgm:pt modelId="{77AA965E-A570-4AAC-B15F-03210FB2A198}" type="pres">
      <dgm:prSet presAssocID="{344EA479-4105-4DD6-B05D-8058CFAEB035}" presName="parentText" presStyleLbl="alignNode1" presStyleIdx="2" presStyleCnt="3">
        <dgm:presLayoutVars>
          <dgm:chMax val="1"/>
          <dgm:bulletEnabled/>
        </dgm:presLayoutVars>
      </dgm:prSet>
      <dgm:spPr/>
      <dgm:t>
        <a:bodyPr/>
        <a:lstStyle/>
        <a:p>
          <a:endParaRPr lang="en-US"/>
        </a:p>
      </dgm:t>
    </dgm:pt>
    <dgm:pt modelId="{4EC1B245-2DA8-4813-9B88-9E4C4E00653D}" type="pres">
      <dgm:prSet presAssocID="{344EA479-4105-4DD6-B05D-8058CFAEB035}" presName="descendantText" presStyleLbl="alignAccFollowNode1" presStyleIdx="2" presStyleCnt="3">
        <dgm:presLayoutVars>
          <dgm:bulletEnabled/>
        </dgm:presLayoutVars>
      </dgm:prSet>
      <dgm:spPr/>
      <dgm:t>
        <a:bodyPr/>
        <a:lstStyle/>
        <a:p>
          <a:endParaRPr lang="en-US"/>
        </a:p>
      </dgm:t>
    </dgm:pt>
  </dgm:ptLst>
  <dgm:cxnLst>
    <dgm:cxn modelId="{AE432B88-127D-4513-90D5-78E2FEC3DF33}" type="presOf" srcId="{F1042286-61A9-4040-87EF-A5A307E4FA04}" destId="{26097728-9CC5-4899-B66D-139162C0957D}" srcOrd="0" destOrd="0" presId="urn:microsoft.com/office/officeart/2016/7/layout/VerticalSolidActionList"/>
    <dgm:cxn modelId="{1FF7653E-62FF-4641-97B5-2FDEDF836AF2}" type="presOf" srcId="{0F940805-ACDB-4D92-852D-D9E512215A27}" destId="{D7060C9D-2284-4F84-9944-EBC0F76AB4D4}" srcOrd="0" destOrd="0" presId="urn:microsoft.com/office/officeart/2016/7/layout/VerticalSolidActionList"/>
    <dgm:cxn modelId="{3379C7CB-CC63-4E8C-A8CB-7161A8FED452}" type="presOf" srcId="{D05CE793-89C0-44D8-9C05-5939E4B78359}" destId="{962B12B4-2CDE-4D32-BFA2-36AB2A44EA2C}" srcOrd="0" destOrd="0" presId="urn:microsoft.com/office/officeart/2016/7/layout/VerticalSolidActionList"/>
    <dgm:cxn modelId="{027FB8B8-B09C-4D5F-819B-D9C3BAD5058A}" type="presOf" srcId="{344EA479-4105-4DD6-B05D-8058CFAEB035}" destId="{77AA965E-A570-4AAC-B15F-03210FB2A198}" srcOrd="0" destOrd="0" presId="urn:microsoft.com/office/officeart/2016/7/layout/VerticalSolidActionList"/>
    <dgm:cxn modelId="{8792785E-EA4D-41BF-A70F-2F6AC3F8D5C6}" srcId="{1EA97D89-C2E7-4732-AE4D-C03CE4D495D1}" destId="{0F940805-ACDB-4D92-852D-D9E512215A27}" srcOrd="0" destOrd="0" parTransId="{731232E1-5289-455A-A9C6-0F5F7E71BCA8}" sibTransId="{18C7C427-04FD-41DF-9CFD-A3AEACCAFFDB}"/>
    <dgm:cxn modelId="{FF069A75-B3FA-4DF4-B29F-33141C305A17}" srcId="{F1042286-61A9-4040-87EF-A5A307E4FA04}" destId="{E92C360A-7249-4786-8C85-AC799247C1AF}" srcOrd="0" destOrd="0" parTransId="{60B0DCD0-EC5F-458C-991F-F1DF4CE78593}" sibTransId="{05DF9ACF-9A80-4805-8D5A-1EE83F94C2A5}"/>
    <dgm:cxn modelId="{D060E46B-82B1-47AE-94E9-502953DDA38E}" type="presOf" srcId="{E92C360A-7249-4786-8C85-AC799247C1AF}" destId="{04588A91-1D0F-438D-89FA-4F913F2FD3CC}" srcOrd="0" destOrd="0" presId="urn:microsoft.com/office/officeart/2016/7/layout/VerticalSolidActionList"/>
    <dgm:cxn modelId="{4B61A7AF-209E-4312-AAB1-FEEFC7C60B6A}" srcId="{D05CE793-89C0-44D8-9C05-5939E4B78359}" destId="{F1042286-61A9-4040-87EF-A5A307E4FA04}" srcOrd="1" destOrd="0" parTransId="{F72E1303-1162-4569-B12A-4E390701E8DA}" sibTransId="{39E3E736-B7AC-4276-8897-CF0C8CC9A06D}"/>
    <dgm:cxn modelId="{B940C89C-8FD1-424B-AD5E-6322E2A67639}" type="presOf" srcId="{105D8BE5-AA11-4F7E-A497-30ECCCA74557}" destId="{4EC1B245-2DA8-4813-9B88-9E4C4E00653D}" srcOrd="0" destOrd="0" presId="urn:microsoft.com/office/officeart/2016/7/layout/VerticalSolidActionList"/>
    <dgm:cxn modelId="{750C3D0A-7B5A-40F7-A8A7-3326ED5E9CDA}" srcId="{344EA479-4105-4DD6-B05D-8058CFAEB035}" destId="{105D8BE5-AA11-4F7E-A497-30ECCCA74557}" srcOrd="0" destOrd="0" parTransId="{143F2927-CF44-4F15-AE30-F7E5117BE17C}" sibTransId="{268AE7D9-E44E-4357-A26D-0B48D027FD41}"/>
    <dgm:cxn modelId="{544C107A-F688-40A2-AA10-A5845B1921DE}" srcId="{D05CE793-89C0-44D8-9C05-5939E4B78359}" destId="{1EA97D89-C2E7-4732-AE4D-C03CE4D495D1}" srcOrd="0" destOrd="0" parTransId="{4A23DDCD-CBD1-4DE2-9ED3-C6BBD2A7DBFD}" sibTransId="{B679E755-11D6-47D9-AA2F-47C3616B225E}"/>
    <dgm:cxn modelId="{80DD25A0-C1CB-45A7-829C-4C1354D4A887}" type="presOf" srcId="{1EA97D89-C2E7-4732-AE4D-C03CE4D495D1}" destId="{EC2C4ABF-3869-4EC6-A492-C72B8F608FEA}" srcOrd="0" destOrd="0" presId="urn:microsoft.com/office/officeart/2016/7/layout/VerticalSolidActionList"/>
    <dgm:cxn modelId="{48634CCD-57AB-409B-BEB4-3A14FB48D492}" srcId="{D05CE793-89C0-44D8-9C05-5939E4B78359}" destId="{344EA479-4105-4DD6-B05D-8058CFAEB035}" srcOrd="2" destOrd="0" parTransId="{232E4174-D801-40DB-8CBC-6DE0790F9C1D}" sibTransId="{1748BBF9-6257-43D8-B11A-EAE62A94A5B5}"/>
    <dgm:cxn modelId="{4D680DF0-45B9-4BA5-A9BE-D202D64E6A93}" type="presParOf" srcId="{962B12B4-2CDE-4D32-BFA2-36AB2A44EA2C}" destId="{9A848021-108F-42AD-AEC4-D1B76B4F5CB2}" srcOrd="0" destOrd="0" presId="urn:microsoft.com/office/officeart/2016/7/layout/VerticalSolidActionList"/>
    <dgm:cxn modelId="{E6121524-4183-4B0B-9C0C-B34791F0F482}" type="presParOf" srcId="{9A848021-108F-42AD-AEC4-D1B76B4F5CB2}" destId="{EC2C4ABF-3869-4EC6-A492-C72B8F608FEA}" srcOrd="0" destOrd="0" presId="urn:microsoft.com/office/officeart/2016/7/layout/VerticalSolidActionList"/>
    <dgm:cxn modelId="{02B1DC93-8C17-4E20-82A1-39D37BA158A8}" type="presParOf" srcId="{9A848021-108F-42AD-AEC4-D1B76B4F5CB2}" destId="{D7060C9D-2284-4F84-9944-EBC0F76AB4D4}" srcOrd="1" destOrd="0" presId="urn:microsoft.com/office/officeart/2016/7/layout/VerticalSolidActionList"/>
    <dgm:cxn modelId="{7A477E17-DC89-4050-9CDF-9C049D247CB5}" type="presParOf" srcId="{962B12B4-2CDE-4D32-BFA2-36AB2A44EA2C}" destId="{4BD1EC5B-DB2D-48A2-AFA3-DE25A0D60732}" srcOrd="1" destOrd="0" presId="urn:microsoft.com/office/officeart/2016/7/layout/VerticalSolidActionList"/>
    <dgm:cxn modelId="{041B570F-7EBB-43A7-BCDC-8EAF9D3BDE86}" type="presParOf" srcId="{962B12B4-2CDE-4D32-BFA2-36AB2A44EA2C}" destId="{722D4221-7477-4804-83F9-1F250C3EC47A}" srcOrd="2" destOrd="0" presId="urn:microsoft.com/office/officeart/2016/7/layout/VerticalSolidActionList"/>
    <dgm:cxn modelId="{73C73BA9-AD24-437C-8E67-A0189C66FB10}" type="presParOf" srcId="{722D4221-7477-4804-83F9-1F250C3EC47A}" destId="{26097728-9CC5-4899-B66D-139162C0957D}" srcOrd="0" destOrd="0" presId="urn:microsoft.com/office/officeart/2016/7/layout/VerticalSolidActionList"/>
    <dgm:cxn modelId="{B564A743-E507-4016-B1C6-0D7FD3A72E8E}" type="presParOf" srcId="{722D4221-7477-4804-83F9-1F250C3EC47A}" destId="{04588A91-1D0F-438D-89FA-4F913F2FD3CC}" srcOrd="1" destOrd="0" presId="urn:microsoft.com/office/officeart/2016/7/layout/VerticalSolidActionList"/>
    <dgm:cxn modelId="{EB55FDD3-D05C-49E3-A1FF-1A70C8B6609F}" type="presParOf" srcId="{962B12B4-2CDE-4D32-BFA2-36AB2A44EA2C}" destId="{0F0B9CA7-8EFC-4A0E-A9DA-43AF9877E010}" srcOrd="3" destOrd="0" presId="urn:microsoft.com/office/officeart/2016/7/layout/VerticalSolidActionList"/>
    <dgm:cxn modelId="{915993C6-410C-42F1-8CCD-3370EED27917}" type="presParOf" srcId="{962B12B4-2CDE-4D32-BFA2-36AB2A44EA2C}" destId="{C7F2C5E8-2618-4C16-8543-507F4736C3D5}" srcOrd="4" destOrd="0" presId="urn:microsoft.com/office/officeart/2016/7/layout/VerticalSolidActionList"/>
    <dgm:cxn modelId="{C784DB64-5C35-404D-A203-8587941DA773}" type="presParOf" srcId="{C7F2C5E8-2618-4C16-8543-507F4736C3D5}" destId="{77AA965E-A570-4AAC-B15F-03210FB2A198}" srcOrd="0" destOrd="0" presId="urn:microsoft.com/office/officeart/2016/7/layout/VerticalSolidActionList"/>
    <dgm:cxn modelId="{FE85187E-1EF1-4038-B977-5268D3AB2C6E}" type="presParOf" srcId="{C7F2C5E8-2618-4C16-8543-507F4736C3D5}" destId="{4EC1B245-2DA8-4813-9B88-9E4C4E00653D}"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AA007-C6E0-40A3-90A8-1E8CA76B30EA}">
      <dsp:nvSpPr>
        <dsp:cNvPr id="0" name=""/>
        <dsp:cNvSpPr/>
      </dsp:nvSpPr>
      <dsp:spPr>
        <a:xfrm>
          <a:off x="2363674" y="644666"/>
          <a:ext cx="497388" cy="91440"/>
        </a:xfrm>
        <a:custGeom>
          <a:avLst/>
          <a:gdLst/>
          <a:ahLst/>
          <a:cxnLst/>
          <a:rect l="0" t="0" r="0" b="0"/>
          <a:pathLst>
            <a:path>
              <a:moveTo>
                <a:pt x="0" y="45720"/>
              </a:moveTo>
              <a:lnTo>
                <a:pt x="497388" y="4572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99169" y="687744"/>
        <a:ext cx="26399" cy="5285"/>
      </dsp:txXfrm>
    </dsp:sp>
    <dsp:sp modelId="{8549CB68-B6E8-4919-89F3-0B3D3AFDD5BD}">
      <dsp:nvSpPr>
        <dsp:cNvPr id="0" name=""/>
        <dsp:cNvSpPr/>
      </dsp:nvSpPr>
      <dsp:spPr>
        <a:xfrm>
          <a:off x="69870" y="1705"/>
          <a:ext cx="2295604" cy="1377362"/>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487" tIns="118074" rIns="112487" bIns="118074" numCol="1" spcCol="1270" anchor="ctr" anchorCtr="0">
          <a:noAutofit/>
        </a:bodyPr>
        <a:lstStyle/>
        <a:p>
          <a:pPr lvl="0" algn="ctr" defTabSz="533400">
            <a:lnSpc>
              <a:spcPct val="90000"/>
            </a:lnSpc>
            <a:spcBef>
              <a:spcPct val="0"/>
            </a:spcBef>
            <a:spcAft>
              <a:spcPct val="35000"/>
            </a:spcAft>
          </a:pPr>
          <a:r>
            <a:rPr lang="en-US" sz="1200" b="1" kern="1200">
              <a:latin typeface="Times New Roman" panose="02020603050405020304" pitchFamily="18" charset="0"/>
              <a:cs typeface="Times New Roman" panose="02020603050405020304" pitchFamily="18" charset="0"/>
            </a:rPr>
            <a:t>Article 3-General Principles, United Nations Convention on the Rights of Persons with Disabilities</a:t>
          </a:r>
          <a:endParaRPr lang="en-US" sz="1200" kern="1200">
            <a:latin typeface="Times New Roman" panose="02020603050405020304" pitchFamily="18" charset="0"/>
            <a:cs typeface="Times New Roman" panose="02020603050405020304" pitchFamily="18" charset="0"/>
          </a:endParaRPr>
        </a:p>
      </dsp:txBody>
      <dsp:txXfrm>
        <a:off x="69870" y="1705"/>
        <a:ext cx="2295604" cy="1377362"/>
      </dsp:txXfrm>
    </dsp:sp>
    <dsp:sp modelId="{C2EF8CFE-775A-4AAD-A33C-ADC74E22C241}">
      <dsp:nvSpPr>
        <dsp:cNvPr id="0" name=""/>
        <dsp:cNvSpPr/>
      </dsp:nvSpPr>
      <dsp:spPr>
        <a:xfrm>
          <a:off x="5187268" y="644666"/>
          <a:ext cx="497388" cy="91440"/>
        </a:xfrm>
        <a:custGeom>
          <a:avLst/>
          <a:gdLst/>
          <a:ahLst/>
          <a:cxnLst/>
          <a:rect l="0" t="0" r="0" b="0"/>
          <a:pathLst>
            <a:path>
              <a:moveTo>
                <a:pt x="0" y="45720"/>
              </a:moveTo>
              <a:lnTo>
                <a:pt x="497388" y="45720"/>
              </a:lnTo>
            </a:path>
          </a:pathLst>
        </a:custGeom>
        <a:noFill/>
        <a:ln w="1270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22762" y="687744"/>
        <a:ext cx="26399" cy="5285"/>
      </dsp:txXfrm>
    </dsp:sp>
    <dsp:sp modelId="{7505993A-8620-43F0-9F1E-EC7A3A6BE9F2}">
      <dsp:nvSpPr>
        <dsp:cNvPr id="0" name=""/>
        <dsp:cNvSpPr/>
      </dsp:nvSpPr>
      <dsp:spPr>
        <a:xfrm>
          <a:off x="2893463" y="1705"/>
          <a:ext cx="2295604" cy="1377362"/>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487" tIns="118074" rIns="112487" bIns="118074" numCol="1" spcCol="1270" anchor="ctr" anchorCtr="0">
          <a:noAutofit/>
        </a:bodyPr>
        <a:lstStyle/>
        <a:p>
          <a:pPr lvl="0" algn="ctr" defTabSz="533400">
            <a:lnSpc>
              <a:spcPct val="90000"/>
            </a:lnSpc>
            <a:spcBef>
              <a:spcPct val="0"/>
            </a:spcBef>
            <a:spcAft>
              <a:spcPct val="35000"/>
            </a:spcAft>
          </a:pPr>
          <a:r>
            <a:rPr lang="en-US" sz="1200" b="1" kern="1200">
              <a:latin typeface="Times New Roman" panose="02020603050405020304" pitchFamily="18" charset="0"/>
              <a:cs typeface="Times New Roman" panose="02020603050405020304" pitchFamily="18" charset="0"/>
            </a:rPr>
            <a:t>a. Respect for inherent dignity, individual autonomy including the freedom to make one’s own choices, and independence of persons;</a:t>
          </a:r>
          <a:endParaRPr lang="en-US" sz="1200" kern="1200">
            <a:latin typeface="Times New Roman" panose="02020603050405020304" pitchFamily="18" charset="0"/>
            <a:cs typeface="Times New Roman" panose="02020603050405020304" pitchFamily="18" charset="0"/>
          </a:endParaRPr>
        </a:p>
      </dsp:txBody>
      <dsp:txXfrm>
        <a:off x="2893463" y="1705"/>
        <a:ext cx="2295604" cy="1377362"/>
      </dsp:txXfrm>
    </dsp:sp>
    <dsp:sp modelId="{03DA351A-76AA-4F9F-A05E-EEEBF0FDEBBB}">
      <dsp:nvSpPr>
        <dsp:cNvPr id="0" name=""/>
        <dsp:cNvSpPr/>
      </dsp:nvSpPr>
      <dsp:spPr>
        <a:xfrm>
          <a:off x="8010861" y="644666"/>
          <a:ext cx="497388" cy="91440"/>
        </a:xfrm>
        <a:custGeom>
          <a:avLst/>
          <a:gdLst/>
          <a:ahLst/>
          <a:cxnLst/>
          <a:rect l="0" t="0" r="0" b="0"/>
          <a:pathLst>
            <a:path>
              <a:moveTo>
                <a:pt x="0" y="45720"/>
              </a:moveTo>
              <a:lnTo>
                <a:pt x="497388" y="45720"/>
              </a:lnTo>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246355" y="687744"/>
        <a:ext cx="26399" cy="5285"/>
      </dsp:txXfrm>
    </dsp:sp>
    <dsp:sp modelId="{DEE37D5E-E7A4-4C3D-A6C3-34D3AC87F839}">
      <dsp:nvSpPr>
        <dsp:cNvPr id="0" name=""/>
        <dsp:cNvSpPr/>
      </dsp:nvSpPr>
      <dsp:spPr>
        <a:xfrm>
          <a:off x="5717056" y="1705"/>
          <a:ext cx="2295604" cy="1377362"/>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487" tIns="118074" rIns="112487" bIns="118074" numCol="1" spcCol="1270" anchor="ctr" anchorCtr="0">
          <a:noAutofit/>
        </a:bodyPr>
        <a:lstStyle/>
        <a:p>
          <a:pPr lvl="0" algn="ctr" defTabSz="533400">
            <a:lnSpc>
              <a:spcPct val="90000"/>
            </a:lnSpc>
            <a:spcBef>
              <a:spcPct val="0"/>
            </a:spcBef>
            <a:spcAft>
              <a:spcPct val="35000"/>
            </a:spcAft>
          </a:pPr>
          <a:r>
            <a:rPr lang="en-US" sz="1200" b="1" kern="1200">
              <a:latin typeface="Times New Roman" panose="02020603050405020304" pitchFamily="18" charset="0"/>
              <a:cs typeface="Times New Roman" panose="02020603050405020304" pitchFamily="18" charset="0"/>
            </a:rPr>
            <a:t>inherent [in-heer-</a:t>
          </a:r>
          <a:r>
            <a:rPr lang="en-US" sz="1200" b="1" i="1" kern="1200">
              <a:latin typeface="Times New Roman" panose="02020603050405020304" pitchFamily="18" charset="0"/>
              <a:cs typeface="Times New Roman" panose="02020603050405020304" pitchFamily="18" charset="0"/>
            </a:rPr>
            <a:t>uh</a:t>
          </a:r>
          <a:r>
            <a:rPr lang="en-US" sz="1200" b="1" kern="1200">
              <a:latin typeface="Times New Roman" panose="02020603050405020304" pitchFamily="18" charset="0"/>
              <a:cs typeface="Times New Roman" panose="02020603050405020304" pitchFamily="18" charset="0"/>
            </a:rPr>
            <a:t>-nt]</a:t>
          </a:r>
          <a:endParaRPr lang="en-US" sz="1200" kern="1200">
            <a:latin typeface="Times New Roman" panose="02020603050405020304" pitchFamily="18" charset="0"/>
            <a:cs typeface="Times New Roman" panose="02020603050405020304" pitchFamily="18" charset="0"/>
          </a:endParaRPr>
        </a:p>
      </dsp:txBody>
      <dsp:txXfrm>
        <a:off x="5717056" y="1705"/>
        <a:ext cx="2295604" cy="1377362"/>
      </dsp:txXfrm>
    </dsp:sp>
    <dsp:sp modelId="{0BCBD217-1401-43BB-98C1-2D602F1F2CF8}">
      <dsp:nvSpPr>
        <dsp:cNvPr id="0" name=""/>
        <dsp:cNvSpPr/>
      </dsp:nvSpPr>
      <dsp:spPr>
        <a:xfrm>
          <a:off x="1217672" y="1377268"/>
          <a:ext cx="8470779" cy="497388"/>
        </a:xfrm>
        <a:custGeom>
          <a:avLst/>
          <a:gdLst/>
          <a:ahLst/>
          <a:cxnLst/>
          <a:rect l="0" t="0" r="0" b="0"/>
          <a:pathLst>
            <a:path>
              <a:moveTo>
                <a:pt x="8470779" y="0"/>
              </a:moveTo>
              <a:lnTo>
                <a:pt x="8470779" y="265794"/>
              </a:lnTo>
              <a:lnTo>
                <a:pt x="0" y="265794"/>
              </a:lnTo>
              <a:lnTo>
                <a:pt x="0" y="497388"/>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40882" y="1623319"/>
        <a:ext cx="424360" cy="5285"/>
      </dsp:txXfrm>
    </dsp:sp>
    <dsp:sp modelId="{53349285-63CA-4EDD-8C68-457A4B0BE91C}">
      <dsp:nvSpPr>
        <dsp:cNvPr id="0" name=""/>
        <dsp:cNvSpPr/>
      </dsp:nvSpPr>
      <dsp:spPr>
        <a:xfrm>
          <a:off x="8540650" y="1705"/>
          <a:ext cx="2295604" cy="1377362"/>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487" tIns="118074" rIns="112487" bIns="118074" numCol="1" spcCol="1270" anchor="t" anchorCtr="0">
          <a:noAutofit/>
        </a:bodyPr>
        <a:lstStyle/>
        <a:p>
          <a:pPr lvl="0" algn="l" defTabSz="533400">
            <a:lnSpc>
              <a:spcPct val="90000"/>
            </a:lnSpc>
            <a:spcBef>
              <a:spcPct val="0"/>
            </a:spcBef>
            <a:spcAft>
              <a:spcPct val="35000"/>
            </a:spcAft>
          </a:pPr>
          <a:r>
            <a:rPr lang="en-US" sz="1200" i="1" kern="1200">
              <a:latin typeface="Times New Roman" panose="02020603050405020304" pitchFamily="18" charset="0"/>
              <a:cs typeface="Times New Roman" panose="02020603050405020304" pitchFamily="18" charset="0"/>
            </a:rPr>
            <a:t>adjective</a:t>
          </a:r>
          <a:endParaRPr lang="en-US" sz="1200" kern="1200">
            <a:latin typeface="Times New Roman" panose="02020603050405020304" pitchFamily="18" charset="0"/>
            <a:cs typeface="Times New Roman" panose="02020603050405020304" pitchFamily="18" charset="0"/>
          </a:endParaRPr>
        </a:p>
        <a:p>
          <a:pPr marL="57150" lvl="1" indent="-57150" algn="l" defTabSz="400050">
            <a:lnSpc>
              <a:spcPct val="100000"/>
            </a:lnSpc>
            <a:spcBef>
              <a:spcPct val="0"/>
            </a:spcBef>
            <a:spcAft>
              <a:spcPct val="15000"/>
            </a:spcAft>
            <a:buChar char="••"/>
          </a:pPr>
          <a:r>
            <a:rPr lang="en-US" sz="900" kern="1200">
              <a:latin typeface="Times New Roman" panose="02020603050405020304" pitchFamily="18" charset="0"/>
              <a:cs typeface="Times New Roman" panose="02020603050405020304" pitchFamily="18" charset="0"/>
            </a:rPr>
            <a:t>existing in someone or something as a permanent and inseparable element, quality, or attribute.</a:t>
          </a:r>
        </a:p>
      </dsp:txBody>
      <dsp:txXfrm>
        <a:off x="8540650" y="1705"/>
        <a:ext cx="2295604" cy="1377362"/>
      </dsp:txXfrm>
    </dsp:sp>
    <dsp:sp modelId="{3B8AC46A-F875-466B-B21D-9B0D4E551BC7}">
      <dsp:nvSpPr>
        <dsp:cNvPr id="0" name=""/>
        <dsp:cNvSpPr/>
      </dsp:nvSpPr>
      <dsp:spPr>
        <a:xfrm>
          <a:off x="2363674" y="2550018"/>
          <a:ext cx="497388" cy="91440"/>
        </a:xfrm>
        <a:custGeom>
          <a:avLst/>
          <a:gdLst/>
          <a:ahLst/>
          <a:cxnLst/>
          <a:rect l="0" t="0" r="0" b="0"/>
          <a:pathLst>
            <a:path>
              <a:moveTo>
                <a:pt x="0" y="45720"/>
              </a:moveTo>
              <a:lnTo>
                <a:pt x="497388" y="45720"/>
              </a:lnTo>
            </a:path>
          </a:pathLst>
        </a:custGeom>
        <a:noFill/>
        <a:ln w="12700"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99169" y="2593095"/>
        <a:ext cx="26399" cy="5285"/>
      </dsp:txXfrm>
    </dsp:sp>
    <dsp:sp modelId="{F6AE2CB1-3DED-4EE2-BC1D-15338C16DD55}">
      <dsp:nvSpPr>
        <dsp:cNvPr id="0" name=""/>
        <dsp:cNvSpPr/>
      </dsp:nvSpPr>
      <dsp:spPr>
        <a:xfrm>
          <a:off x="69870" y="1907056"/>
          <a:ext cx="2295604" cy="1377362"/>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487" tIns="118074" rIns="112487" bIns="118074" numCol="1" spcCol="1270" anchor="ctr" anchorCtr="0">
          <a:noAutofit/>
        </a:bodyPr>
        <a:lstStyle/>
        <a:p>
          <a:pPr lvl="0" algn="ctr" defTabSz="533400">
            <a:lnSpc>
              <a:spcPct val="90000"/>
            </a:lnSpc>
            <a:spcBef>
              <a:spcPct val="0"/>
            </a:spcBef>
            <a:spcAft>
              <a:spcPct val="35000"/>
            </a:spcAft>
          </a:pPr>
          <a:r>
            <a:rPr lang="en-US" sz="1200" i="1" kern="1200">
              <a:latin typeface="Times New Roman" panose="02020603050405020304" pitchFamily="18" charset="0"/>
              <a:cs typeface="Times New Roman" panose="02020603050405020304" pitchFamily="18" charset="0"/>
            </a:rPr>
            <a:t>Synonyms</a:t>
          </a:r>
          <a:endParaRPr lang="en-US" sz="1200" kern="1200">
            <a:latin typeface="Times New Roman" panose="02020603050405020304" pitchFamily="18" charset="0"/>
            <a:cs typeface="Times New Roman" panose="02020603050405020304" pitchFamily="18" charset="0"/>
          </a:endParaRPr>
        </a:p>
      </dsp:txBody>
      <dsp:txXfrm>
        <a:off x="69870" y="1907056"/>
        <a:ext cx="2295604" cy="1377362"/>
      </dsp:txXfrm>
    </dsp:sp>
    <dsp:sp modelId="{BADEFD91-8533-4E86-AABD-70B8156B89BF}">
      <dsp:nvSpPr>
        <dsp:cNvPr id="0" name=""/>
        <dsp:cNvSpPr/>
      </dsp:nvSpPr>
      <dsp:spPr>
        <a:xfrm>
          <a:off x="5187268" y="2550018"/>
          <a:ext cx="497388" cy="91440"/>
        </a:xfrm>
        <a:custGeom>
          <a:avLst/>
          <a:gdLst/>
          <a:ahLst/>
          <a:cxnLst/>
          <a:rect l="0" t="0" r="0" b="0"/>
          <a:pathLst>
            <a:path>
              <a:moveTo>
                <a:pt x="0" y="45720"/>
              </a:moveTo>
              <a:lnTo>
                <a:pt x="497388" y="4572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22762" y="2593095"/>
        <a:ext cx="26399" cy="5285"/>
      </dsp:txXfrm>
    </dsp:sp>
    <dsp:sp modelId="{AB59444F-C55F-4B9A-B433-77FEFDE9AFC8}">
      <dsp:nvSpPr>
        <dsp:cNvPr id="0" name=""/>
        <dsp:cNvSpPr/>
      </dsp:nvSpPr>
      <dsp:spPr>
        <a:xfrm>
          <a:off x="2893463" y="1907056"/>
          <a:ext cx="2295604" cy="1377362"/>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487" tIns="118074" rIns="112487" bIns="118074" numCol="1" spcCol="1270" anchor="ctr" anchorCtr="0">
          <a:noAutofit/>
        </a:bodyPr>
        <a:lstStyle/>
        <a:p>
          <a:pPr lvl="0" algn="ctr" defTabSz="533400">
            <a:lnSpc>
              <a:spcPct val="90000"/>
            </a:lnSpc>
            <a:spcBef>
              <a:spcPct val="0"/>
            </a:spcBef>
            <a:spcAft>
              <a:spcPct val="35000"/>
            </a:spcAft>
          </a:pPr>
          <a:r>
            <a:rPr lang="en-US" sz="1200" kern="1200">
              <a:latin typeface="Times New Roman" panose="02020603050405020304" pitchFamily="18" charset="0"/>
              <a:cs typeface="Times New Roman" panose="02020603050405020304" pitchFamily="18" charset="0"/>
            </a:rPr>
            <a:t>innate, native, inbred, ingrained</a:t>
          </a:r>
        </a:p>
      </dsp:txBody>
      <dsp:txXfrm>
        <a:off x="2893463" y="1907056"/>
        <a:ext cx="2295604" cy="1377362"/>
      </dsp:txXfrm>
    </dsp:sp>
    <dsp:sp modelId="{146ECE30-CFA3-462E-8D1A-4CE781B30D2E}">
      <dsp:nvSpPr>
        <dsp:cNvPr id="0" name=""/>
        <dsp:cNvSpPr/>
      </dsp:nvSpPr>
      <dsp:spPr>
        <a:xfrm>
          <a:off x="8010861" y="2550018"/>
          <a:ext cx="497388" cy="91440"/>
        </a:xfrm>
        <a:custGeom>
          <a:avLst/>
          <a:gdLst/>
          <a:ahLst/>
          <a:cxnLst/>
          <a:rect l="0" t="0" r="0" b="0"/>
          <a:pathLst>
            <a:path>
              <a:moveTo>
                <a:pt x="0" y="45720"/>
              </a:moveTo>
              <a:lnTo>
                <a:pt x="497388" y="45720"/>
              </a:lnTo>
            </a:path>
          </a:pathLst>
        </a:custGeom>
        <a:noFill/>
        <a:ln w="1270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246355" y="2593095"/>
        <a:ext cx="26399" cy="5285"/>
      </dsp:txXfrm>
    </dsp:sp>
    <dsp:sp modelId="{19A6620F-FFB7-44BB-8606-142B62514D65}">
      <dsp:nvSpPr>
        <dsp:cNvPr id="0" name=""/>
        <dsp:cNvSpPr/>
      </dsp:nvSpPr>
      <dsp:spPr>
        <a:xfrm>
          <a:off x="5717056" y="1907056"/>
          <a:ext cx="2295604" cy="1377362"/>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487" tIns="118074" rIns="112487" bIns="118074" numCol="1" spcCol="1270" anchor="t" anchorCtr="0">
          <a:noAutofit/>
        </a:bodyPr>
        <a:lstStyle/>
        <a:p>
          <a:pPr lvl="0" algn="l" defTabSz="533400">
            <a:lnSpc>
              <a:spcPct val="90000"/>
            </a:lnSpc>
            <a:spcBef>
              <a:spcPct val="0"/>
            </a:spcBef>
            <a:spcAft>
              <a:spcPct val="35000"/>
            </a:spcAft>
          </a:pPr>
          <a:r>
            <a:rPr lang="en-US" sz="1200" b="1" kern="1200">
              <a:latin typeface="Times New Roman" panose="02020603050405020304" pitchFamily="18" charset="0"/>
              <a:cs typeface="Times New Roman" panose="02020603050405020304" pitchFamily="18" charset="0"/>
            </a:rPr>
            <a:t>dignity [dig-ni-tee]</a:t>
          </a:r>
          <a:endParaRPr lang="en-US" sz="1200" kern="1200">
            <a:latin typeface="Times New Roman" panose="02020603050405020304" pitchFamily="18" charset="0"/>
            <a:cs typeface="Times New Roman" panose="02020603050405020304" pitchFamily="18" charset="0"/>
          </a:endParaRPr>
        </a:p>
        <a:p>
          <a:pPr marL="57150" lvl="1" indent="-57150" algn="l" defTabSz="400050">
            <a:lnSpc>
              <a:spcPct val="100000"/>
            </a:lnSpc>
            <a:spcBef>
              <a:spcPct val="0"/>
            </a:spcBef>
            <a:spcAft>
              <a:spcPct val="15000"/>
            </a:spcAft>
            <a:buChar char="••"/>
          </a:pPr>
          <a:r>
            <a:rPr lang="en-US" sz="900" kern="1200">
              <a:latin typeface="Times New Roman" panose="02020603050405020304" pitchFamily="18" charset="0"/>
              <a:cs typeface="Times New Roman" panose="02020603050405020304" pitchFamily="18" charset="0"/>
            </a:rPr>
            <a:t>The state of being worthy or honorable, elevation of mind or character, true worth;</a:t>
          </a:r>
        </a:p>
        <a:p>
          <a:pPr marL="57150" lvl="1" indent="-57150" algn="l" defTabSz="400050">
            <a:lnSpc>
              <a:spcPct val="100000"/>
            </a:lnSpc>
            <a:spcBef>
              <a:spcPct val="0"/>
            </a:spcBef>
            <a:spcAft>
              <a:spcPct val="15000"/>
            </a:spcAft>
            <a:buChar char="••"/>
          </a:pPr>
          <a:r>
            <a:rPr lang="en-US" sz="900" kern="1200">
              <a:latin typeface="Times New Roman" panose="02020603050405020304" pitchFamily="18" charset="0"/>
              <a:cs typeface="Times New Roman" panose="02020603050405020304" pitchFamily="18" charset="0"/>
            </a:rPr>
            <a:t>Elevated rank; honorable station; high office;</a:t>
          </a:r>
        </a:p>
        <a:p>
          <a:pPr marL="57150" lvl="1" indent="-57150" algn="l" defTabSz="400050">
            <a:lnSpc>
              <a:spcPct val="100000"/>
            </a:lnSpc>
            <a:spcBef>
              <a:spcPct val="0"/>
            </a:spcBef>
            <a:spcAft>
              <a:spcPct val="15000"/>
            </a:spcAft>
            <a:buChar char="••"/>
          </a:pPr>
          <a:r>
            <a:rPr lang="en-US" sz="900" kern="1200">
              <a:latin typeface="Times New Roman" panose="02020603050405020304" pitchFamily="18" charset="0"/>
              <a:cs typeface="Times New Roman" panose="02020603050405020304" pitchFamily="18" charset="0"/>
            </a:rPr>
            <a:t>Quality suited to inspire respect or reverence; loftiness and grace, impressiveness; stateliness.</a:t>
          </a:r>
        </a:p>
      </dsp:txBody>
      <dsp:txXfrm>
        <a:off x="5717056" y="1907056"/>
        <a:ext cx="2295604" cy="1377362"/>
      </dsp:txXfrm>
    </dsp:sp>
    <dsp:sp modelId="{F2AF2AF7-2C9B-4EAC-B330-59DDAD248A86}">
      <dsp:nvSpPr>
        <dsp:cNvPr id="0" name=""/>
        <dsp:cNvSpPr/>
      </dsp:nvSpPr>
      <dsp:spPr>
        <a:xfrm>
          <a:off x="8540650" y="1907056"/>
          <a:ext cx="2295604" cy="1377362"/>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487" tIns="118074" rIns="112487" bIns="118074" numCol="1" spcCol="1270" anchor="ctr" anchorCtr="0">
          <a:noAutofit/>
        </a:bodyPr>
        <a:lstStyle/>
        <a:p>
          <a:pPr lvl="0" algn="ctr" defTabSz="533400">
            <a:lnSpc>
              <a:spcPct val="90000"/>
            </a:lnSpc>
            <a:spcBef>
              <a:spcPct val="0"/>
            </a:spcBef>
            <a:spcAft>
              <a:spcPct val="35000"/>
            </a:spcAft>
          </a:pPr>
          <a:r>
            <a:rPr lang="en-US" sz="1200" kern="1200">
              <a:latin typeface="Times New Roman" panose="02020603050405020304" pitchFamily="18" charset="0"/>
              <a:cs typeface="Times New Roman" panose="02020603050405020304" pitchFamily="18" charset="0"/>
            </a:rPr>
            <a:t>From </a:t>
          </a:r>
          <a:r>
            <a:rPr lang="en-US" sz="1200" i="1" kern="1200">
              <a:latin typeface="Times New Roman" panose="02020603050405020304" pitchFamily="18" charset="0"/>
              <a:cs typeface="Times New Roman" panose="02020603050405020304" pitchFamily="18" charset="0"/>
            </a:rPr>
            <a:t>dignus</a:t>
          </a:r>
          <a:r>
            <a:rPr lang="en-US" sz="1200" kern="1200">
              <a:latin typeface="Times New Roman" panose="02020603050405020304" pitchFamily="18" charset="0"/>
              <a:cs typeface="Times New Roman" panose="02020603050405020304" pitchFamily="18" charset="0"/>
            </a:rPr>
            <a:t> [Latin] meaning worthy</a:t>
          </a:r>
        </a:p>
      </dsp:txBody>
      <dsp:txXfrm>
        <a:off x="8540650" y="1907056"/>
        <a:ext cx="2295604" cy="13773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9697B6-3694-42C8-92B1-10651171EB7B}"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FD1B5-2674-41CE-9D00-BF5B76DA0E5B}" type="slidenum">
              <a:rPr lang="en-US" smtClean="0"/>
              <a:t>‹#›</a:t>
            </a:fld>
            <a:endParaRPr lang="en-US"/>
          </a:p>
        </p:txBody>
      </p:sp>
    </p:spTree>
    <p:extLst>
      <p:ext uri="{BB962C8B-B14F-4D97-AF65-F5344CB8AC3E}">
        <p14:creationId xmlns:p14="http://schemas.microsoft.com/office/powerpoint/2010/main" val="495928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xmlns="" id="{FB5F71FE-8F32-4ECE-9B2A-E8C2A6A5EF5E}"/>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3D7E"/>
                </a:solidFill>
                <a:latin typeface="Arial" panose="020B0604020202020204" pitchFamily="34" charset="0"/>
              </a:defRPr>
            </a:lvl1pPr>
            <a:lvl2pPr marL="742950" indent="-285750">
              <a:defRPr sz="2000" b="1">
                <a:solidFill>
                  <a:srgbClr val="003D7E"/>
                </a:solidFill>
                <a:latin typeface="Arial" panose="020B0604020202020204" pitchFamily="34" charset="0"/>
              </a:defRPr>
            </a:lvl2pPr>
            <a:lvl3pPr marL="1143000" indent="-228600">
              <a:defRPr sz="2000" b="1">
                <a:solidFill>
                  <a:srgbClr val="003D7E"/>
                </a:solidFill>
                <a:latin typeface="Arial" panose="020B0604020202020204" pitchFamily="34" charset="0"/>
              </a:defRPr>
            </a:lvl3pPr>
            <a:lvl4pPr marL="1600200" indent="-228600">
              <a:defRPr sz="2000" b="1">
                <a:solidFill>
                  <a:srgbClr val="003D7E"/>
                </a:solidFill>
                <a:latin typeface="Arial" panose="020B0604020202020204" pitchFamily="34" charset="0"/>
              </a:defRPr>
            </a:lvl4pPr>
            <a:lvl5pPr marL="2057400" indent="-228600">
              <a:defRPr sz="2000" b="1">
                <a:solidFill>
                  <a:srgbClr val="003D7E"/>
                </a:solidFill>
                <a:latin typeface="Arial" panose="020B0604020202020204" pitchFamily="34" charset="0"/>
              </a:defRPr>
            </a:lvl5pPr>
            <a:lvl6pPr marL="2514600" indent="-228600" eaLnBrk="0" fontAlgn="base" hangingPunct="0">
              <a:spcBef>
                <a:spcPct val="0"/>
              </a:spcBef>
              <a:spcAft>
                <a:spcPct val="0"/>
              </a:spcAft>
              <a:defRPr sz="2000" b="1">
                <a:solidFill>
                  <a:srgbClr val="003D7E"/>
                </a:solidFill>
                <a:latin typeface="Arial" panose="020B0604020202020204" pitchFamily="34" charset="0"/>
              </a:defRPr>
            </a:lvl6pPr>
            <a:lvl7pPr marL="2971800" indent="-228600" eaLnBrk="0" fontAlgn="base" hangingPunct="0">
              <a:spcBef>
                <a:spcPct val="0"/>
              </a:spcBef>
              <a:spcAft>
                <a:spcPct val="0"/>
              </a:spcAft>
              <a:defRPr sz="2000" b="1">
                <a:solidFill>
                  <a:srgbClr val="003D7E"/>
                </a:solidFill>
                <a:latin typeface="Arial" panose="020B0604020202020204" pitchFamily="34" charset="0"/>
              </a:defRPr>
            </a:lvl7pPr>
            <a:lvl8pPr marL="3429000" indent="-228600" eaLnBrk="0" fontAlgn="base" hangingPunct="0">
              <a:spcBef>
                <a:spcPct val="0"/>
              </a:spcBef>
              <a:spcAft>
                <a:spcPct val="0"/>
              </a:spcAft>
              <a:defRPr sz="2000" b="1">
                <a:solidFill>
                  <a:srgbClr val="003D7E"/>
                </a:solidFill>
                <a:latin typeface="Arial" panose="020B0604020202020204" pitchFamily="34" charset="0"/>
              </a:defRPr>
            </a:lvl8pPr>
            <a:lvl9pPr marL="3886200" indent="-228600" eaLnBrk="0" fontAlgn="base" hangingPunct="0">
              <a:spcBef>
                <a:spcPct val="0"/>
              </a:spcBef>
              <a:spcAft>
                <a:spcPct val="0"/>
              </a:spcAft>
              <a:defRPr sz="2000" b="1">
                <a:solidFill>
                  <a:srgbClr val="003D7E"/>
                </a:solidFill>
                <a:latin typeface="Arial" panose="020B0604020202020204" pitchFamily="34" charset="0"/>
              </a:defRPr>
            </a:lvl9pPr>
          </a:lstStyle>
          <a:p>
            <a:pPr algn="r"/>
            <a:fld id="{01A88959-349E-488F-A122-2B350E7E665F}" type="slidenum">
              <a:rPr lang="en-US" altLang="en-US" sz="1200" b="0">
                <a:solidFill>
                  <a:srgbClr val="000000"/>
                </a:solidFill>
                <a:latin typeface="Times New Roman" panose="02020603050405020304" pitchFamily="18" charset="0"/>
                <a:ea typeface="MS Pゴシック"/>
                <a:cs typeface="MS Pゴシック"/>
              </a:rPr>
              <a:pPr algn="r"/>
              <a:t>7</a:t>
            </a:fld>
            <a:endParaRPr lang="en-US" altLang="en-US" sz="1200" b="0">
              <a:solidFill>
                <a:srgbClr val="000000"/>
              </a:solidFill>
              <a:latin typeface="Times New Roman" panose="02020603050405020304" pitchFamily="18" charset="0"/>
              <a:ea typeface="MS Pゴシック"/>
              <a:cs typeface="MS Pゴシック"/>
            </a:endParaRPr>
          </a:p>
        </p:txBody>
      </p:sp>
      <p:sp>
        <p:nvSpPr>
          <p:cNvPr id="14339" name="Rectangle 2">
            <a:extLst>
              <a:ext uri="{FF2B5EF4-FFF2-40B4-BE49-F238E27FC236}">
                <a16:creationId xmlns:a16="http://schemas.microsoft.com/office/drawing/2014/main" xmlns="" id="{98971B28-4E5B-45CF-8A14-3DDF5E558628}"/>
              </a:ext>
            </a:extLst>
          </p:cNvPr>
          <p:cNvSpPr>
            <a:spLocks noGrp="1" noChangeArrowheads="1"/>
          </p:cNvSpPr>
          <p:nvPr>
            <p:ph type="body" idx="1"/>
          </p:nvPr>
        </p:nvSpPr>
        <p:spPr>
          <a:xfrm>
            <a:off x="914400" y="4344988"/>
            <a:ext cx="5029200" cy="3848100"/>
          </a:xfrm>
          <a:noFill/>
        </p:spPr>
        <p:txBody>
          <a:bodyPr lIns="92069" tIns="46036" rIns="92069" bIns="46036"/>
          <a:lstStyle/>
          <a:p>
            <a:endParaRPr lang="en-GB" altLang="en-US"/>
          </a:p>
        </p:txBody>
      </p:sp>
      <p:sp>
        <p:nvSpPr>
          <p:cNvPr id="14340" name="Rectangle 3">
            <a:extLst>
              <a:ext uri="{FF2B5EF4-FFF2-40B4-BE49-F238E27FC236}">
                <a16:creationId xmlns:a16="http://schemas.microsoft.com/office/drawing/2014/main" xmlns="" id="{E6D24C96-3A9B-48B1-AF47-E08CCC235212}"/>
              </a:ext>
            </a:extLst>
          </p:cNvPr>
          <p:cNvSpPr>
            <a:spLocks noGrp="1" noRot="1" noChangeAspect="1" noChangeArrowheads="1" noTextEdit="1"/>
          </p:cNvSpPr>
          <p:nvPr>
            <p:ph type="sldImg"/>
          </p:nvPr>
        </p:nvSpPr>
        <p:spPr>
          <a:xfrm>
            <a:off x="576263" y="793750"/>
            <a:ext cx="5705475" cy="3209925"/>
          </a:xfrm>
          <a:ln cap="flat">
            <a:solidFill>
              <a:schemeClr val="tx1"/>
            </a:solid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xmlns="" id="{A600D947-E01C-4188-B90F-653A3824B96A}"/>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3" tIns="45862" rIns="91723" bIns="45862"/>
          <a:lstStyle>
            <a:lvl1pPr>
              <a:spcBef>
                <a:spcPct val="30000"/>
              </a:spcBef>
              <a:defRPr sz="1200">
                <a:solidFill>
                  <a:schemeClr val="tx1"/>
                </a:solidFill>
                <a:latin typeface="Times New Roman" panose="02020603050405020304" pitchFamily="18" charset="0"/>
              </a:defRPr>
            </a:lvl1pPr>
            <a:lvl2pPr marL="730250" indent="-280988">
              <a:spcBef>
                <a:spcPct val="30000"/>
              </a:spcBef>
              <a:defRPr sz="1200">
                <a:solidFill>
                  <a:schemeClr val="tx1"/>
                </a:solidFill>
                <a:latin typeface="Times New Roman" panose="02020603050405020304" pitchFamily="18" charset="0"/>
              </a:defRPr>
            </a:lvl2pPr>
            <a:lvl3pPr marL="1123950" indent="-223838">
              <a:spcBef>
                <a:spcPct val="30000"/>
              </a:spcBef>
              <a:defRPr sz="1200">
                <a:solidFill>
                  <a:schemeClr val="tx1"/>
                </a:solidFill>
                <a:latin typeface="Times New Roman" panose="02020603050405020304" pitchFamily="18" charset="0"/>
              </a:defRPr>
            </a:lvl3pPr>
            <a:lvl4pPr marL="1574800" indent="-223838">
              <a:spcBef>
                <a:spcPct val="30000"/>
              </a:spcBef>
              <a:defRPr sz="1200">
                <a:solidFill>
                  <a:schemeClr val="tx1"/>
                </a:solidFill>
                <a:latin typeface="Times New Roman" panose="02020603050405020304" pitchFamily="18" charset="0"/>
              </a:defRPr>
            </a:lvl4pPr>
            <a:lvl5pPr marL="2024063" indent="-223838">
              <a:spcBef>
                <a:spcPct val="30000"/>
              </a:spcBef>
              <a:defRPr sz="1200">
                <a:solidFill>
                  <a:schemeClr val="tx1"/>
                </a:solidFill>
                <a:latin typeface="Times New Roman" panose="02020603050405020304" pitchFamily="18" charset="0"/>
              </a:defRPr>
            </a:lvl5pPr>
            <a:lvl6pPr marL="2481263"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8463"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5663"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52863"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D830443-E5D1-4748-8E88-B0515D8CD3A8}" type="slidenum">
              <a:rPr lang="en-US" altLang="en-US" sz="2000"/>
              <a:pPr>
                <a:spcBef>
                  <a:spcPct val="0"/>
                </a:spcBef>
              </a:pPr>
              <a:t>24</a:t>
            </a:fld>
            <a:endParaRPr lang="en-US" altLang="en-US" sz="2000"/>
          </a:p>
        </p:txBody>
      </p:sp>
      <p:sp>
        <p:nvSpPr>
          <p:cNvPr id="41987" name="Rectangle 2">
            <a:extLst>
              <a:ext uri="{FF2B5EF4-FFF2-40B4-BE49-F238E27FC236}">
                <a16:creationId xmlns:a16="http://schemas.microsoft.com/office/drawing/2014/main" xmlns="" id="{E58B56AA-8D3C-4C31-B3B7-876EAB4FCE79}"/>
              </a:ext>
            </a:extLst>
          </p:cNvPr>
          <p:cNvSpPr>
            <a:spLocks noGrp="1" noRot="1" noChangeAspect="1" noChangeArrowheads="1" noTextEdit="1"/>
          </p:cNvSpPr>
          <p:nvPr>
            <p:ph type="sldImg"/>
          </p:nvPr>
        </p:nvSpPr>
        <p:spPr>
          <a:solidFill>
            <a:srgbClr val="FFFFFF"/>
          </a:solidFill>
          <a:ln/>
        </p:spPr>
      </p:sp>
      <p:sp>
        <p:nvSpPr>
          <p:cNvPr id="41988" name="Rectangle 3">
            <a:extLst>
              <a:ext uri="{FF2B5EF4-FFF2-40B4-BE49-F238E27FC236}">
                <a16:creationId xmlns:a16="http://schemas.microsoft.com/office/drawing/2014/main" xmlns="" id="{08D4A063-E17D-4E78-9DD3-1E63F4009886}"/>
              </a:ext>
            </a:extLst>
          </p:cNvPr>
          <p:cNvSpPr>
            <a:spLocks noGrp="1" noChangeArrowheads="1"/>
          </p:cNvSpPr>
          <p:nvPr>
            <p:ph type="body" idx="1"/>
          </p:nvPr>
        </p:nvSpPr>
        <p:spPr>
          <a:solidFill>
            <a:srgbClr val="FFFFFF"/>
          </a:solidFill>
          <a:ln w="12700" cap="sq">
            <a:solidFill>
              <a:srgbClr val="000000"/>
            </a:solidFill>
            <a:miter lim="800000"/>
            <a:headEnd type="none" w="sm" len="sm"/>
            <a:tailEnd type="none" w="sm" len="sm"/>
          </a:ln>
        </p:spPr>
        <p:txBody>
          <a:bodyPr/>
          <a:lstStyle/>
          <a:p>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xmlns="" id="{91E31480-3062-4026-A3CF-551C18DA3420}"/>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3" tIns="45862" rIns="91723" bIns="45862"/>
          <a:lstStyle>
            <a:lvl1pPr>
              <a:spcBef>
                <a:spcPct val="30000"/>
              </a:spcBef>
              <a:defRPr sz="1200">
                <a:solidFill>
                  <a:schemeClr val="tx1"/>
                </a:solidFill>
                <a:latin typeface="Times New Roman" panose="02020603050405020304" pitchFamily="18" charset="0"/>
              </a:defRPr>
            </a:lvl1pPr>
            <a:lvl2pPr marL="744538" indent="-285750">
              <a:spcBef>
                <a:spcPct val="30000"/>
              </a:spcBef>
              <a:defRPr sz="1200">
                <a:solidFill>
                  <a:schemeClr val="tx1"/>
                </a:solidFill>
                <a:latin typeface="Times New Roman" panose="02020603050405020304" pitchFamily="18" charset="0"/>
              </a:defRPr>
            </a:lvl2pPr>
            <a:lvl3pPr marL="1146175" indent="-228600">
              <a:spcBef>
                <a:spcPct val="30000"/>
              </a:spcBef>
              <a:defRPr sz="1200">
                <a:solidFill>
                  <a:schemeClr val="tx1"/>
                </a:solidFill>
                <a:latin typeface="Times New Roman" panose="02020603050405020304" pitchFamily="18" charset="0"/>
              </a:defRPr>
            </a:lvl3pPr>
            <a:lvl4pPr marL="1604963" indent="-228600">
              <a:spcBef>
                <a:spcPct val="30000"/>
              </a:spcBef>
              <a:defRPr sz="1200">
                <a:solidFill>
                  <a:schemeClr val="tx1"/>
                </a:solidFill>
                <a:latin typeface="Times New Roman" panose="02020603050405020304" pitchFamily="18" charset="0"/>
              </a:defRPr>
            </a:lvl4pPr>
            <a:lvl5pPr marL="2063750" indent="-228600">
              <a:spcBef>
                <a:spcPct val="30000"/>
              </a:spcBef>
              <a:defRPr sz="1200">
                <a:solidFill>
                  <a:schemeClr val="tx1"/>
                </a:solidFill>
                <a:latin typeface="Times New Roman" panose="02020603050405020304" pitchFamily="18" charset="0"/>
              </a:defRPr>
            </a:lvl5pPr>
            <a:lvl6pPr marL="252095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815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3535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9255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29A2D5FA-FD3F-4BA6-A3B3-5C0F92FB2894}" type="slidenum">
              <a:rPr lang="en-US" altLang="en-US">
                <a:latin typeface="Arial Unicode MS"/>
              </a:rPr>
              <a:pPr eaLnBrk="1" hangingPunct="1">
                <a:spcBef>
                  <a:spcPct val="0"/>
                </a:spcBef>
              </a:pPr>
              <a:t>25</a:t>
            </a:fld>
            <a:endParaRPr lang="en-US" altLang="en-US">
              <a:latin typeface="Arial Unicode MS"/>
            </a:endParaRPr>
          </a:p>
        </p:txBody>
      </p:sp>
      <p:sp>
        <p:nvSpPr>
          <p:cNvPr id="44035" name="Rectangle 2">
            <a:extLst>
              <a:ext uri="{FF2B5EF4-FFF2-40B4-BE49-F238E27FC236}">
                <a16:creationId xmlns:a16="http://schemas.microsoft.com/office/drawing/2014/main" xmlns="" id="{4562610A-D4F4-4689-8E65-E60BF1AA6B38}"/>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xmlns="" id="{213FE549-02EA-4325-8503-BB4E6086F2E5}"/>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2A2CD0E-298D-4FFF-A251-D47594EE0C2C}" type="slidenum">
              <a:rPr lang="en-US" altLang="en-US" smtClean="0"/>
              <a:pPr>
                <a:defRPr/>
              </a:pPr>
              <a:t>31</a:t>
            </a:fld>
            <a:endParaRPr lang="en-US" altLang="en-US"/>
          </a:p>
        </p:txBody>
      </p:sp>
    </p:spTree>
    <p:extLst>
      <p:ext uri="{BB962C8B-B14F-4D97-AF65-F5344CB8AC3E}">
        <p14:creationId xmlns:p14="http://schemas.microsoft.com/office/powerpoint/2010/main" val="2656588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xmlns="" id="{C489D6AB-E940-4956-8489-38952A3FBD49}"/>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3D7E"/>
                </a:solidFill>
                <a:latin typeface="Arial" panose="020B0604020202020204" pitchFamily="34" charset="0"/>
              </a:defRPr>
            </a:lvl1pPr>
            <a:lvl2pPr marL="742950" indent="-285750">
              <a:defRPr sz="2000" b="1">
                <a:solidFill>
                  <a:srgbClr val="003D7E"/>
                </a:solidFill>
                <a:latin typeface="Arial" panose="020B0604020202020204" pitchFamily="34" charset="0"/>
              </a:defRPr>
            </a:lvl2pPr>
            <a:lvl3pPr marL="1143000" indent="-228600">
              <a:defRPr sz="2000" b="1">
                <a:solidFill>
                  <a:srgbClr val="003D7E"/>
                </a:solidFill>
                <a:latin typeface="Arial" panose="020B0604020202020204" pitchFamily="34" charset="0"/>
              </a:defRPr>
            </a:lvl3pPr>
            <a:lvl4pPr marL="1600200" indent="-228600">
              <a:defRPr sz="2000" b="1">
                <a:solidFill>
                  <a:srgbClr val="003D7E"/>
                </a:solidFill>
                <a:latin typeface="Arial" panose="020B0604020202020204" pitchFamily="34" charset="0"/>
              </a:defRPr>
            </a:lvl4pPr>
            <a:lvl5pPr marL="2057400" indent="-228600">
              <a:defRPr sz="2000" b="1">
                <a:solidFill>
                  <a:srgbClr val="003D7E"/>
                </a:solidFill>
                <a:latin typeface="Arial" panose="020B0604020202020204" pitchFamily="34" charset="0"/>
              </a:defRPr>
            </a:lvl5pPr>
            <a:lvl6pPr marL="2514600" indent="-228600" eaLnBrk="0" fontAlgn="base" hangingPunct="0">
              <a:spcBef>
                <a:spcPct val="0"/>
              </a:spcBef>
              <a:spcAft>
                <a:spcPct val="0"/>
              </a:spcAft>
              <a:defRPr sz="2000" b="1">
                <a:solidFill>
                  <a:srgbClr val="003D7E"/>
                </a:solidFill>
                <a:latin typeface="Arial" panose="020B0604020202020204" pitchFamily="34" charset="0"/>
              </a:defRPr>
            </a:lvl6pPr>
            <a:lvl7pPr marL="2971800" indent="-228600" eaLnBrk="0" fontAlgn="base" hangingPunct="0">
              <a:spcBef>
                <a:spcPct val="0"/>
              </a:spcBef>
              <a:spcAft>
                <a:spcPct val="0"/>
              </a:spcAft>
              <a:defRPr sz="2000" b="1">
                <a:solidFill>
                  <a:srgbClr val="003D7E"/>
                </a:solidFill>
                <a:latin typeface="Arial" panose="020B0604020202020204" pitchFamily="34" charset="0"/>
              </a:defRPr>
            </a:lvl7pPr>
            <a:lvl8pPr marL="3429000" indent="-228600" eaLnBrk="0" fontAlgn="base" hangingPunct="0">
              <a:spcBef>
                <a:spcPct val="0"/>
              </a:spcBef>
              <a:spcAft>
                <a:spcPct val="0"/>
              </a:spcAft>
              <a:defRPr sz="2000" b="1">
                <a:solidFill>
                  <a:srgbClr val="003D7E"/>
                </a:solidFill>
                <a:latin typeface="Arial" panose="020B0604020202020204" pitchFamily="34" charset="0"/>
              </a:defRPr>
            </a:lvl8pPr>
            <a:lvl9pPr marL="3886200" indent="-228600" eaLnBrk="0" fontAlgn="base" hangingPunct="0">
              <a:spcBef>
                <a:spcPct val="0"/>
              </a:spcBef>
              <a:spcAft>
                <a:spcPct val="0"/>
              </a:spcAft>
              <a:defRPr sz="2000" b="1">
                <a:solidFill>
                  <a:srgbClr val="003D7E"/>
                </a:solidFill>
                <a:latin typeface="Arial" panose="020B0604020202020204" pitchFamily="34" charset="0"/>
              </a:defRPr>
            </a:lvl9pPr>
          </a:lstStyle>
          <a:p>
            <a:pPr algn="r"/>
            <a:fld id="{4F1F8730-FC0F-443E-9325-B9DFD1D49AF1}" type="slidenum">
              <a:rPr lang="en-US" altLang="en-US" sz="1200" b="0">
                <a:solidFill>
                  <a:srgbClr val="000000"/>
                </a:solidFill>
                <a:latin typeface="Times New Roman" panose="02020603050405020304" pitchFamily="18" charset="0"/>
                <a:ea typeface="MS Pゴシック"/>
                <a:cs typeface="MS Pゴシック"/>
              </a:rPr>
              <a:pPr algn="r"/>
              <a:t>8</a:t>
            </a:fld>
            <a:endParaRPr lang="en-US" altLang="en-US" sz="1200" b="0">
              <a:solidFill>
                <a:srgbClr val="000000"/>
              </a:solidFill>
              <a:latin typeface="Times New Roman" panose="02020603050405020304" pitchFamily="18" charset="0"/>
              <a:ea typeface="MS Pゴシック"/>
              <a:cs typeface="MS Pゴシック"/>
            </a:endParaRPr>
          </a:p>
        </p:txBody>
      </p:sp>
      <p:sp>
        <p:nvSpPr>
          <p:cNvPr id="16387" name="Rectangle 2">
            <a:extLst>
              <a:ext uri="{FF2B5EF4-FFF2-40B4-BE49-F238E27FC236}">
                <a16:creationId xmlns:a16="http://schemas.microsoft.com/office/drawing/2014/main" xmlns="" id="{FB93B6D0-47B2-499B-9612-A5BC2F7D84B1}"/>
              </a:ext>
            </a:extLst>
          </p:cNvPr>
          <p:cNvSpPr>
            <a:spLocks noGrp="1" noChangeArrowheads="1"/>
          </p:cNvSpPr>
          <p:nvPr>
            <p:ph type="body" idx="1"/>
          </p:nvPr>
        </p:nvSpPr>
        <p:spPr>
          <a:xfrm>
            <a:off x="914400" y="4344988"/>
            <a:ext cx="5029200" cy="3848100"/>
          </a:xfrm>
          <a:noFill/>
        </p:spPr>
        <p:txBody>
          <a:bodyPr lIns="92069" tIns="46036" rIns="92069" bIns="46036"/>
          <a:lstStyle/>
          <a:p>
            <a:endParaRPr lang="en-GB" altLang="en-US"/>
          </a:p>
        </p:txBody>
      </p:sp>
      <p:sp>
        <p:nvSpPr>
          <p:cNvPr id="16388" name="Rectangle 3">
            <a:extLst>
              <a:ext uri="{FF2B5EF4-FFF2-40B4-BE49-F238E27FC236}">
                <a16:creationId xmlns:a16="http://schemas.microsoft.com/office/drawing/2014/main" xmlns="" id="{6B5427B2-239C-43EA-8DF4-0D862FD964E4}"/>
              </a:ext>
            </a:extLst>
          </p:cNvPr>
          <p:cNvSpPr>
            <a:spLocks noGrp="1" noRot="1" noChangeAspect="1" noChangeArrowheads="1" noTextEdit="1"/>
          </p:cNvSpPr>
          <p:nvPr>
            <p:ph type="sldImg"/>
          </p:nvPr>
        </p:nvSpPr>
        <p:spPr>
          <a:xfrm>
            <a:off x="576263" y="793750"/>
            <a:ext cx="5705475" cy="3209925"/>
          </a:xfrm>
          <a:ln cap="flat">
            <a:solidFill>
              <a:schemeClr val="tx1"/>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xmlns="" id="{E9F95F54-9A23-4627-A4E2-EF8451C82CF5}"/>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3D7E"/>
                </a:solidFill>
                <a:latin typeface="Arial" panose="020B0604020202020204" pitchFamily="34" charset="0"/>
              </a:defRPr>
            </a:lvl1pPr>
            <a:lvl2pPr marL="742950" indent="-285750">
              <a:defRPr sz="2000" b="1">
                <a:solidFill>
                  <a:srgbClr val="003D7E"/>
                </a:solidFill>
                <a:latin typeface="Arial" panose="020B0604020202020204" pitchFamily="34" charset="0"/>
              </a:defRPr>
            </a:lvl2pPr>
            <a:lvl3pPr marL="1143000" indent="-228600">
              <a:defRPr sz="2000" b="1">
                <a:solidFill>
                  <a:srgbClr val="003D7E"/>
                </a:solidFill>
                <a:latin typeface="Arial" panose="020B0604020202020204" pitchFamily="34" charset="0"/>
              </a:defRPr>
            </a:lvl3pPr>
            <a:lvl4pPr marL="1600200" indent="-228600">
              <a:defRPr sz="2000" b="1">
                <a:solidFill>
                  <a:srgbClr val="003D7E"/>
                </a:solidFill>
                <a:latin typeface="Arial" panose="020B0604020202020204" pitchFamily="34" charset="0"/>
              </a:defRPr>
            </a:lvl4pPr>
            <a:lvl5pPr marL="2057400" indent="-228600">
              <a:defRPr sz="2000" b="1">
                <a:solidFill>
                  <a:srgbClr val="003D7E"/>
                </a:solidFill>
                <a:latin typeface="Arial" panose="020B0604020202020204" pitchFamily="34" charset="0"/>
              </a:defRPr>
            </a:lvl5pPr>
            <a:lvl6pPr marL="2514600" indent="-228600" eaLnBrk="0" fontAlgn="base" hangingPunct="0">
              <a:spcBef>
                <a:spcPct val="0"/>
              </a:spcBef>
              <a:spcAft>
                <a:spcPct val="0"/>
              </a:spcAft>
              <a:defRPr sz="2000" b="1">
                <a:solidFill>
                  <a:srgbClr val="003D7E"/>
                </a:solidFill>
                <a:latin typeface="Arial" panose="020B0604020202020204" pitchFamily="34" charset="0"/>
              </a:defRPr>
            </a:lvl6pPr>
            <a:lvl7pPr marL="2971800" indent="-228600" eaLnBrk="0" fontAlgn="base" hangingPunct="0">
              <a:spcBef>
                <a:spcPct val="0"/>
              </a:spcBef>
              <a:spcAft>
                <a:spcPct val="0"/>
              </a:spcAft>
              <a:defRPr sz="2000" b="1">
                <a:solidFill>
                  <a:srgbClr val="003D7E"/>
                </a:solidFill>
                <a:latin typeface="Arial" panose="020B0604020202020204" pitchFamily="34" charset="0"/>
              </a:defRPr>
            </a:lvl7pPr>
            <a:lvl8pPr marL="3429000" indent="-228600" eaLnBrk="0" fontAlgn="base" hangingPunct="0">
              <a:spcBef>
                <a:spcPct val="0"/>
              </a:spcBef>
              <a:spcAft>
                <a:spcPct val="0"/>
              </a:spcAft>
              <a:defRPr sz="2000" b="1">
                <a:solidFill>
                  <a:srgbClr val="003D7E"/>
                </a:solidFill>
                <a:latin typeface="Arial" panose="020B0604020202020204" pitchFamily="34" charset="0"/>
              </a:defRPr>
            </a:lvl8pPr>
            <a:lvl9pPr marL="3886200" indent="-228600" eaLnBrk="0" fontAlgn="base" hangingPunct="0">
              <a:spcBef>
                <a:spcPct val="0"/>
              </a:spcBef>
              <a:spcAft>
                <a:spcPct val="0"/>
              </a:spcAft>
              <a:defRPr sz="2000" b="1">
                <a:solidFill>
                  <a:srgbClr val="003D7E"/>
                </a:solidFill>
                <a:latin typeface="Arial" panose="020B0604020202020204" pitchFamily="34" charset="0"/>
              </a:defRPr>
            </a:lvl9pPr>
          </a:lstStyle>
          <a:p>
            <a:pPr algn="r"/>
            <a:fld id="{CF8DCCED-249A-4189-BF1F-AF54C414DB9A}" type="slidenum">
              <a:rPr lang="en-US" altLang="en-US" sz="1200" b="0">
                <a:solidFill>
                  <a:srgbClr val="000000"/>
                </a:solidFill>
                <a:latin typeface="Times New Roman" panose="02020603050405020304" pitchFamily="18" charset="0"/>
                <a:ea typeface="MS Pゴシック"/>
                <a:cs typeface="MS Pゴシック"/>
              </a:rPr>
              <a:pPr algn="r"/>
              <a:t>9</a:t>
            </a:fld>
            <a:endParaRPr lang="en-US" altLang="en-US" sz="1200" b="0">
              <a:solidFill>
                <a:srgbClr val="000000"/>
              </a:solidFill>
              <a:latin typeface="Times New Roman" panose="02020603050405020304" pitchFamily="18" charset="0"/>
              <a:ea typeface="MS Pゴシック"/>
              <a:cs typeface="MS Pゴシック"/>
            </a:endParaRPr>
          </a:p>
        </p:txBody>
      </p:sp>
      <p:sp>
        <p:nvSpPr>
          <p:cNvPr id="18435" name="Rectangle 2">
            <a:extLst>
              <a:ext uri="{FF2B5EF4-FFF2-40B4-BE49-F238E27FC236}">
                <a16:creationId xmlns:a16="http://schemas.microsoft.com/office/drawing/2014/main" xmlns="" id="{F55FE272-1446-424C-BC35-BEDAB90542E7}"/>
              </a:ext>
            </a:extLst>
          </p:cNvPr>
          <p:cNvSpPr>
            <a:spLocks noGrp="1" noChangeArrowheads="1"/>
          </p:cNvSpPr>
          <p:nvPr>
            <p:ph type="body" idx="1"/>
          </p:nvPr>
        </p:nvSpPr>
        <p:spPr>
          <a:xfrm>
            <a:off x="914400" y="4344988"/>
            <a:ext cx="5029200" cy="3848100"/>
          </a:xfrm>
          <a:noFill/>
        </p:spPr>
        <p:txBody>
          <a:bodyPr lIns="92069" tIns="46036" rIns="92069" bIns="46036"/>
          <a:lstStyle/>
          <a:p>
            <a:endParaRPr lang="en-GB" altLang="en-US"/>
          </a:p>
        </p:txBody>
      </p:sp>
      <p:sp>
        <p:nvSpPr>
          <p:cNvPr id="18436" name="Rectangle 3">
            <a:extLst>
              <a:ext uri="{FF2B5EF4-FFF2-40B4-BE49-F238E27FC236}">
                <a16:creationId xmlns:a16="http://schemas.microsoft.com/office/drawing/2014/main" xmlns="" id="{5AB01998-E6A5-44DD-9BC4-4BAA096F126A}"/>
              </a:ext>
            </a:extLst>
          </p:cNvPr>
          <p:cNvSpPr>
            <a:spLocks noGrp="1" noRot="1" noChangeAspect="1" noChangeArrowheads="1" noTextEdit="1"/>
          </p:cNvSpPr>
          <p:nvPr>
            <p:ph type="sldImg"/>
          </p:nvPr>
        </p:nvSpPr>
        <p:spPr>
          <a:xfrm>
            <a:off x="576263" y="793750"/>
            <a:ext cx="5705475" cy="3209925"/>
          </a:xfrm>
          <a:ln cap="flat">
            <a:solidFill>
              <a:schemeClr val="tx1"/>
            </a:solid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xmlns="" id="{C83542F4-7325-4B03-B605-E475A497A3C6}"/>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3" tIns="45862" rIns="91723" bIns="45862"/>
          <a:lstStyle>
            <a:lvl1pPr>
              <a:defRPr sz="2000" b="1">
                <a:solidFill>
                  <a:srgbClr val="003D7E"/>
                </a:solidFill>
                <a:latin typeface="Arial" panose="020B0604020202020204" pitchFamily="34" charset="0"/>
              </a:defRPr>
            </a:lvl1pPr>
            <a:lvl2pPr marL="744538" indent="-285750">
              <a:defRPr sz="2000" b="1">
                <a:solidFill>
                  <a:srgbClr val="003D7E"/>
                </a:solidFill>
                <a:latin typeface="Arial" panose="020B0604020202020204" pitchFamily="34" charset="0"/>
              </a:defRPr>
            </a:lvl2pPr>
            <a:lvl3pPr marL="1146175" indent="-228600">
              <a:defRPr sz="2000" b="1">
                <a:solidFill>
                  <a:srgbClr val="003D7E"/>
                </a:solidFill>
                <a:latin typeface="Arial" panose="020B0604020202020204" pitchFamily="34" charset="0"/>
              </a:defRPr>
            </a:lvl3pPr>
            <a:lvl4pPr marL="1604963" indent="-228600">
              <a:defRPr sz="2000" b="1">
                <a:solidFill>
                  <a:srgbClr val="003D7E"/>
                </a:solidFill>
                <a:latin typeface="Arial" panose="020B0604020202020204" pitchFamily="34" charset="0"/>
              </a:defRPr>
            </a:lvl4pPr>
            <a:lvl5pPr marL="2063750" indent="-228600">
              <a:defRPr sz="2000" b="1">
                <a:solidFill>
                  <a:srgbClr val="003D7E"/>
                </a:solidFill>
                <a:latin typeface="Arial" panose="020B0604020202020204" pitchFamily="34" charset="0"/>
              </a:defRPr>
            </a:lvl5pPr>
            <a:lvl6pPr marL="2520950" indent="-228600" eaLnBrk="0" fontAlgn="base" hangingPunct="0">
              <a:spcBef>
                <a:spcPct val="0"/>
              </a:spcBef>
              <a:spcAft>
                <a:spcPct val="0"/>
              </a:spcAft>
              <a:defRPr sz="2000" b="1">
                <a:solidFill>
                  <a:srgbClr val="003D7E"/>
                </a:solidFill>
                <a:latin typeface="Arial" panose="020B0604020202020204" pitchFamily="34" charset="0"/>
              </a:defRPr>
            </a:lvl6pPr>
            <a:lvl7pPr marL="2978150" indent="-228600" eaLnBrk="0" fontAlgn="base" hangingPunct="0">
              <a:spcBef>
                <a:spcPct val="0"/>
              </a:spcBef>
              <a:spcAft>
                <a:spcPct val="0"/>
              </a:spcAft>
              <a:defRPr sz="2000" b="1">
                <a:solidFill>
                  <a:srgbClr val="003D7E"/>
                </a:solidFill>
                <a:latin typeface="Arial" panose="020B0604020202020204" pitchFamily="34" charset="0"/>
              </a:defRPr>
            </a:lvl7pPr>
            <a:lvl8pPr marL="3435350" indent="-228600" eaLnBrk="0" fontAlgn="base" hangingPunct="0">
              <a:spcBef>
                <a:spcPct val="0"/>
              </a:spcBef>
              <a:spcAft>
                <a:spcPct val="0"/>
              </a:spcAft>
              <a:defRPr sz="2000" b="1">
                <a:solidFill>
                  <a:srgbClr val="003D7E"/>
                </a:solidFill>
                <a:latin typeface="Arial" panose="020B0604020202020204" pitchFamily="34" charset="0"/>
              </a:defRPr>
            </a:lvl8pPr>
            <a:lvl9pPr marL="3892550" indent="-228600" eaLnBrk="0" fontAlgn="base" hangingPunct="0">
              <a:spcBef>
                <a:spcPct val="0"/>
              </a:spcBef>
              <a:spcAft>
                <a:spcPct val="0"/>
              </a:spcAft>
              <a:defRPr sz="2000" b="1">
                <a:solidFill>
                  <a:srgbClr val="003D7E"/>
                </a:solidFill>
                <a:latin typeface="Arial" panose="020B0604020202020204" pitchFamily="34" charset="0"/>
              </a:defRPr>
            </a:lvl9pPr>
          </a:lstStyle>
          <a:p>
            <a:fld id="{00F3F4EF-FCF2-431D-9697-A1A9C025EA09}" type="slidenum">
              <a:rPr lang="en-US" altLang="en-US">
                <a:solidFill>
                  <a:schemeClr val="tx1"/>
                </a:solidFill>
                <a:latin typeface="Times New Roman" panose="02020603050405020304" pitchFamily="18" charset="0"/>
              </a:rPr>
              <a:pPr/>
              <a:t>17</a:t>
            </a:fld>
            <a:endParaRPr lang="en-US" altLang="en-US">
              <a:solidFill>
                <a:schemeClr val="tx1"/>
              </a:solidFill>
              <a:latin typeface="Times New Roman" panose="02020603050405020304" pitchFamily="18" charset="0"/>
            </a:endParaRPr>
          </a:p>
        </p:txBody>
      </p:sp>
      <p:sp>
        <p:nvSpPr>
          <p:cNvPr id="28675" name="Rectangle 2">
            <a:extLst>
              <a:ext uri="{FF2B5EF4-FFF2-40B4-BE49-F238E27FC236}">
                <a16:creationId xmlns:a16="http://schemas.microsoft.com/office/drawing/2014/main" xmlns="" id="{374EA9C1-8690-4C79-8BA4-0156C6B1A9F2}"/>
              </a:ext>
            </a:extLst>
          </p:cNvPr>
          <p:cNvSpPr>
            <a:spLocks noGrp="1" noRot="1" noChangeAspect="1" noChangeArrowheads="1" noTextEdit="1"/>
          </p:cNvSpPr>
          <p:nvPr>
            <p:ph type="sldImg"/>
          </p:nvPr>
        </p:nvSpPr>
        <p:spPr>
          <a:xfrm>
            <a:off x="398463" y="684213"/>
            <a:ext cx="6088062" cy="3425825"/>
          </a:xfrm>
          <a:ln cap="flat">
            <a:solidFill>
              <a:schemeClr val="tx1"/>
            </a:solidFill>
          </a:ln>
        </p:spPr>
      </p:sp>
      <p:sp>
        <p:nvSpPr>
          <p:cNvPr id="28676" name="Rectangle 3">
            <a:extLst>
              <a:ext uri="{FF2B5EF4-FFF2-40B4-BE49-F238E27FC236}">
                <a16:creationId xmlns:a16="http://schemas.microsoft.com/office/drawing/2014/main" xmlns="" id="{F04C5B90-735C-4A22-B599-4F179BE16587}"/>
              </a:ext>
            </a:extLst>
          </p:cNvPr>
          <p:cNvSpPr>
            <a:spLocks noGrp="1" noChangeArrowheads="1"/>
          </p:cNvSpPr>
          <p:nvPr>
            <p:ph type="body" idx="1"/>
          </p:nvPr>
        </p:nvSpPr>
        <p:spPr>
          <a:xfrm>
            <a:off x="917575" y="4354513"/>
            <a:ext cx="5048250" cy="4111625"/>
          </a:xfrm>
          <a:noFill/>
        </p:spPr>
        <p:txBody>
          <a:bodyPr lIns="92360" tIns="46181" rIns="92360" bIns="46181"/>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xmlns="" id="{344C4685-02A0-4458-A477-B7CE524436C2}"/>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3" tIns="45862" rIns="91723" bIns="45862"/>
          <a:lstStyle>
            <a:lvl1pPr>
              <a:defRPr sz="2000" b="1">
                <a:solidFill>
                  <a:srgbClr val="003D7E"/>
                </a:solidFill>
                <a:latin typeface="Arial" panose="020B0604020202020204" pitchFamily="34" charset="0"/>
              </a:defRPr>
            </a:lvl1pPr>
            <a:lvl2pPr marL="744538" indent="-285750">
              <a:defRPr sz="2000" b="1">
                <a:solidFill>
                  <a:srgbClr val="003D7E"/>
                </a:solidFill>
                <a:latin typeface="Arial" panose="020B0604020202020204" pitchFamily="34" charset="0"/>
              </a:defRPr>
            </a:lvl2pPr>
            <a:lvl3pPr marL="1146175" indent="-228600">
              <a:defRPr sz="2000" b="1">
                <a:solidFill>
                  <a:srgbClr val="003D7E"/>
                </a:solidFill>
                <a:latin typeface="Arial" panose="020B0604020202020204" pitchFamily="34" charset="0"/>
              </a:defRPr>
            </a:lvl3pPr>
            <a:lvl4pPr marL="1604963" indent="-228600">
              <a:defRPr sz="2000" b="1">
                <a:solidFill>
                  <a:srgbClr val="003D7E"/>
                </a:solidFill>
                <a:latin typeface="Arial" panose="020B0604020202020204" pitchFamily="34" charset="0"/>
              </a:defRPr>
            </a:lvl4pPr>
            <a:lvl5pPr marL="2063750" indent="-228600">
              <a:defRPr sz="2000" b="1">
                <a:solidFill>
                  <a:srgbClr val="003D7E"/>
                </a:solidFill>
                <a:latin typeface="Arial" panose="020B0604020202020204" pitchFamily="34" charset="0"/>
              </a:defRPr>
            </a:lvl5pPr>
            <a:lvl6pPr marL="2520950" indent="-228600" eaLnBrk="0" fontAlgn="base" hangingPunct="0">
              <a:spcBef>
                <a:spcPct val="0"/>
              </a:spcBef>
              <a:spcAft>
                <a:spcPct val="0"/>
              </a:spcAft>
              <a:defRPr sz="2000" b="1">
                <a:solidFill>
                  <a:srgbClr val="003D7E"/>
                </a:solidFill>
                <a:latin typeface="Arial" panose="020B0604020202020204" pitchFamily="34" charset="0"/>
              </a:defRPr>
            </a:lvl6pPr>
            <a:lvl7pPr marL="2978150" indent="-228600" eaLnBrk="0" fontAlgn="base" hangingPunct="0">
              <a:spcBef>
                <a:spcPct val="0"/>
              </a:spcBef>
              <a:spcAft>
                <a:spcPct val="0"/>
              </a:spcAft>
              <a:defRPr sz="2000" b="1">
                <a:solidFill>
                  <a:srgbClr val="003D7E"/>
                </a:solidFill>
                <a:latin typeface="Arial" panose="020B0604020202020204" pitchFamily="34" charset="0"/>
              </a:defRPr>
            </a:lvl7pPr>
            <a:lvl8pPr marL="3435350" indent="-228600" eaLnBrk="0" fontAlgn="base" hangingPunct="0">
              <a:spcBef>
                <a:spcPct val="0"/>
              </a:spcBef>
              <a:spcAft>
                <a:spcPct val="0"/>
              </a:spcAft>
              <a:defRPr sz="2000" b="1">
                <a:solidFill>
                  <a:srgbClr val="003D7E"/>
                </a:solidFill>
                <a:latin typeface="Arial" panose="020B0604020202020204" pitchFamily="34" charset="0"/>
              </a:defRPr>
            </a:lvl8pPr>
            <a:lvl9pPr marL="3892550" indent="-228600" eaLnBrk="0" fontAlgn="base" hangingPunct="0">
              <a:spcBef>
                <a:spcPct val="0"/>
              </a:spcBef>
              <a:spcAft>
                <a:spcPct val="0"/>
              </a:spcAft>
              <a:defRPr sz="2000" b="1">
                <a:solidFill>
                  <a:srgbClr val="003D7E"/>
                </a:solidFill>
                <a:latin typeface="Arial" panose="020B0604020202020204" pitchFamily="34" charset="0"/>
              </a:defRPr>
            </a:lvl9pPr>
          </a:lstStyle>
          <a:p>
            <a:fld id="{58080044-6ABA-48A7-9AD5-D1B740343FBC}" type="slidenum">
              <a:rPr lang="en-US" altLang="en-US">
                <a:solidFill>
                  <a:schemeClr val="tx1"/>
                </a:solidFill>
                <a:latin typeface="Times New Roman" panose="02020603050405020304" pitchFamily="18" charset="0"/>
              </a:rPr>
              <a:pPr/>
              <a:t>18</a:t>
            </a:fld>
            <a:endParaRPr lang="en-US" altLang="en-US">
              <a:solidFill>
                <a:schemeClr val="tx1"/>
              </a:solidFill>
              <a:latin typeface="Times New Roman" panose="02020603050405020304" pitchFamily="18" charset="0"/>
            </a:endParaRPr>
          </a:p>
        </p:txBody>
      </p:sp>
      <p:sp>
        <p:nvSpPr>
          <p:cNvPr id="30723" name="Rectangle 2">
            <a:extLst>
              <a:ext uri="{FF2B5EF4-FFF2-40B4-BE49-F238E27FC236}">
                <a16:creationId xmlns:a16="http://schemas.microsoft.com/office/drawing/2014/main" xmlns="" id="{A9833B00-D0F2-4200-B350-F9EA4DA409F5}"/>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xmlns="" id="{639356FE-4B26-4464-8092-CC1D6D525F87}"/>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xmlns="" id="{38E8F18A-3742-44CF-B242-0FDC7739ECE4}"/>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3" tIns="45862" rIns="91723" bIns="45862"/>
          <a:lstStyle>
            <a:lvl1pPr>
              <a:defRPr sz="2000" b="1">
                <a:solidFill>
                  <a:srgbClr val="003D7E"/>
                </a:solidFill>
                <a:latin typeface="Arial" panose="020B0604020202020204" pitchFamily="34" charset="0"/>
              </a:defRPr>
            </a:lvl1pPr>
            <a:lvl2pPr marL="744538" indent="-285750">
              <a:defRPr sz="2000" b="1">
                <a:solidFill>
                  <a:srgbClr val="003D7E"/>
                </a:solidFill>
                <a:latin typeface="Arial" panose="020B0604020202020204" pitchFamily="34" charset="0"/>
              </a:defRPr>
            </a:lvl2pPr>
            <a:lvl3pPr marL="1146175" indent="-228600">
              <a:defRPr sz="2000" b="1">
                <a:solidFill>
                  <a:srgbClr val="003D7E"/>
                </a:solidFill>
                <a:latin typeface="Arial" panose="020B0604020202020204" pitchFamily="34" charset="0"/>
              </a:defRPr>
            </a:lvl3pPr>
            <a:lvl4pPr marL="1604963" indent="-228600">
              <a:defRPr sz="2000" b="1">
                <a:solidFill>
                  <a:srgbClr val="003D7E"/>
                </a:solidFill>
                <a:latin typeface="Arial" panose="020B0604020202020204" pitchFamily="34" charset="0"/>
              </a:defRPr>
            </a:lvl4pPr>
            <a:lvl5pPr marL="2063750" indent="-228600">
              <a:defRPr sz="2000" b="1">
                <a:solidFill>
                  <a:srgbClr val="003D7E"/>
                </a:solidFill>
                <a:latin typeface="Arial" panose="020B0604020202020204" pitchFamily="34" charset="0"/>
              </a:defRPr>
            </a:lvl5pPr>
            <a:lvl6pPr marL="2520950" indent="-228600" eaLnBrk="0" fontAlgn="base" hangingPunct="0">
              <a:spcBef>
                <a:spcPct val="0"/>
              </a:spcBef>
              <a:spcAft>
                <a:spcPct val="0"/>
              </a:spcAft>
              <a:defRPr sz="2000" b="1">
                <a:solidFill>
                  <a:srgbClr val="003D7E"/>
                </a:solidFill>
                <a:latin typeface="Arial" panose="020B0604020202020204" pitchFamily="34" charset="0"/>
              </a:defRPr>
            </a:lvl6pPr>
            <a:lvl7pPr marL="2978150" indent="-228600" eaLnBrk="0" fontAlgn="base" hangingPunct="0">
              <a:spcBef>
                <a:spcPct val="0"/>
              </a:spcBef>
              <a:spcAft>
                <a:spcPct val="0"/>
              </a:spcAft>
              <a:defRPr sz="2000" b="1">
                <a:solidFill>
                  <a:srgbClr val="003D7E"/>
                </a:solidFill>
                <a:latin typeface="Arial" panose="020B0604020202020204" pitchFamily="34" charset="0"/>
              </a:defRPr>
            </a:lvl7pPr>
            <a:lvl8pPr marL="3435350" indent="-228600" eaLnBrk="0" fontAlgn="base" hangingPunct="0">
              <a:spcBef>
                <a:spcPct val="0"/>
              </a:spcBef>
              <a:spcAft>
                <a:spcPct val="0"/>
              </a:spcAft>
              <a:defRPr sz="2000" b="1">
                <a:solidFill>
                  <a:srgbClr val="003D7E"/>
                </a:solidFill>
                <a:latin typeface="Arial" panose="020B0604020202020204" pitchFamily="34" charset="0"/>
              </a:defRPr>
            </a:lvl8pPr>
            <a:lvl9pPr marL="3892550" indent="-228600" eaLnBrk="0" fontAlgn="base" hangingPunct="0">
              <a:spcBef>
                <a:spcPct val="0"/>
              </a:spcBef>
              <a:spcAft>
                <a:spcPct val="0"/>
              </a:spcAft>
              <a:defRPr sz="2000" b="1">
                <a:solidFill>
                  <a:srgbClr val="003D7E"/>
                </a:solidFill>
                <a:latin typeface="Arial" panose="020B0604020202020204" pitchFamily="34" charset="0"/>
              </a:defRPr>
            </a:lvl9pPr>
          </a:lstStyle>
          <a:p>
            <a:fld id="{54A6EE3C-2145-40BD-BF5C-5EC753472B4B}" type="slidenum">
              <a:rPr lang="en-US" altLang="en-US"/>
              <a:pPr/>
              <a:t>19</a:t>
            </a:fld>
            <a:endParaRPr lang="en-US" altLang="en-US"/>
          </a:p>
        </p:txBody>
      </p:sp>
      <p:sp>
        <p:nvSpPr>
          <p:cNvPr id="32771" name="Rectangle 2">
            <a:extLst>
              <a:ext uri="{FF2B5EF4-FFF2-40B4-BE49-F238E27FC236}">
                <a16:creationId xmlns:a16="http://schemas.microsoft.com/office/drawing/2014/main" xmlns="" id="{8C5D8983-7EA1-40A1-8B1B-D494755ED4C6}"/>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xmlns="" id="{6E1170C9-E05A-49A1-8882-7E201144AF21}"/>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xmlns="" id="{064650E4-AEE2-4D3A-A551-F3F2CE6732C1}"/>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3" tIns="45862" rIns="91723" bIns="45862"/>
          <a:lstStyle>
            <a:lvl1pPr>
              <a:defRPr sz="2000" b="1">
                <a:solidFill>
                  <a:srgbClr val="003D7E"/>
                </a:solidFill>
                <a:latin typeface="Arial" panose="020B0604020202020204" pitchFamily="34" charset="0"/>
              </a:defRPr>
            </a:lvl1pPr>
            <a:lvl2pPr marL="744538" indent="-285750">
              <a:defRPr sz="2000" b="1">
                <a:solidFill>
                  <a:srgbClr val="003D7E"/>
                </a:solidFill>
                <a:latin typeface="Arial" panose="020B0604020202020204" pitchFamily="34" charset="0"/>
              </a:defRPr>
            </a:lvl2pPr>
            <a:lvl3pPr marL="1146175" indent="-228600">
              <a:defRPr sz="2000" b="1">
                <a:solidFill>
                  <a:srgbClr val="003D7E"/>
                </a:solidFill>
                <a:latin typeface="Arial" panose="020B0604020202020204" pitchFamily="34" charset="0"/>
              </a:defRPr>
            </a:lvl3pPr>
            <a:lvl4pPr marL="1604963" indent="-228600">
              <a:defRPr sz="2000" b="1">
                <a:solidFill>
                  <a:srgbClr val="003D7E"/>
                </a:solidFill>
                <a:latin typeface="Arial" panose="020B0604020202020204" pitchFamily="34" charset="0"/>
              </a:defRPr>
            </a:lvl4pPr>
            <a:lvl5pPr marL="2063750" indent="-228600">
              <a:defRPr sz="2000" b="1">
                <a:solidFill>
                  <a:srgbClr val="003D7E"/>
                </a:solidFill>
                <a:latin typeface="Arial" panose="020B0604020202020204" pitchFamily="34" charset="0"/>
              </a:defRPr>
            </a:lvl5pPr>
            <a:lvl6pPr marL="2520950" indent="-228600" eaLnBrk="0" fontAlgn="base" hangingPunct="0">
              <a:spcBef>
                <a:spcPct val="0"/>
              </a:spcBef>
              <a:spcAft>
                <a:spcPct val="0"/>
              </a:spcAft>
              <a:defRPr sz="2000" b="1">
                <a:solidFill>
                  <a:srgbClr val="003D7E"/>
                </a:solidFill>
                <a:latin typeface="Arial" panose="020B0604020202020204" pitchFamily="34" charset="0"/>
              </a:defRPr>
            </a:lvl6pPr>
            <a:lvl7pPr marL="2978150" indent="-228600" eaLnBrk="0" fontAlgn="base" hangingPunct="0">
              <a:spcBef>
                <a:spcPct val="0"/>
              </a:spcBef>
              <a:spcAft>
                <a:spcPct val="0"/>
              </a:spcAft>
              <a:defRPr sz="2000" b="1">
                <a:solidFill>
                  <a:srgbClr val="003D7E"/>
                </a:solidFill>
                <a:latin typeface="Arial" panose="020B0604020202020204" pitchFamily="34" charset="0"/>
              </a:defRPr>
            </a:lvl7pPr>
            <a:lvl8pPr marL="3435350" indent="-228600" eaLnBrk="0" fontAlgn="base" hangingPunct="0">
              <a:spcBef>
                <a:spcPct val="0"/>
              </a:spcBef>
              <a:spcAft>
                <a:spcPct val="0"/>
              </a:spcAft>
              <a:defRPr sz="2000" b="1">
                <a:solidFill>
                  <a:srgbClr val="003D7E"/>
                </a:solidFill>
                <a:latin typeface="Arial" panose="020B0604020202020204" pitchFamily="34" charset="0"/>
              </a:defRPr>
            </a:lvl8pPr>
            <a:lvl9pPr marL="3892550" indent="-228600" eaLnBrk="0" fontAlgn="base" hangingPunct="0">
              <a:spcBef>
                <a:spcPct val="0"/>
              </a:spcBef>
              <a:spcAft>
                <a:spcPct val="0"/>
              </a:spcAft>
              <a:defRPr sz="2000" b="1">
                <a:solidFill>
                  <a:srgbClr val="003D7E"/>
                </a:solidFill>
                <a:latin typeface="Arial" panose="020B0604020202020204" pitchFamily="34" charset="0"/>
              </a:defRPr>
            </a:lvl9pPr>
          </a:lstStyle>
          <a:p>
            <a:fld id="{9B51462E-4CA2-4A65-A474-94E5278C08A9}" type="slidenum">
              <a:rPr lang="en-US" altLang="en-US"/>
              <a:pPr/>
              <a:t>20</a:t>
            </a:fld>
            <a:endParaRPr lang="en-US" altLang="en-US"/>
          </a:p>
        </p:txBody>
      </p:sp>
      <p:sp>
        <p:nvSpPr>
          <p:cNvPr id="34819" name="Rectangle 2">
            <a:extLst>
              <a:ext uri="{FF2B5EF4-FFF2-40B4-BE49-F238E27FC236}">
                <a16:creationId xmlns:a16="http://schemas.microsoft.com/office/drawing/2014/main" xmlns="" id="{6BD62022-B646-499A-8512-F253AC25DD9C}"/>
              </a:ext>
            </a:extLst>
          </p:cNvPr>
          <p:cNvSpPr>
            <a:spLocks noGrp="1" noRot="1" noChangeAspect="1" noChangeArrowheads="1" noTextEdit="1"/>
          </p:cNvSpPr>
          <p:nvPr>
            <p:ph type="sldImg"/>
          </p:nvPr>
        </p:nvSpPr>
        <p:spPr>
          <a:xfrm>
            <a:off x="398463" y="684213"/>
            <a:ext cx="6088062" cy="3425825"/>
          </a:xfrm>
          <a:ln cap="flat">
            <a:solidFill>
              <a:schemeClr val="tx1"/>
            </a:solidFill>
          </a:ln>
        </p:spPr>
      </p:sp>
      <p:sp>
        <p:nvSpPr>
          <p:cNvPr id="34820" name="Rectangle 3">
            <a:extLst>
              <a:ext uri="{FF2B5EF4-FFF2-40B4-BE49-F238E27FC236}">
                <a16:creationId xmlns:a16="http://schemas.microsoft.com/office/drawing/2014/main" xmlns="" id="{C7AE1E93-C881-4A63-B228-E660EF2CFA6D}"/>
              </a:ext>
            </a:extLst>
          </p:cNvPr>
          <p:cNvSpPr>
            <a:spLocks noGrp="1" noChangeArrowheads="1"/>
          </p:cNvSpPr>
          <p:nvPr>
            <p:ph type="body" idx="1"/>
          </p:nvPr>
        </p:nvSpPr>
        <p:spPr>
          <a:xfrm>
            <a:off x="917575" y="4354513"/>
            <a:ext cx="5048250" cy="4111625"/>
          </a:xfrm>
          <a:noFill/>
        </p:spPr>
        <p:txBody>
          <a:bodyPr lIns="92354" tIns="46179" rIns="92354" bIns="46179"/>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xmlns="" id="{831327D4-BC7D-4641-83DA-70E5809A0327}"/>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3" tIns="45862" rIns="91723" bIns="45862"/>
          <a:lstStyle>
            <a:lvl1pPr>
              <a:spcBef>
                <a:spcPct val="30000"/>
              </a:spcBef>
              <a:defRPr sz="1200">
                <a:solidFill>
                  <a:schemeClr val="tx1"/>
                </a:solidFill>
                <a:latin typeface="Times New Roman" panose="02020603050405020304" pitchFamily="18" charset="0"/>
              </a:defRPr>
            </a:lvl1pPr>
            <a:lvl2pPr marL="730250" indent="-280988">
              <a:spcBef>
                <a:spcPct val="30000"/>
              </a:spcBef>
              <a:defRPr sz="1200">
                <a:solidFill>
                  <a:schemeClr val="tx1"/>
                </a:solidFill>
                <a:latin typeface="Times New Roman" panose="02020603050405020304" pitchFamily="18" charset="0"/>
              </a:defRPr>
            </a:lvl2pPr>
            <a:lvl3pPr marL="1123950" indent="-223838">
              <a:spcBef>
                <a:spcPct val="30000"/>
              </a:spcBef>
              <a:defRPr sz="1200">
                <a:solidFill>
                  <a:schemeClr val="tx1"/>
                </a:solidFill>
                <a:latin typeface="Times New Roman" panose="02020603050405020304" pitchFamily="18" charset="0"/>
              </a:defRPr>
            </a:lvl3pPr>
            <a:lvl4pPr marL="1574800" indent="-223838">
              <a:spcBef>
                <a:spcPct val="30000"/>
              </a:spcBef>
              <a:defRPr sz="1200">
                <a:solidFill>
                  <a:schemeClr val="tx1"/>
                </a:solidFill>
                <a:latin typeface="Times New Roman" panose="02020603050405020304" pitchFamily="18" charset="0"/>
              </a:defRPr>
            </a:lvl4pPr>
            <a:lvl5pPr marL="2024063" indent="-223838">
              <a:spcBef>
                <a:spcPct val="30000"/>
              </a:spcBef>
              <a:defRPr sz="1200">
                <a:solidFill>
                  <a:schemeClr val="tx1"/>
                </a:solidFill>
                <a:latin typeface="Times New Roman" panose="02020603050405020304" pitchFamily="18" charset="0"/>
              </a:defRPr>
            </a:lvl5pPr>
            <a:lvl6pPr marL="2481263"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8463"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5663"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52863"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A76758C-9195-488F-9EA7-91E6D3CED807}" type="slidenum">
              <a:rPr lang="en-US" altLang="en-US" sz="2000"/>
              <a:pPr>
                <a:spcBef>
                  <a:spcPct val="0"/>
                </a:spcBef>
              </a:pPr>
              <a:t>22</a:t>
            </a:fld>
            <a:endParaRPr lang="en-US" altLang="en-US" sz="2000"/>
          </a:p>
        </p:txBody>
      </p:sp>
      <p:sp>
        <p:nvSpPr>
          <p:cNvPr id="37891" name="Rectangle 2">
            <a:extLst>
              <a:ext uri="{FF2B5EF4-FFF2-40B4-BE49-F238E27FC236}">
                <a16:creationId xmlns:a16="http://schemas.microsoft.com/office/drawing/2014/main" xmlns="" id="{6B8C793F-71AD-4A81-BFE5-E4D993CB2AE4}"/>
              </a:ext>
            </a:extLst>
          </p:cNvPr>
          <p:cNvSpPr>
            <a:spLocks noGrp="1" noRot="1" noChangeAspect="1" noChangeArrowheads="1" noTextEdit="1"/>
          </p:cNvSpPr>
          <p:nvPr>
            <p:ph type="sldImg"/>
          </p:nvPr>
        </p:nvSpPr>
        <p:spPr>
          <a:solidFill>
            <a:srgbClr val="FFFFFF"/>
          </a:solidFill>
          <a:ln/>
        </p:spPr>
      </p:sp>
      <p:sp>
        <p:nvSpPr>
          <p:cNvPr id="37892" name="Rectangle 3">
            <a:extLst>
              <a:ext uri="{FF2B5EF4-FFF2-40B4-BE49-F238E27FC236}">
                <a16:creationId xmlns:a16="http://schemas.microsoft.com/office/drawing/2014/main" xmlns="" id="{22C8CF77-3E85-49A2-8097-115A1D0AE119}"/>
              </a:ext>
            </a:extLst>
          </p:cNvPr>
          <p:cNvSpPr>
            <a:spLocks noGrp="1" noChangeArrowheads="1"/>
          </p:cNvSpPr>
          <p:nvPr>
            <p:ph type="body" idx="1"/>
          </p:nvPr>
        </p:nvSpPr>
        <p:spPr>
          <a:solidFill>
            <a:srgbClr val="FFFFFF"/>
          </a:solidFill>
          <a:ln w="12700" cap="sq">
            <a:solidFill>
              <a:srgbClr val="000000"/>
            </a:solidFill>
            <a:miter lim="800000"/>
            <a:headEnd type="none" w="sm" len="sm"/>
            <a:tailEnd type="none" w="sm" len="sm"/>
          </a:ln>
        </p:spPr>
        <p:txBody>
          <a:bodyPr/>
          <a:lstStyle/>
          <a:p>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xmlns="" id="{90F6CF69-5272-41F4-A62D-3A45F50329ED}"/>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3" tIns="45862" rIns="91723" bIns="45862"/>
          <a:lstStyle>
            <a:lvl1pPr>
              <a:spcBef>
                <a:spcPct val="30000"/>
              </a:spcBef>
              <a:defRPr sz="1200">
                <a:solidFill>
                  <a:schemeClr val="tx1"/>
                </a:solidFill>
                <a:latin typeface="Times New Roman" panose="02020603050405020304" pitchFamily="18" charset="0"/>
              </a:defRPr>
            </a:lvl1pPr>
            <a:lvl2pPr marL="730250" indent="-280988">
              <a:spcBef>
                <a:spcPct val="30000"/>
              </a:spcBef>
              <a:defRPr sz="1200">
                <a:solidFill>
                  <a:schemeClr val="tx1"/>
                </a:solidFill>
                <a:latin typeface="Times New Roman" panose="02020603050405020304" pitchFamily="18" charset="0"/>
              </a:defRPr>
            </a:lvl2pPr>
            <a:lvl3pPr marL="1123950" indent="-223838">
              <a:spcBef>
                <a:spcPct val="30000"/>
              </a:spcBef>
              <a:defRPr sz="1200">
                <a:solidFill>
                  <a:schemeClr val="tx1"/>
                </a:solidFill>
                <a:latin typeface="Times New Roman" panose="02020603050405020304" pitchFamily="18" charset="0"/>
              </a:defRPr>
            </a:lvl3pPr>
            <a:lvl4pPr marL="1574800" indent="-223838">
              <a:spcBef>
                <a:spcPct val="30000"/>
              </a:spcBef>
              <a:defRPr sz="1200">
                <a:solidFill>
                  <a:schemeClr val="tx1"/>
                </a:solidFill>
                <a:latin typeface="Times New Roman" panose="02020603050405020304" pitchFamily="18" charset="0"/>
              </a:defRPr>
            </a:lvl4pPr>
            <a:lvl5pPr marL="2024063" indent="-223838">
              <a:spcBef>
                <a:spcPct val="30000"/>
              </a:spcBef>
              <a:defRPr sz="1200">
                <a:solidFill>
                  <a:schemeClr val="tx1"/>
                </a:solidFill>
                <a:latin typeface="Times New Roman" panose="02020603050405020304" pitchFamily="18" charset="0"/>
              </a:defRPr>
            </a:lvl5pPr>
            <a:lvl6pPr marL="2481263"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8463"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5663"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52863"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D4BE5D8-0D3E-46E0-9AFE-FA9EA021AE3C}" type="slidenum">
              <a:rPr lang="en-US" altLang="en-US" sz="2000"/>
              <a:pPr>
                <a:spcBef>
                  <a:spcPct val="0"/>
                </a:spcBef>
              </a:pPr>
              <a:t>23</a:t>
            </a:fld>
            <a:endParaRPr lang="en-US" altLang="en-US" sz="2000"/>
          </a:p>
        </p:txBody>
      </p:sp>
      <p:sp>
        <p:nvSpPr>
          <p:cNvPr id="39939" name="Rectangle 2">
            <a:extLst>
              <a:ext uri="{FF2B5EF4-FFF2-40B4-BE49-F238E27FC236}">
                <a16:creationId xmlns:a16="http://schemas.microsoft.com/office/drawing/2014/main" xmlns="" id="{F81486DA-1CD6-425D-AE34-B7CFE40E0384}"/>
              </a:ext>
            </a:extLst>
          </p:cNvPr>
          <p:cNvSpPr>
            <a:spLocks noGrp="1" noRot="1" noChangeAspect="1" noChangeArrowheads="1" noTextEdit="1"/>
          </p:cNvSpPr>
          <p:nvPr>
            <p:ph type="sldImg"/>
          </p:nvPr>
        </p:nvSpPr>
        <p:spPr>
          <a:solidFill>
            <a:srgbClr val="FFFFFF"/>
          </a:solidFill>
          <a:ln/>
        </p:spPr>
      </p:sp>
      <p:sp>
        <p:nvSpPr>
          <p:cNvPr id="39940" name="Rectangle 3">
            <a:extLst>
              <a:ext uri="{FF2B5EF4-FFF2-40B4-BE49-F238E27FC236}">
                <a16:creationId xmlns:a16="http://schemas.microsoft.com/office/drawing/2014/main" xmlns="" id="{175D129C-A263-4006-B285-843F0B555718}"/>
              </a:ext>
            </a:extLst>
          </p:cNvPr>
          <p:cNvSpPr>
            <a:spLocks noGrp="1" noChangeArrowheads="1"/>
          </p:cNvSpPr>
          <p:nvPr>
            <p:ph type="body" idx="1"/>
          </p:nvPr>
        </p:nvSpPr>
        <p:spPr>
          <a:solidFill>
            <a:srgbClr val="FFFFFF"/>
          </a:solidFill>
          <a:ln w="12700" cap="sq">
            <a:solidFill>
              <a:srgbClr val="000000"/>
            </a:solidFill>
            <a:miter lim="800000"/>
            <a:headEnd type="none" w="sm" len="sm"/>
            <a:tailEnd type="none" w="sm" len="sm"/>
          </a:ln>
        </p:spPr>
        <p:txBody>
          <a:bodyPr/>
          <a:lstStyle/>
          <a:p>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a:p>
        </p:txBody>
      </p:sp>
      <p:sp>
        <p:nvSpPr>
          <p:cNvPr id="5" name="Date Placeholder 4">
            <a:extLst>
              <a:ext uri="{FF2B5EF4-FFF2-40B4-BE49-F238E27FC236}">
                <a16:creationId xmlns:a16="http://schemas.microsoft.com/office/drawing/2014/main" xmlns="" id="{A2831E89-A912-4D2A-994C-6BA1F655EF7B}"/>
              </a:ext>
            </a:extLst>
          </p:cNvPr>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xmlns="" id="{E887B09A-2DCC-44C9-B4F9-881049D67EC2}"/>
              </a:ext>
            </a:extLst>
          </p:cNvPr>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xmlns="" id="{ADA1E0FB-E23C-4C02-8ED0-CCBB7E649485}"/>
              </a:ext>
            </a:extLst>
          </p:cNvPr>
          <p:cNvSpPr>
            <a:spLocks noGrp="1"/>
          </p:cNvSpPr>
          <p:nvPr>
            <p:ph type="sldNum" sz="quarter" idx="12"/>
          </p:nvPr>
        </p:nvSpPr>
        <p:spPr>
          <a:xfrm>
            <a:off x="8737600" y="6245225"/>
            <a:ext cx="2844800" cy="476250"/>
          </a:xfrm>
        </p:spPr>
        <p:txBody>
          <a:bodyPr/>
          <a:lstStyle>
            <a:lvl1pPr>
              <a:defRPr/>
            </a:lvl1pPr>
          </a:lstStyle>
          <a:p>
            <a:pPr>
              <a:defRPr/>
            </a:pPr>
            <a:fld id="{3F64BA52-241C-44DF-8990-15ED07C68617}" type="slidenum">
              <a:rPr lang="en-US"/>
              <a:pPr>
                <a:defRPr/>
              </a:pPr>
              <a:t>‹#›</a:t>
            </a:fld>
            <a:endParaRPr lang="en-US"/>
          </a:p>
        </p:txBody>
      </p:sp>
    </p:spTree>
    <p:extLst>
      <p:ext uri="{BB962C8B-B14F-4D97-AF65-F5344CB8AC3E}">
        <p14:creationId xmlns:p14="http://schemas.microsoft.com/office/powerpoint/2010/main" val="392631346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86834" y="365126"/>
            <a:ext cx="11156951" cy="931863"/>
          </a:xfrm>
        </p:spPr>
        <p:txBody>
          <a:bodyPr/>
          <a:lstStyle/>
          <a:p>
            <a:r>
              <a:rPr lang="en-US"/>
              <a:t>Click to edit Master title style</a:t>
            </a:r>
          </a:p>
        </p:txBody>
      </p:sp>
      <p:sp>
        <p:nvSpPr>
          <p:cNvPr id="3" name="Content Placeholder 2"/>
          <p:cNvSpPr>
            <a:spLocks noGrp="1"/>
          </p:cNvSpPr>
          <p:nvPr>
            <p:ph sz="half" idx="1"/>
          </p:nvPr>
        </p:nvSpPr>
        <p:spPr>
          <a:xfrm>
            <a:off x="469901" y="1373188"/>
            <a:ext cx="5467351" cy="3948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40451" y="1373188"/>
            <a:ext cx="5469467" cy="3948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xmlns="" id="{B1DDB7A1-F6EE-4620-BC22-9A468B612C1B}"/>
              </a:ext>
            </a:extLst>
          </p:cNvPr>
          <p:cNvSpPr>
            <a:spLocks noGrp="1" noChangeArrowheads="1"/>
          </p:cNvSpPr>
          <p:nvPr>
            <p:ph type="sldNum" sz="quarter" idx="10"/>
          </p:nvPr>
        </p:nvSpPr>
        <p:spPr>
          <a:ln/>
        </p:spPr>
        <p:txBody>
          <a:bodyPr/>
          <a:lstStyle>
            <a:lvl1pPr>
              <a:defRPr/>
            </a:lvl1pPr>
          </a:lstStyle>
          <a:p>
            <a:pPr>
              <a:defRPr/>
            </a:pPr>
            <a:fld id="{13D709FE-5223-4BA6-BB27-86A7328EA727}" type="slidenum">
              <a:rPr lang="en-US" altLang="en-US"/>
              <a:pPr>
                <a:defRPr/>
              </a:pPr>
              <a:t>‹#›</a:t>
            </a:fld>
            <a:endParaRPr lang="en-US" altLang="en-US"/>
          </a:p>
        </p:txBody>
      </p:sp>
    </p:spTree>
    <p:extLst>
      <p:ext uri="{BB962C8B-B14F-4D97-AF65-F5344CB8AC3E}">
        <p14:creationId xmlns:p14="http://schemas.microsoft.com/office/powerpoint/2010/main" val="3487453803"/>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42485" y="96839"/>
            <a:ext cx="9544049" cy="1412875"/>
          </a:xfrm>
        </p:spPr>
        <p:txBody>
          <a:bodyPr/>
          <a:lstStyle/>
          <a:p>
            <a:r>
              <a:rPr lang="en-US"/>
              <a:t>Click to edit Master title style</a:t>
            </a:r>
          </a:p>
        </p:txBody>
      </p:sp>
      <p:sp>
        <p:nvSpPr>
          <p:cNvPr id="3" name="ClipArt Placeholder 2"/>
          <p:cNvSpPr>
            <a:spLocks noGrp="1"/>
          </p:cNvSpPr>
          <p:nvPr>
            <p:ph type="clipArt" sz="half" idx="1"/>
          </p:nvPr>
        </p:nvSpPr>
        <p:spPr>
          <a:xfrm>
            <a:off x="1265767" y="1981200"/>
            <a:ext cx="5005917" cy="4114800"/>
          </a:xfrm>
        </p:spPr>
        <p:txBody>
          <a:bodyPr>
            <a:normAutofit/>
          </a:bodyPr>
          <a:lstStyle/>
          <a:p>
            <a:pPr lvl="0"/>
            <a:endParaRPr lang="en-US" noProof="0"/>
          </a:p>
        </p:txBody>
      </p:sp>
      <p:sp>
        <p:nvSpPr>
          <p:cNvPr id="4" name="Text Placeholder 3"/>
          <p:cNvSpPr>
            <a:spLocks noGrp="1"/>
          </p:cNvSpPr>
          <p:nvPr>
            <p:ph type="body" sz="half" idx="2"/>
          </p:nvPr>
        </p:nvSpPr>
        <p:spPr>
          <a:xfrm>
            <a:off x="6474885" y="1981200"/>
            <a:ext cx="5005916"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06BB77D-39E5-43E0-88CA-DF20D532301D}"/>
              </a:ext>
            </a:extLst>
          </p:cNvPr>
          <p:cNvSpPr>
            <a:spLocks noGrp="1"/>
          </p:cNvSpPr>
          <p:nvPr>
            <p:ph type="dt" sz="half" idx="10"/>
          </p:nvPr>
        </p:nvSpPr>
        <p:spPr>
          <a:xfrm>
            <a:off x="1261533" y="6248400"/>
            <a:ext cx="2540000" cy="457200"/>
          </a:xfrm>
        </p:spPr>
        <p:txBody>
          <a:bodyPr/>
          <a:lstStyle>
            <a:lvl1pPr>
              <a:defRPr>
                <a:solidFill>
                  <a:prstClr val="black"/>
                </a:solidFill>
              </a:defRPr>
            </a:lvl1pPr>
          </a:lstStyle>
          <a:p>
            <a:pPr>
              <a:defRPr/>
            </a:pPr>
            <a:endParaRPr lang="en-US"/>
          </a:p>
        </p:txBody>
      </p:sp>
      <p:sp>
        <p:nvSpPr>
          <p:cNvPr id="6" name="Footer Placeholder 5">
            <a:extLst>
              <a:ext uri="{FF2B5EF4-FFF2-40B4-BE49-F238E27FC236}">
                <a16:creationId xmlns:a16="http://schemas.microsoft.com/office/drawing/2014/main" xmlns="" id="{FA8B9DE0-B1B9-406F-B4A4-94B47BEEBB6A}"/>
              </a:ext>
            </a:extLst>
          </p:cNvPr>
          <p:cNvSpPr>
            <a:spLocks noGrp="1"/>
          </p:cNvSpPr>
          <p:nvPr>
            <p:ph type="ftr" sz="quarter" idx="11"/>
          </p:nvPr>
        </p:nvSpPr>
        <p:spPr>
          <a:xfrm>
            <a:off x="4470400" y="6248400"/>
            <a:ext cx="3860800" cy="457200"/>
          </a:xfrm>
        </p:spPr>
        <p:txBody>
          <a:bodyPr/>
          <a:lstStyle>
            <a:lvl1pPr>
              <a:defRPr>
                <a:solidFill>
                  <a:prstClr val="black"/>
                </a:solidFill>
              </a:defRPr>
            </a:lvl1pPr>
          </a:lstStyle>
          <a:p>
            <a:pPr>
              <a:defRPr/>
            </a:pPr>
            <a:endParaRPr lang="en-US"/>
          </a:p>
        </p:txBody>
      </p:sp>
      <p:sp>
        <p:nvSpPr>
          <p:cNvPr id="7" name="Slide Number Placeholder 6">
            <a:extLst>
              <a:ext uri="{FF2B5EF4-FFF2-40B4-BE49-F238E27FC236}">
                <a16:creationId xmlns:a16="http://schemas.microsoft.com/office/drawing/2014/main" xmlns="" id="{9C270081-46D7-408D-A329-1DE83D297AED}"/>
              </a:ext>
            </a:extLst>
          </p:cNvPr>
          <p:cNvSpPr>
            <a:spLocks noGrp="1"/>
          </p:cNvSpPr>
          <p:nvPr>
            <p:ph type="sldNum" sz="quarter" idx="12"/>
          </p:nvPr>
        </p:nvSpPr>
        <p:spPr>
          <a:xfrm>
            <a:off x="8940800" y="6248400"/>
            <a:ext cx="2540000" cy="457200"/>
          </a:xfrm>
        </p:spPr>
        <p:txBody>
          <a:bodyPr/>
          <a:lstStyle>
            <a:lvl1pPr>
              <a:defRPr>
                <a:solidFill>
                  <a:prstClr val="black"/>
                </a:solidFill>
              </a:defRPr>
            </a:lvl1pPr>
          </a:lstStyle>
          <a:p>
            <a:pPr>
              <a:defRPr/>
            </a:pPr>
            <a:fld id="{5D9DFB8B-11FC-4D1E-BFBC-7F894920EC45}" type="slidenum">
              <a:rPr lang="en-US"/>
              <a:pPr>
                <a:defRPr/>
              </a:pPr>
              <a:t>‹#›</a:t>
            </a:fld>
            <a:endParaRPr lang="en-US"/>
          </a:p>
        </p:txBody>
      </p:sp>
    </p:spTree>
    <p:extLst>
      <p:ext uri="{BB962C8B-B14F-4D97-AF65-F5344CB8AC3E}">
        <p14:creationId xmlns:p14="http://schemas.microsoft.com/office/powerpoint/2010/main" val="2183456115"/>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8/30/2019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8/30/2019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8/30/2019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 id="2147483668" r:id="rId17"/>
    <p:sldLayoutId id="2147483669" r:id="rId18"/>
    <p:sldLayoutId id="2147483670" r:id="rId19"/>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9.wmf"/></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ohioweb.state.oh.us/perske.htm" TargetMode="Externa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ehmeyer.pbworks.com/w/page/37654076/FrontPage"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www.ngsd.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4AF2BF-A250-4EE7-AB52-4902EAC00F5C}"/>
              </a:ext>
            </a:extLst>
          </p:cNvPr>
          <p:cNvSpPr>
            <a:spLocks noGrp="1"/>
          </p:cNvSpPr>
          <p:nvPr>
            <p:ph type="ctrTitle"/>
          </p:nvPr>
        </p:nvSpPr>
        <p:spPr>
          <a:xfrm>
            <a:off x="1507067" y="2404534"/>
            <a:ext cx="7766936" cy="1646302"/>
          </a:xfrm>
        </p:spPr>
        <p:txBody>
          <a:bodyPr/>
          <a:lstStyle/>
          <a:p>
            <a:pPr algn="ctr"/>
            <a:r>
              <a:rPr lang="en-US" sz="4000" dirty="0">
                <a:latin typeface="Times New Roman" panose="02020603050405020304" pitchFamily="18" charset="0"/>
                <a:cs typeface="Times New Roman" panose="02020603050405020304" pitchFamily="18" charset="0"/>
              </a:rPr>
              <a:t>Self-Determination: A Family Affair</a:t>
            </a:r>
            <a:br>
              <a:rPr lang="en-US" sz="4000" dirty="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xmlns="" id="{9FBAC8DD-112D-4253-A70D-C5EB5E07A305}"/>
              </a:ext>
            </a:extLst>
          </p:cNvPr>
          <p:cNvSpPr>
            <a:spLocks noGrp="1"/>
          </p:cNvSpPr>
          <p:nvPr>
            <p:ph type="subTitle" idx="1"/>
          </p:nvPr>
        </p:nvSpPr>
        <p:spPr>
          <a:xfrm>
            <a:off x="1507067" y="4050833"/>
            <a:ext cx="7766936" cy="1842930"/>
          </a:xfrm>
        </p:spPr>
        <p:txBody>
          <a:bodyPr>
            <a:normAutofit/>
          </a:bodyPr>
          <a:lstStyle/>
          <a:p>
            <a:pPr algn="ctr">
              <a:spcBef>
                <a:spcPts val="0"/>
              </a:spcBef>
            </a:pPr>
            <a:r>
              <a:rPr lang="en-US" sz="1600" dirty="0">
                <a:solidFill>
                  <a:schemeClr val="bg1">
                    <a:lumMod val="50000"/>
                  </a:schemeClr>
                </a:solidFill>
                <a:latin typeface="Times New Roman" panose="02020603050405020304" pitchFamily="18" charset="0"/>
                <a:cs typeface="Times New Roman" panose="02020603050405020304" pitchFamily="18" charset="0"/>
              </a:rPr>
              <a:t>Michael L. Wehmeyer, Ph.D.</a:t>
            </a:r>
          </a:p>
          <a:p>
            <a:pPr algn="ctr">
              <a:spcBef>
                <a:spcPts val="0"/>
              </a:spcBef>
            </a:pPr>
            <a:r>
              <a:rPr lang="en-US" sz="1600" dirty="0">
                <a:solidFill>
                  <a:schemeClr val="bg1">
                    <a:lumMod val="50000"/>
                  </a:schemeClr>
                </a:solidFill>
                <a:latin typeface="Times New Roman" panose="02020603050405020304" pitchFamily="18" charset="0"/>
                <a:cs typeface="Times New Roman" panose="02020603050405020304" pitchFamily="18" charset="0"/>
              </a:rPr>
              <a:t>Ross and Marianna Beach Distinguished Professor in Special Education</a:t>
            </a:r>
          </a:p>
          <a:p>
            <a:pPr algn="ctr">
              <a:spcBef>
                <a:spcPts val="0"/>
              </a:spcBef>
            </a:pPr>
            <a:r>
              <a:rPr lang="en-US" sz="1600" dirty="0">
                <a:solidFill>
                  <a:schemeClr val="bg1">
                    <a:lumMod val="50000"/>
                  </a:schemeClr>
                </a:solidFill>
                <a:latin typeface="Times New Roman" panose="02020603050405020304" pitchFamily="18" charset="0"/>
                <a:cs typeface="Times New Roman" panose="02020603050405020304" pitchFamily="18" charset="0"/>
              </a:rPr>
              <a:t>Chair, Department of Special Education</a:t>
            </a:r>
          </a:p>
          <a:p>
            <a:pPr algn="ctr">
              <a:spcBef>
                <a:spcPts val="0"/>
              </a:spcBef>
            </a:pPr>
            <a:r>
              <a:rPr lang="en-US" sz="1600" dirty="0">
                <a:solidFill>
                  <a:schemeClr val="bg1">
                    <a:lumMod val="50000"/>
                  </a:schemeClr>
                </a:solidFill>
                <a:latin typeface="Times New Roman" panose="02020603050405020304" pitchFamily="18" charset="0"/>
                <a:cs typeface="Times New Roman" panose="02020603050405020304" pitchFamily="18" charset="0"/>
              </a:rPr>
              <a:t>Senior Scientist and Director, Beach Center on Disability</a:t>
            </a:r>
          </a:p>
          <a:p>
            <a:pPr algn="ctr">
              <a:spcBef>
                <a:spcPts val="0"/>
              </a:spcBef>
            </a:pPr>
            <a:r>
              <a:rPr lang="en-US" sz="1600" dirty="0">
                <a:solidFill>
                  <a:schemeClr val="bg1">
                    <a:lumMod val="50000"/>
                  </a:schemeClr>
                </a:solidFill>
                <a:latin typeface="Times New Roman" panose="02020603050405020304" pitchFamily="18" charset="0"/>
                <a:cs typeface="Times New Roman" panose="02020603050405020304" pitchFamily="18" charset="0"/>
              </a:rPr>
              <a:t>University of Kansas</a:t>
            </a:r>
          </a:p>
        </p:txBody>
      </p:sp>
      <p:pic>
        <p:nvPicPr>
          <p:cNvPr id="4" name="Picture 15" descr="Georgia Parent Mentor Partnership Logo">
            <a:extLst>
              <a:ext uri="{FF2B5EF4-FFF2-40B4-BE49-F238E27FC236}">
                <a16:creationId xmlns:a16="http://schemas.microsoft.com/office/drawing/2014/main" xmlns="" id="{A523CE4B-3712-4F0D-BB5A-A216C490E2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4896" y="204404"/>
            <a:ext cx="4073709" cy="1594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38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xmlns="" id="{53CDC7A8-24AA-4129-8B61-D63AAE5C0EF8}"/>
              </a:ext>
            </a:extLst>
          </p:cNvPr>
          <p:cNvSpPr>
            <a:spLocks noGrp="1" noChangeArrowheads="1"/>
          </p:cNvSpPr>
          <p:nvPr>
            <p:ph type="title"/>
          </p:nvPr>
        </p:nvSpPr>
        <p:spPr>
          <a:xfrm>
            <a:off x="5536734" y="609600"/>
            <a:ext cx="3737268" cy="1320800"/>
          </a:xfrm>
        </p:spPr>
        <p:txBody>
          <a:bodyPr>
            <a:normAutofit/>
          </a:bodyPr>
          <a:lstStyle/>
          <a:p>
            <a:pPr eaLnBrk="1" hangingPunct="1">
              <a:lnSpc>
                <a:spcPct val="90000"/>
              </a:lnSpc>
            </a:pPr>
            <a:r>
              <a:rPr lang="en-US" altLang="en-US" sz="2500">
                <a:latin typeface="Times New Roman" panose="02020603050405020304" pitchFamily="18" charset="0"/>
              </a:rPr>
              <a:t>Implications of Changing Understandings </a:t>
            </a:r>
            <a:br>
              <a:rPr lang="en-US" altLang="en-US" sz="2500">
                <a:latin typeface="Times New Roman" panose="02020603050405020304" pitchFamily="18" charset="0"/>
              </a:rPr>
            </a:br>
            <a:r>
              <a:rPr lang="en-US" altLang="en-US" sz="2500">
                <a:latin typeface="Times New Roman" panose="02020603050405020304" pitchFamily="18" charset="0"/>
              </a:rPr>
              <a:t>of Disability</a:t>
            </a:r>
          </a:p>
        </p:txBody>
      </p:sp>
      <p:sp>
        <p:nvSpPr>
          <p:cNvPr id="39938" name="Rectangle 3">
            <a:extLst>
              <a:ext uri="{FF2B5EF4-FFF2-40B4-BE49-F238E27FC236}">
                <a16:creationId xmlns:a16="http://schemas.microsoft.com/office/drawing/2014/main" xmlns="" id="{D751D615-3C36-44FD-B136-FCAF651562C8}"/>
              </a:ext>
            </a:extLst>
          </p:cNvPr>
          <p:cNvSpPr>
            <a:spLocks noGrp="1" noChangeArrowheads="1"/>
          </p:cNvSpPr>
          <p:nvPr>
            <p:ph idx="1"/>
          </p:nvPr>
        </p:nvSpPr>
        <p:spPr>
          <a:xfrm>
            <a:off x="5209563" y="2160589"/>
            <a:ext cx="4064439" cy="3880773"/>
          </a:xfrm>
        </p:spPr>
        <p:txBody>
          <a:bodyPr>
            <a:normAutofit/>
          </a:bodyPr>
          <a:lstStyle/>
          <a:p>
            <a:pPr eaLnBrk="1" hangingPunct="1">
              <a:buFont typeface="Wingdings" pitchFamily="2" charset="2"/>
              <a:buChar char="Ø"/>
              <a:defRPr/>
            </a:pPr>
            <a:r>
              <a:rPr lang="en-US" dirty="0">
                <a:latin typeface="Times New Roman" pitchFamily="18" charset="0"/>
              </a:rPr>
              <a:t>Strengths-based</a:t>
            </a:r>
          </a:p>
          <a:p>
            <a:pPr eaLnBrk="1" hangingPunct="1">
              <a:buFont typeface="Wingdings" pitchFamily="2" charset="2"/>
              <a:buChar char="Ø"/>
              <a:defRPr/>
            </a:pPr>
            <a:r>
              <a:rPr lang="en-US" dirty="0">
                <a:latin typeface="Times New Roman" pitchFamily="18" charset="0"/>
              </a:rPr>
              <a:t>Part of, and not apart from, typical human functioning</a:t>
            </a:r>
          </a:p>
          <a:p>
            <a:pPr eaLnBrk="1" hangingPunct="1">
              <a:buFont typeface="Wingdings" pitchFamily="2" charset="2"/>
              <a:buChar char="Ø"/>
              <a:defRPr/>
            </a:pPr>
            <a:r>
              <a:rPr lang="en-US" dirty="0">
                <a:latin typeface="Times New Roman" pitchFamily="18" charset="0"/>
              </a:rPr>
              <a:t>Focus on environment/context, not fixing the person;</a:t>
            </a:r>
          </a:p>
          <a:p>
            <a:pPr eaLnBrk="1" hangingPunct="1">
              <a:buFont typeface="Wingdings" pitchFamily="2" charset="2"/>
              <a:buChar char="Ø"/>
              <a:defRPr/>
            </a:pPr>
            <a:r>
              <a:rPr lang="en-US" dirty="0">
                <a:latin typeface="Times New Roman" pitchFamily="18" charset="0"/>
              </a:rPr>
              <a:t>Emphasizes supports, not programs</a:t>
            </a:r>
          </a:p>
          <a:p>
            <a:pPr eaLnBrk="1" hangingPunct="1">
              <a:buFont typeface="Wingdings" pitchFamily="2" charset="2"/>
              <a:buChar char="Ø"/>
              <a:defRPr/>
            </a:pPr>
            <a:r>
              <a:rPr lang="en-US" dirty="0">
                <a:latin typeface="Times New Roman" pitchFamily="18" charset="0"/>
              </a:rPr>
              <a:t>Emphasis on promoting/supporting self-determination.</a:t>
            </a:r>
          </a:p>
        </p:txBody>
      </p:sp>
      <p:pic>
        <p:nvPicPr>
          <p:cNvPr id="3" name="Picture 2" descr="A person smiling for the camera&#10;&#10;Description automatically generated">
            <a:extLst>
              <a:ext uri="{FF2B5EF4-FFF2-40B4-BE49-F238E27FC236}">
                <a16:creationId xmlns:a16="http://schemas.microsoft.com/office/drawing/2014/main" xmlns="" id="{E05115B1-EF61-43CB-85B1-B9313456EB86}"/>
              </a:ext>
            </a:extLst>
          </p:cNvPr>
          <p:cNvPicPr>
            <a:picLocks noChangeAspect="1"/>
          </p:cNvPicPr>
          <p:nvPr/>
        </p:nvPicPr>
        <p:blipFill rotWithShape="1">
          <a:blip r:embed="rId2"/>
          <a:srcRect r="-2" b="13558"/>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72" name="Isosceles Triangle 71">
            <a:extLst>
              <a:ext uri="{FF2B5EF4-FFF2-40B4-BE49-F238E27FC236}">
                <a16:creationId xmlns:a16="http://schemas.microsoft.com/office/drawing/2014/main" xmlns="" id="{3BCB5F6A-9EB0-40B0-9D13-3023E9A205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5">
            <a:extLst>
              <a:ext uri="{FF2B5EF4-FFF2-40B4-BE49-F238E27FC236}">
                <a16:creationId xmlns:a16="http://schemas.microsoft.com/office/drawing/2014/main" xmlns="" id="{AA7DD5FB-A792-40BE-A4A4-6510C531BF0C}"/>
              </a:ext>
            </a:extLst>
          </p:cNvPr>
          <p:cNvSpPr txBox="1">
            <a:spLocks noChangeArrowheads="1"/>
          </p:cNvSpPr>
          <p:nvPr/>
        </p:nvSpPr>
        <p:spPr bwMode="auto">
          <a:xfrm>
            <a:off x="2611438" y="5283200"/>
            <a:ext cx="48768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Font typeface="Times" panose="02020603050405020304" pitchFamily="18" charset="0"/>
              <a:buChar char="•"/>
              <a:defRPr sz="2800">
                <a:solidFill>
                  <a:schemeClr val="bg1"/>
                </a:solidFill>
                <a:latin typeface="Arial" panose="020B0604020202020204" pitchFamily="34" charset="0"/>
              </a:defRPr>
            </a:lvl1pPr>
            <a:lvl2pPr marL="742950" indent="-285750">
              <a:spcBef>
                <a:spcPct val="20000"/>
              </a:spcBef>
              <a:buClr>
                <a:schemeClr val="bg1"/>
              </a:buClr>
              <a:buChar char="–"/>
              <a:defRPr sz="2600">
                <a:solidFill>
                  <a:schemeClr val="bg1"/>
                </a:solidFill>
                <a:latin typeface="Arial" panose="020B0604020202020204" pitchFamily="34" charset="0"/>
              </a:defRPr>
            </a:lvl2pPr>
            <a:lvl3pPr marL="1143000" indent="-228600">
              <a:spcBef>
                <a:spcPct val="20000"/>
              </a:spcBef>
              <a:buClr>
                <a:schemeClr val="bg1"/>
              </a:buClr>
              <a:buFont typeface="Times" panose="02020603050405020304" pitchFamily="18" charset="0"/>
              <a:buChar char="•"/>
              <a:defRPr sz="2200">
                <a:solidFill>
                  <a:schemeClr val="bg1"/>
                </a:solidFill>
                <a:latin typeface="Arial" panose="020B0604020202020204" pitchFamily="34" charset="0"/>
              </a:defRPr>
            </a:lvl3pPr>
            <a:lvl4pPr marL="1600200" indent="-228600">
              <a:spcBef>
                <a:spcPct val="20000"/>
              </a:spcBef>
              <a:buClr>
                <a:schemeClr val="bg1"/>
              </a:buClr>
              <a:buChar char="–"/>
              <a:defRPr sz="2000">
                <a:solidFill>
                  <a:schemeClr val="bg1"/>
                </a:solidFill>
                <a:latin typeface="Arial" panose="020B0604020202020204" pitchFamily="34" charset="0"/>
              </a:defRPr>
            </a:lvl4pPr>
            <a:lvl5pPr marL="2057400" indent="-228600">
              <a:spcBef>
                <a:spcPct val="20000"/>
              </a:spcBef>
              <a:buClr>
                <a:schemeClr val="bg1"/>
              </a:buClr>
              <a:buFont typeface="Times" panose="02020603050405020304" pitchFamily="18" charset="0"/>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9pPr>
          </a:lstStyle>
          <a:p>
            <a:pPr eaLnBrk="1" hangingPunct="1">
              <a:spcBef>
                <a:spcPct val="0"/>
              </a:spcBef>
              <a:buClrTx/>
              <a:buFontTx/>
              <a:buNone/>
            </a:pPr>
            <a:r>
              <a:rPr lang="en-US" altLang="en-US" sz="900">
                <a:latin typeface="Times New Roman" panose="02020603050405020304" pitchFamily="18" charset="0"/>
                <a:cs typeface="Times New Roman" panose="02020603050405020304" pitchFamily="18" charset="0"/>
              </a:rPr>
              <a:t>© Copyright 2011-2015 VIA INSTITUTE ON CHARACTER. ALL RIGHTS RESERVED.</a:t>
            </a:r>
          </a:p>
        </p:txBody>
      </p:sp>
      <p:pic>
        <p:nvPicPr>
          <p:cNvPr id="21507" name="Picture 5">
            <a:extLst>
              <a:ext uri="{FF2B5EF4-FFF2-40B4-BE49-F238E27FC236}">
                <a16:creationId xmlns:a16="http://schemas.microsoft.com/office/drawing/2014/main" xmlns="" id="{3CE84738-7270-43E2-8919-1E2C4F0D43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263" y="1615781"/>
            <a:ext cx="4872038"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8" name="Rectangle 2">
            <a:extLst>
              <a:ext uri="{FF2B5EF4-FFF2-40B4-BE49-F238E27FC236}">
                <a16:creationId xmlns:a16="http://schemas.microsoft.com/office/drawing/2014/main" xmlns="" id="{86464D8C-35F9-4F58-917E-BE6FB36CD524}"/>
              </a:ext>
            </a:extLst>
          </p:cNvPr>
          <p:cNvSpPr>
            <a:spLocks noGrp="1" noChangeArrowheads="1"/>
          </p:cNvSpPr>
          <p:nvPr>
            <p:ph type="title"/>
          </p:nvPr>
        </p:nvSpPr>
        <p:spPr>
          <a:xfrm>
            <a:off x="1866900" y="431007"/>
            <a:ext cx="7772400" cy="906462"/>
          </a:xfrm>
        </p:spPr>
        <p:txBody>
          <a:bodyPr/>
          <a:lstStyle/>
          <a:p>
            <a:pPr eaLnBrk="1" hangingPunct="1"/>
            <a:r>
              <a:rPr lang="en-US" altLang="en-US" b="1" dirty="0">
                <a:latin typeface="Times New Roman" panose="02020603050405020304" pitchFamily="18" charset="0"/>
                <a:cs typeface="Times New Roman" panose="02020603050405020304" pitchFamily="18" charset="0"/>
              </a:rPr>
              <a:t>VIA Classification of Strengths</a:t>
            </a:r>
          </a:p>
        </p:txBody>
      </p:sp>
      <p:pic>
        <p:nvPicPr>
          <p:cNvPr id="21509" name="Picture 7">
            <a:extLst>
              <a:ext uri="{FF2B5EF4-FFF2-40B4-BE49-F238E27FC236}">
                <a16:creationId xmlns:a16="http://schemas.microsoft.com/office/drawing/2014/main" xmlns="" id="{36A00673-5E01-4E69-B2C9-23101E7A0A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6886" y="1813719"/>
            <a:ext cx="2519363"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32EAC427-7918-42FC-8584-6CA9D27E1851}"/>
              </a:ext>
            </a:extLst>
          </p:cNvPr>
          <p:cNvSpPr>
            <a:spLocks noGrp="1" noChangeArrowheads="1"/>
          </p:cNvSpPr>
          <p:nvPr>
            <p:ph type="title"/>
          </p:nvPr>
        </p:nvSpPr>
        <p:spPr>
          <a:xfrm>
            <a:off x="1053118" y="163111"/>
            <a:ext cx="8369359" cy="1066800"/>
          </a:xfrm>
        </p:spPr>
        <p:txBody>
          <a:bodyPr>
            <a:normAutofit fontScale="90000"/>
          </a:bodyPr>
          <a:lstStyle/>
          <a:p>
            <a:pPr eaLnBrk="1" hangingPunct="1"/>
            <a:r>
              <a:rPr lang="en-US" altLang="en-US" b="1" dirty="0">
                <a:latin typeface="Times New Roman" panose="02020603050405020304" pitchFamily="18" charset="0"/>
                <a:cs typeface="Times New Roman" panose="02020603050405020304" pitchFamily="18" charset="0"/>
              </a:rPr>
              <a:t>Supports are resources and strategies that…</a:t>
            </a:r>
          </a:p>
        </p:txBody>
      </p:sp>
      <p:grpSp>
        <p:nvGrpSpPr>
          <p:cNvPr id="22531" name="Group 10">
            <a:extLst>
              <a:ext uri="{FF2B5EF4-FFF2-40B4-BE49-F238E27FC236}">
                <a16:creationId xmlns:a16="http://schemas.microsoft.com/office/drawing/2014/main" xmlns="" id="{99736BC0-D90C-47B7-A454-836FE686A56E}"/>
              </a:ext>
            </a:extLst>
          </p:cNvPr>
          <p:cNvGrpSpPr>
            <a:grpSpLocks noChangeAspect="1"/>
          </p:cNvGrpSpPr>
          <p:nvPr/>
        </p:nvGrpSpPr>
        <p:grpSpPr bwMode="auto">
          <a:xfrm>
            <a:off x="4204682" y="880343"/>
            <a:ext cx="6934200" cy="5524500"/>
            <a:chOff x="540" y="1440"/>
            <a:chExt cx="10920" cy="8700"/>
          </a:xfrm>
        </p:grpSpPr>
        <p:sp>
          <p:nvSpPr>
            <p:cNvPr id="22540" name="AutoShape 11">
              <a:extLst>
                <a:ext uri="{FF2B5EF4-FFF2-40B4-BE49-F238E27FC236}">
                  <a16:creationId xmlns:a16="http://schemas.microsoft.com/office/drawing/2014/main" xmlns="" id="{9E1370BD-7410-4E44-9FA6-DD9C508E528F}"/>
                </a:ext>
              </a:extLst>
            </p:cNvPr>
            <p:cNvSpPr>
              <a:spLocks noChangeAspect="1" noChangeArrowheads="1"/>
            </p:cNvSpPr>
            <p:nvPr/>
          </p:nvSpPr>
          <p:spPr bwMode="auto">
            <a:xfrm>
              <a:off x="540" y="1440"/>
              <a:ext cx="10920" cy="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Font typeface="Times" panose="02020603050405020304" pitchFamily="18" charset="0"/>
                <a:buChar char="•"/>
                <a:defRPr sz="2800">
                  <a:solidFill>
                    <a:schemeClr val="bg1"/>
                  </a:solidFill>
                  <a:latin typeface="Arial" panose="020B0604020202020204" pitchFamily="34" charset="0"/>
                </a:defRPr>
              </a:lvl1pPr>
              <a:lvl2pPr marL="742950" indent="-285750">
                <a:spcBef>
                  <a:spcPct val="20000"/>
                </a:spcBef>
                <a:buClr>
                  <a:schemeClr val="bg1"/>
                </a:buClr>
                <a:buChar char="–"/>
                <a:defRPr sz="2600">
                  <a:solidFill>
                    <a:schemeClr val="bg1"/>
                  </a:solidFill>
                  <a:latin typeface="Arial" panose="020B0604020202020204" pitchFamily="34" charset="0"/>
                </a:defRPr>
              </a:lvl2pPr>
              <a:lvl3pPr marL="1143000" indent="-228600">
                <a:spcBef>
                  <a:spcPct val="20000"/>
                </a:spcBef>
                <a:buClr>
                  <a:schemeClr val="bg1"/>
                </a:buClr>
                <a:buFont typeface="Times" panose="02020603050405020304" pitchFamily="18" charset="0"/>
                <a:buChar char="•"/>
                <a:defRPr sz="2200">
                  <a:solidFill>
                    <a:schemeClr val="bg1"/>
                  </a:solidFill>
                  <a:latin typeface="Arial" panose="020B0604020202020204" pitchFamily="34" charset="0"/>
                </a:defRPr>
              </a:lvl3pPr>
              <a:lvl4pPr marL="1600200" indent="-228600">
                <a:spcBef>
                  <a:spcPct val="20000"/>
                </a:spcBef>
                <a:buClr>
                  <a:schemeClr val="bg1"/>
                </a:buClr>
                <a:buChar char="–"/>
                <a:defRPr sz="2000">
                  <a:solidFill>
                    <a:schemeClr val="bg1"/>
                  </a:solidFill>
                  <a:latin typeface="Arial" panose="020B0604020202020204" pitchFamily="34" charset="0"/>
                </a:defRPr>
              </a:lvl4pPr>
              <a:lvl5pPr marL="2057400" indent="-228600">
                <a:spcBef>
                  <a:spcPct val="20000"/>
                </a:spcBef>
                <a:buClr>
                  <a:schemeClr val="bg1"/>
                </a:buClr>
                <a:buFont typeface="Times" panose="02020603050405020304" pitchFamily="18" charset="0"/>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9pPr>
            </a:lstStyle>
            <a:p>
              <a:pPr>
                <a:spcBef>
                  <a:spcPct val="0"/>
                </a:spcBef>
                <a:buClrTx/>
                <a:buFontTx/>
                <a:buNone/>
              </a:pPr>
              <a:endParaRPr lang="en-US" altLang="en-US" sz="2000">
                <a:solidFill>
                  <a:srgbClr val="003D7E"/>
                </a:solidFill>
              </a:endParaRPr>
            </a:p>
          </p:txBody>
        </p:sp>
        <p:sp>
          <p:nvSpPr>
            <p:cNvPr id="22541" name="Freeform 12">
              <a:extLst>
                <a:ext uri="{FF2B5EF4-FFF2-40B4-BE49-F238E27FC236}">
                  <a16:creationId xmlns:a16="http://schemas.microsoft.com/office/drawing/2014/main" xmlns="" id="{E1C4584E-286E-4C58-B6E7-DB9EFD6836A4}"/>
                </a:ext>
              </a:extLst>
            </p:cNvPr>
            <p:cNvSpPr>
              <a:spLocks/>
            </p:cNvSpPr>
            <p:nvPr/>
          </p:nvSpPr>
          <p:spPr bwMode="auto">
            <a:xfrm>
              <a:off x="1910" y="1806"/>
              <a:ext cx="8673" cy="7895"/>
            </a:xfrm>
            <a:custGeom>
              <a:avLst/>
              <a:gdLst>
                <a:gd name="T0" fmla="*/ 6 w 8673"/>
                <a:gd name="T1" fmla="*/ 3740 h 7895"/>
                <a:gd name="T2" fmla="*/ 54 w 8673"/>
                <a:gd name="T3" fmla="*/ 3330 h 7895"/>
                <a:gd name="T4" fmla="*/ 149 w 8673"/>
                <a:gd name="T5" fmla="*/ 2927 h 7895"/>
                <a:gd name="T6" fmla="*/ 289 w 8673"/>
                <a:gd name="T7" fmla="*/ 2532 h 7895"/>
                <a:gd name="T8" fmla="*/ 471 w 8673"/>
                <a:gd name="T9" fmla="*/ 2155 h 7895"/>
                <a:gd name="T10" fmla="*/ 700 w 8673"/>
                <a:gd name="T11" fmla="*/ 1798 h 7895"/>
                <a:gd name="T12" fmla="*/ 967 w 8673"/>
                <a:gd name="T13" fmla="*/ 1462 h 7895"/>
                <a:gd name="T14" fmla="*/ 1269 w 8673"/>
                <a:gd name="T15" fmla="*/ 1155 h 7895"/>
                <a:gd name="T16" fmla="*/ 1607 w 8673"/>
                <a:gd name="T17" fmla="*/ 880 h 7895"/>
                <a:gd name="T18" fmla="*/ 1975 w 8673"/>
                <a:gd name="T19" fmla="*/ 637 h 7895"/>
                <a:gd name="T20" fmla="*/ 2367 w 8673"/>
                <a:gd name="T21" fmla="*/ 429 h 7895"/>
                <a:gd name="T22" fmla="*/ 2781 w 8673"/>
                <a:gd name="T23" fmla="*/ 263 h 7895"/>
                <a:gd name="T24" fmla="*/ 3213 w 8673"/>
                <a:gd name="T25" fmla="*/ 134 h 7895"/>
                <a:gd name="T26" fmla="*/ 3658 w 8673"/>
                <a:gd name="T27" fmla="*/ 49 h 7895"/>
                <a:gd name="T28" fmla="*/ 4108 w 8673"/>
                <a:gd name="T29" fmla="*/ 5 h 7895"/>
                <a:gd name="T30" fmla="*/ 4565 w 8673"/>
                <a:gd name="T31" fmla="*/ 5 h 7895"/>
                <a:gd name="T32" fmla="*/ 5015 w 8673"/>
                <a:gd name="T33" fmla="*/ 49 h 7895"/>
                <a:gd name="T34" fmla="*/ 5460 w 8673"/>
                <a:gd name="T35" fmla="*/ 134 h 7895"/>
                <a:gd name="T36" fmla="*/ 5892 w 8673"/>
                <a:gd name="T37" fmla="*/ 263 h 7895"/>
                <a:gd name="T38" fmla="*/ 6306 w 8673"/>
                <a:gd name="T39" fmla="*/ 429 h 7895"/>
                <a:gd name="T40" fmla="*/ 6698 w 8673"/>
                <a:gd name="T41" fmla="*/ 637 h 7895"/>
                <a:gd name="T42" fmla="*/ 7067 w 8673"/>
                <a:gd name="T43" fmla="*/ 880 h 7895"/>
                <a:gd name="T44" fmla="*/ 7404 w 8673"/>
                <a:gd name="T45" fmla="*/ 1155 h 7895"/>
                <a:gd name="T46" fmla="*/ 7706 w 8673"/>
                <a:gd name="T47" fmla="*/ 1462 h 7895"/>
                <a:gd name="T48" fmla="*/ 7973 w 8673"/>
                <a:gd name="T49" fmla="*/ 1798 h 7895"/>
                <a:gd name="T50" fmla="*/ 8202 w 8673"/>
                <a:gd name="T51" fmla="*/ 2155 h 7895"/>
                <a:gd name="T52" fmla="*/ 8384 w 8673"/>
                <a:gd name="T53" fmla="*/ 2532 h 7895"/>
                <a:gd name="T54" fmla="*/ 8524 w 8673"/>
                <a:gd name="T55" fmla="*/ 2927 h 7895"/>
                <a:gd name="T56" fmla="*/ 8619 w 8673"/>
                <a:gd name="T57" fmla="*/ 3330 h 7895"/>
                <a:gd name="T58" fmla="*/ 8667 w 8673"/>
                <a:gd name="T59" fmla="*/ 3740 h 7895"/>
                <a:gd name="T60" fmla="*/ 8667 w 8673"/>
                <a:gd name="T61" fmla="*/ 4155 h 7895"/>
                <a:gd name="T62" fmla="*/ 8619 w 8673"/>
                <a:gd name="T63" fmla="*/ 4564 h 7895"/>
                <a:gd name="T64" fmla="*/ 8524 w 8673"/>
                <a:gd name="T65" fmla="*/ 4968 h 7895"/>
                <a:gd name="T66" fmla="*/ 8384 w 8673"/>
                <a:gd name="T67" fmla="*/ 5363 h 7895"/>
                <a:gd name="T68" fmla="*/ 8202 w 8673"/>
                <a:gd name="T69" fmla="*/ 5740 h 7895"/>
                <a:gd name="T70" fmla="*/ 7973 w 8673"/>
                <a:gd name="T71" fmla="*/ 6097 h 7895"/>
                <a:gd name="T72" fmla="*/ 7706 w 8673"/>
                <a:gd name="T73" fmla="*/ 6433 h 7895"/>
                <a:gd name="T74" fmla="*/ 7404 w 8673"/>
                <a:gd name="T75" fmla="*/ 6740 h 7895"/>
                <a:gd name="T76" fmla="*/ 7067 w 8673"/>
                <a:gd name="T77" fmla="*/ 7015 h 7895"/>
                <a:gd name="T78" fmla="*/ 6698 w 8673"/>
                <a:gd name="T79" fmla="*/ 7258 h 7895"/>
                <a:gd name="T80" fmla="*/ 6306 w 8673"/>
                <a:gd name="T81" fmla="*/ 7465 h 7895"/>
                <a:gd name="T82" fmla="*/ 5892 w 8673"/>
                <a:gd name="T83" fmla="*/ 7632 h 7895"/>
                <a:gd name="T84" fmla="*/ 5460 w 8673"/>
                <a:gd name="T85" fmla="*/ 7761 h 7895"/>
                <a:gd name="T86" fmla="*/ 5015 w 8673"/>
                <a:gd name="T87" fmla="*/ 7846 h 7895"/>
                <a:gd name="T88" fmla="*/ 4565 w 8673"/>
                <a:gd name="T89" fmla="*/ 7889 h 7895"/>
                <a:gd name="T90" fmla="*/ 4108 w 8673"/>
                <a:gd name="T91" fmla="*/ 7889 h 7895"/>
                <a:gd name="T92" fmla="*/ 3658 w 8673"/>
                <a:gd name="T93" fmla="*/ 7846 h 7895"/>
                <a:gd name="T94" fmla="*/ 3213 w 8673"/>
                <a:gd name="T95" fmla="*/ 7761 h 7895"/>
                <a:gd name="T96" fmla="*/ 2781 w 8673"/>
                <a:gd name="T97" fmla="*/ 7632 h 7895"/>
                <a:gd name="T98" fmla="*/ 2367 w 8673"/>
                <a:gd name="T99" fmla="*/ 7465 h 7895"/>
                <a:gd name="T100" fmla="*/ 1975 w 8673"/>
                <a:gd name="T101" fmla="*/ 7258 h 7895"/>
                <a:gd name="T102" fmla="*/ 1607 w 8673"/>
                <a:gd name="T103" fmla="*/ 7015 h 7895"/>
                <a:gd name="T104" fmla="*/ 1269 w 8673"/>
                <a:gd name="T105" fmla="*/ 6740 h 7895"/>
                <a:gd name="T106" fmla="*/ 967 w 8673"/>
                <a:gd name="T107" fmla="*/ 6433 h 7895"/>
                <a:gd name="T108" fmla="*/ 700 w 8673"/>
                <a:gd name="T109" fmla="*/ 6097 h 7895"/>
                <a:gd name="T110" fmla="*/ 471 w 8673"/>
                <a:gd name="T111" fmla="*/ 5740 h 7895"/>
                <a:gd name="T112" fmla="*/ 289 w 8673"/>
                <a:gd name="T113" fmla="*/ 5363 h 7895"/>
                <a:gd name="T114" fmla="*/ 149 w 8673"/>
                <a:gd name="T115" fmla="*/ 4968 h 7895"/>
                <a:gd name="T116" fmla="*/ 54 w 8673"/>
                <a:gd name="T117" fmla="*/ 4564 h 7895"/>
                <a:gd name="T118" fmla="*/ 6 w 8673"/>
                <a:gd name="T119" fmla="*/ 4155 h 78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673" h="7895">
                  <a:moveTo>
                    <a:pt x="0" y="3947"/>
                  </a:moveTo>
                  <a:lnTo>
                    <a:pt x="6" y="3740"/>
                  </a:lnTo>
                  <a:lnTo>
                    <a:pt x="24" y="3535"/>
                  </a:lnTo>
                  <a:lnTo>
                    <a:pt x="54" y="3330"/>
                  </a:lnTo>
                  <a:lnTo>
                    <a:pt x="94" y="3126"/>
                  </a:lnTo>
                  <a:lnTo>
                    <a:pt x="149" y="2927"/>
                  </a:lnTo>
                  <a:lnTo>
                    <a:pt x="213" y="2728"/>
                  </a:lnTo>
                  <a:lnTo>
                    <a:pt x="289" y="2532"/>
                  </a:lnTo>
                  <a:lnTo>
                    <a:pt x="374" y="2342"/>
                  </a:lnTo>
                  <a:lnTo>
                    <a:pt x="471" y="2155"/>
                  </a:lnTo>
                  <a:lnTo>
                    <a:pt x="581" y="1973"/>
                  </a:lnTo>
                  <a:lnTo>
                    <a:pt x="700" y="1798"/>
                  </a:lnTo>
                  <a:lnTo>
                    <a:pt x="827" y="1625"/>
                  </a:lnTo>
                  <a:lnTo>
                    <a:pt x="967" y="1462"/>
                  </a:lnTo>
                  <a:lnTo>
                    <a:pt x="1113" y="1307"/>
                  </a:lnTo>
                  <a:lnTo>
                    <a:pt x="1269" y="1155"/>
                  </a:lnTo>
                  <a:lnTo>
                    <a:pt x="1433" y="1014"/>
                  </a:lnTo>
                  <a:lnTo>
                    <a:pt x="1607" y="880"/>
                  </a:lnTo>
                  <a:lnTo>
                    <a:pt x="1786" y="754"/>
                  </a:lnTo>
                  <a:lnTo>
                    <a:pt x="1975" y="637"/>
                  </a:lnTo>
                  <a:lnTo>
                    <a:pt x="2170" y="529"/>
                  </a:lnTo>
                  <a:lnTo>
                    <a:pt x="2367" y="429"/>
                  </a:lnTo>
                  <a:lnTo>
                    <a:pt x="2571" y="342"/>
                  </a:lnTo>
                  <a:lnTo>
                    <a:pt x="2781" y="263"/>
                  </a:lnTo>
                  <a:lnTo>
                    <a:pt x="2997" y="193"/>
                  </a:lnTo>
                  <a:lnTo>
                    <a:pt x="3213" y="134"/>
                  </a:lnTo>
                  <a:lnTo>
                    <a:pt x="3436" y="87"/>
                  </a:lnTo>
                  <a:lnTo>
                    <a:pt x="3658" y="49"/>
                  </a:lnTo>
                  <a:lnTo>
                    <a:pt x="3883" y="20"/>
                  </a:lnTo>
                  <a:lnTo>
                    <a:pt x="4108" y="5"/>
                  </a:lnTo>
                  <a:lnTo>
                    <a:pt x="4337" y="0"/>
                  </a:lnTo>
                  <a:lnTo>
                    <a:pt x="4565" y="5"/>
                  </a:lnTo>
                  <a:lnTo>
                    <a:pt x="4790" y="20"/>
                  </a:lnTo>
                  <a:lnTo>
                    <a:pt x="5015" y="49"/>
                  </a:lnTo>
                  <a:lnTo>
                    <a:pt x="5237" y="87"/>
                  </a:lnTo>
                  <a:lnTo>
                    <a:pt x="5460" y="134"/>
                  </a:lnTo>
                  <a:lnTo>
                    <a:pt x="5676" y="193"/>
                  </a:lnTo>
                  <a:lnTo>
                    <a:pt x="5892" y="263"/>
                  </a:lnTo>
                  <a:lnTo>
                    <a:pt x="6102" y="342"/>
                  </a:lnTo>
                  <a:lnTo>
                    <a:pt x="6306" y="429"/>
                  </a:lnTo>
                  <a:lnTo>
                    <a:pt x="6507" y="529"/>
                  </a:lnTo>
                  <a:lnTo>
                    <a:pt x="6698" y="637"/>
                  </a:lnTo>
                  <a:lnTo>
                    <a:pt x="6887" y="754"/>
                  </a:lnTo>
                  <a:lnTo>
                    <a:pt x="7067" y="880"/>
                  </a:lnTo>
                  <a:lnTo>
                    <a:pt x="7240" y="1014"/>
                  </a:lnTo>
                  <a:lnTo>
                    <a:pt x="7404" y="1155"/>
                  </a:lnTo>
                  <a:lnTo>
                    <a:pt x="7560" y="1307"/>
                  </a:lnTo>
                  <a:lnTo>
                    <a:pt x="7706" y="1462"/>
                  </a:lnTo>
                  <a:lnTo>
                    <a:pt x="7846" y="1625"/>
                  </a:lnTo>
                  <a:lnTo>
                    <a:pt x="7973" y="1798"/>
                  </a:lnTo>
                  <a:lnTo>
                    <a:pt x="8092" y="1973"/>
                  </a:lnTo>
                  <a:lnTo>
                    <a:pt x="8202" y="2155"/>
                  </a:lnTo>
                  <a:lnTo>
                    <a:pt x="8299" y="2342"/>
                  </a:lnTo>
                  <a:lnTo>
                    <a:pt x="8384" y="2532"/>
                  </a:lnTo>
                  <a:lnTo>
                    <a:pt x="8460" y="2728"/>
                  </a:lnTo>
                  <a:lnTo>
                    <a:pt x="8524" y="2927"/>
                  </a:lnTo>
                  <a:lnTo>
                    <a:pt x="8579" y="3126"/>
                  </a:lnTo>
                  <a:lnTo>
                    <a:pt x="8619" y="3330"/>
                  </a:lnTo>
                  <a:lnTo>
                    <a:pt x="8649" y="3535"/>
                  </a:lnTo>
                  <a:lnTo>
                    <a:pt x="8667" y="3740"/>
                  </a:lnTo>
                  <a:lnTo>
                    <a:pt x="8673" y="3947"/>
                  </a:lnTo>
                  <a:lnTo>
                    <a:pt x="8667" y="4155"/>
                  </a:lnTo>
                  <a:lnTo>
                    <a:pt x="8649" y="4360"/>
                  </a:lnTo>
                  <a:lnTo>
                    <a:pt x="8619" y="4564"/>
                  </a:lnTo>
                  <a:lnTo>
                    <a:pt x="8579" y="4769"/>
                  </a:lnTo>
                  <a:lnTo>
                    <a:pt x="8524" y="4968"/>
                  </a:lnTo>
                  <a:lnTo>
                    <a:pt x="8460" y="5167"/>
                  </a:lnTo>
                  <a:lnTo>
                    <a:pt x="8384" y="5363"/>
                  </a:lnTo>
                  <a:lnTo>
                    <a:pt x="8299" y="5553"/>
                  </a:lnTo>
                  <a:lnTo>
                    <a:pt x="8202" y="5740"/>
                  </a:lnTo>
                  <a:lnTo>
                    <a:pt x="8092" y="5921"/>
                  </a:lnTo>
                  <a:lnTo>
                    <a:pt x="7973" y="6097"/>
                  </a:lnTo>
                  <a:lnTo>
                    <a:pt x="7846" y="6269"/>
                  </a:lnTo>
                  <a:lnTo>
                    <a:pt x="7706" y="6433"/>
                  </a:lnTo>
                  <a:lnTo>
                    <a:pt x="7560" y="6588"/>
                  </a:lnTo>
                  <a:lnTo>
                    <a:pt x="7404" y="6740"/>
                  </a:lnTo>
                  <a:lnTo>
                    <a:pt x="7240" y="6881"/>
                  </a:lnTo>
                  <a:lnTo>
                    <a:pt x="7067" y="7015"/>
                  </a:lnTo>
                  <a:lnTo>
                    <a:pt x="6887" y="7141"/>
                  </a:lnTo>
                  <a:lnTo>
                    <a:pt x="6698" y="7258"/>
                  </a:lnTo>
                  <a:lnTo>
                    <a:pt x="6507" y="7366"/>
                  </a:lnTo>
                  <a:lnTo>
                    <a:pt x="6306" y="7465"/>
                  </a:lnTo>
                  <a:lnTo>
                    <a:pt x="6102" y="7553"/>
                  </a:lnTo>
                  <a:lnTo>
                    <a:pt x="5892" y="7632"/>
                  </a:lnTo>
                  <a:lnTo>
                    <a:pt x="5676" y="7702"/>
                  </a:lnTo>
                  <a:lnTo>
                    <a:pt x="5460" y="7761"/>
                  </a:lnTo>
                  <a:lnTo>
                    <a:pt x="5237" y="7808"/>
                  </a:lnTo>
                  <a:lnTo>
                    <a:pt x="5015" y="7846"/>
                  </a:lnTo>
                  <a:lnTo>
                    <a:pt x="4790" y="7875"/>
                  </a:lnTo>
                  <a:lnTo>
                    <a:pt x="4565" y="7889"/>
                  </a:lnTo>
                  <a:lnTo>
                    <a:pt x="4337" y="7895"/>
                  </a:lnTo>
                  <a:lnTo>
                    <a:pt x="4108" y="7889"/>
                  </a:lnTo>
                  <a:lnTo>
                    <a:pt x="3883" y="7875"/>
                  </a:lnTo>
                  <a:lnTo>
                    <a:pt x="3658" y="7846"/>
                  </a:lnTo>
                  <a:lnTo>
                    <a:pt x="3436" y="7808"/>
                  </a:lnTo>
                  <a:lnTo>
                    <a:pt x="3213" y="7761"/>
                  </a:lnTo>
                  <a:lnTo>
                    <a:pt x="2997" y="7702"/>
                  </a:lnTo>
                  <a:lnTo>
                    <a:pt x="2781" y="7632"/>
                  </a:lnTo>
                  <a:lnTo>
                    <a:pt x="2571" y="7553"/>
                  </a:lnTo>
                  <a:lnTo>
                    <a:pt x="2367" y="7465"/>
                  </a:lnTo>
                  <a:lnTo>
                    <a:pt x="2170" y="7366"/>
                  </a:lnTo>
                  <a:lnTo>
                    <a:pt x="1975" y="7258"/>
                  </a:lnTo>
                  <a:lnTo>
                    <a:pt x="1786" y="7141"/>
                  </a:lnTo>
                  <a:lnTo>
                    <a:pt x="1607" y="7015"/>
                  </a:lnTo>
                  <a:lnTo>
                    <a:pt x="1433" y="6881"/>
                  </a:lnTo>
                  <a:lnTo>
                    <a:pt x="1269" y="6740"/>
                  </a:lnTo>
                  <a:lnTo>
                    <a:pt x="1113" y="6588"/>
                  </a:lnTo>
                  <a:lnTo>
                    <a:pt x="967" y="6433"/>
                  </a:lnTo>
                  <a:lnTo>
                    <a:pt x="827" y="6269"/>
                  </a:lnTo>
                  <a:lnTo>
                    <a:pt x="700" y="6097"/>
                  </a:lnTo>
                  <a:lnTo>
                    <a:pt x="581" y="5921"/>
                  </a:lnTo>
                  <a:lnTo>
                    <a:pt x="471" y="5740"/>
                  </a:lnTo>
                  <a:lnTo>
                    <a:pt x="374" y="5553"/>
                  </a:lnTo>
                  <a:lnTo>
                    <a:pt x="289" y="5363"/>
                  </a:lnTo>
                  <a:lnTo>
                    <a:pt x="213" y="5167"/>
                  </a:lnTo>
                  <a:lnTo>
                    <a:pt x="149" y="4968"/>
                  </a:lnTo>
                  <a:lnTo>
                    <a:pt x="94" y="4769"/>
                  </a:lnTo>
                  <a:lnTo>
                    <a:pt x="54" y="4564"/>
                  </a:lnTo>
                  <a:lnTo>
                    <a:pt x="24" y="4360"/>
                  </a:lnTo>
                  <a:lnTo>
                    <a:pt x="6" y="4155"/>
                  </a:lnTo>
                  <a:lnTo>
                    <a:pt x="0" y="3947"/>
                  </a:lnTo>
                  <a:close/>
                </a:path>
              </a:pathLst>
            </a:custGeom>
            <a:solidFill>
              <a:srgbClr val="FFFFFF"/>
            </a:solidFill>
            <a:ln w="11430">
              <a:solidFill>
                <a:srgbClr val="000000"/>
              </a:solidFill>
              <a:prstDash val="solid"/>
              <a:round/>
              <a:headEnd/>
              <a:tailEnd/>
            </a:ln>
          </p:spPr>
          <p:txBody>
            <a:bodyPr/>
            <a:lstStyle/>
            <a:p>
              <a:endParaRPr lang="en-US"/>
            </a:p>
          </p:txBody>
        </p:sp>
        <p:sp>
          <p:nvSpPr>
            <p:cNvPr id="22542" name="Freeform 13">
              <a:extLst>
                <a:ext uri="{FF2B5EF4-FFF2-40B4-BE49-F238E27FC236}">
                  <a16:creationId xmlns:a16="http://schemas.microsoft.com/office/drawing/2014/main" xmlns="" id="{70EB3BF2-E4B9-47E4-8B30-6AF62327B6AB}"/>
                </a:ext>
              </a:extLst>
            </p:cNvPr>
            <p:cNvSpPr>
              <a:spLocks/>
            </p:cNvSpPr>
            <p:nvPr/>
          </p:nvSpPr>
          <p:spPr bwMode="auto">
            <a:xfrm>
              <a:off x="2823" y="2639"/>
              <a:ext cx="6847" cy="6229"/>
            </a:xfrm>
            <a:custGeom>
              <a:avLst/>
              <a:gdLst>
                <a:gd name="T0" fmla="*/ 6 w 6847"/>
                <a:gd name="T1" fmla="*/ 2930 h 6229"/>
                <a:gd name="T2" fmla="*/ 54 w 6847"/>
                <a:gd name="T3" fmla="*/ 2562 h 6229"/>
                <a:gd name="T4" fmla="*/ 149 w 6847"/>
                <a:gd name="T5" fmla="*/ 2205 h 6229"/>
                <a:gd name="T6" fmla="*/ 289 w 6847"/>
                <a:gd name="T7" fmla="*/ 1857 h 6229"/>
                <a:gd name="T8" fmla="*/ 474 w 6847"/>
                <a:gd name="T9" fmla="*/ 1529 h 6229"/>
                <a:gd name="T10" fmla="*/ 703 w 6847"/>
                <a:gd name="T11" fmla="*/ 1222 h 6229"/>
                <a:gd name="T12" fmla="*/ 967 w 6847"/>
                <a:gd name="T13" fmla="*/ 945 h 6229"/>
                <a:gd name="T14" fmla="*/ 1266 w 6847"/>
                <a:gd name="T15" fmla="*/ 693 h 6229"/>
                <a:gd name="T16" fmla="*/ 1594 w 6847"/>
                <a:gd name="T17" fmla="*/ 480 h 6229"/>
                <a:gd name="T18" fmla="*/ 1950 w 6847"/>
                <a:gd name="T19" fmla="*/ 301 h 6229"/>
                <a:gd name="T20" fmla="*/ 2328 w 6847"/>
                <a:gd name="T21" fmla="*/ 161 h 6229"/>
                <a:gd name="T22" fmla="*/ 2717 w 6847"/>
                <a:gd name="T23" fmla="*/ 64 h 6229"/>
                <a:gd name="T24" fmla="*/ 3119 w 6847"/>
                <a:gd name="T25" fmla="*/ 9 h 6229"/>
                <a:gd name="T26" fmla="*/ 3524 w 6847"/>
                <a:gd name="T27" fmla="*/ 0 h 6229"/>
                <a:gd name="T28" fmla="*/ 3929 w 6847"/>
                <a:gd name="T29" fmla="*/ 32 h 6229"/>
                <a:gd name="T30" fmla="*/ 4327 w 6847"/>
                <a:gd name="T31" fmla="*/ 108 h 6229"/>
                <a:gd name="T32" fmla="*/ 4711 w 6847"/>
                <a:gd name="T33" fmla="*/ 225 h 6229"/>
                <a:gd name="T34" fmla="*/ 5076 w 6847"/>
                <a:gd name="T35" fmla="*/ 386 h 6229"/>
                <a:gd name="T36" fmla="*/ 5420 w 6847"/>
                <a:gd name="T37" fmla="*/ 582 h 6229"/>
                <a:gd name="T38" fmla="*/ 5734 w 6847"/>
                <a:gd name="T39" fmla="*/ 816 h 6229"/>
                <a:gd name="T40" fmla="*/ 6017 w 6847"/>
                <a:gd name="T41" fmla="*/ 1079 h 6229"/>
                <a:gd name="T42" fmla="*/ 6263 w 6847"/>
                <a:gd name="T43" fmla="*/ 1374 h 6229"/>
                <a:gd name="T44" fmla="*/ 6470 w 6847"/>
                <a:gd name="T45" fmla="*/ 1690 h 6229"/>
                <a:gd name="T46" fmla="*/ 6634 w 6847"/>
                <a:gd name="T47" fmla="*/ 2030 h 6229"/>
                <a:gd name="T48" fmla="*/ 6753 w 6847"/>
                <a:gd name="T49" fmla="*/ 2383 h 6229"/>
                <a:gd name="T50" fmla="*/ 6823 w 6847"/>
                <a:gd name="T51" fmla="*/ 2746 h 6229"/>
                <a:gd name="T52" fmla="*/ 6847 w 6847"/>
                <a:gd name="T53" fmla="*/ 3114 h 6229"/>
                <a:gd name="T54" fmla="*/ 6823 w 6847"/>
                <a:gd name="T55" fmla="*/ 3483 h 6229"/>
                <a:gd name="T56" fmla="*/ 6753 w 6847"/>
                <a:gd name="T57" fmla="*/ 3846 h 6229"/>
                <a:gd name="T58" fmla="*/ 6634 w 6847"/>
                <a:gd name="T59" fmla="*/ 4199 h 6229"/>
                <a:gd name="T60" fmla="*/ 6470 w 6847"/>
                <a:gd name="T61" fmla="*/ 4539 h 6229"/>
                <a:gd name="T62" fmla="*/ 6263 w 6847"/>
                <a:gd name="T63" fmla="*/ 4854 h 6229"/>
                <a:gd name="T64" fmla="*/ 6017 w 6847"/>
                <a:gd name="T65" fmla="*/ 5150 h 6229"/>
                <a:gd name="T66" fmla="*/ 5734 w 6847"/>
                <a:gd name="T67" fmla="*/ 5413 h 6229"/>
                <a:gd name="T68" fmla="*/ 5420 w 6847"/>
                <a:gd name="T69" fmla="*/ 5647 h 6229"/>
                <a:gd name="T70" fmla="*/ 5076 w 6847"/>
                <a:gd name="T71" fmla="*/ 5843 h 6229"/>
                <a:gd name="T72" fmla="*/ 4711 w 6847"/>
                <a:gd name="T73" fmla="*/ 6004 h 6229"/>
                <a:gd name="T74" fmla="*/ 4327 w 6847"/>
                <a:gd name="T75" fmla="*/ 6121 h 6229"/>
                <a:gd name="T76" fmla="*/ 3929 w 6847"/>
                <a:gd name="T77" fmla="*/ 6197 h 6229"/>
                <a:gd name="T78" fmla="*/ 3524 w 6847"/>
                <a:gd name="T79" fmla="*/ 6229 h 6229"/>
                <a:gd name="T80" fmla="*/ 3119 w 6847"/>
                <a:gd name="T81" fmla="*/ 6220 h 6229"/>
                <a:gd name="T82" fmla="*/ 2717 w 6847"/>
                <a:gd name="T83" fmla="*/ 6165 h 6229"/>
                <a:gd name="T84" fmla="*/ 2328 w 6847"/>
                <a:gd name="T85" fmla="*/ 6068 h 6229"/>
                <a:gd name="T86" fmla="*/ 1950 w 6847"/>
                <a:gd name="T87" fmla="*/ 5928 h 6229"/>
                <a:gd name="T88" fmla="*/ 1594 w 6847"/>
                <a:gd name="T89" fmla="*/ 5749 h 6229"/>
                <a:gd name="T90" fmla="*/ 1266 w 6847"/>
                <a:gd name="T91" fmla="*/ 5536 h 6229"/>
                <a:gd name="T92" fmla="*/ 967 w 6847"/>
                <a:gd name="T93" fmla="*/ 5284 h 6229"/>
                <a:gd name="T94" fmla="*/ 703 w 6847"/>
                <a:gd name="T95" fmla="*/ 5007 h 6229"/>
                <a:gd name="T96" fmla="*/ 474 w 6847"/>
                <a:gd name="T97" fmla="*/ 4699 h 6229"/>
                <a:gd name="T98" fmla="*/ 289 w 6847"/>
                <a:gd name="T99" fmla="*/ 4372 h 6229"/>
                <a:gd name="T100" fmla="*/ 149 w 6847"/>
                <a:gd name="T101" fmla="*/ 4024 h 6229"/>
                <a:gd name="T102" fmla="*/ 54 w 6847"/>
                <a:gd name="T103" fmla="*/ 3667 h 6229"/>
                <a:gd name="T104" fmla="*/ 6 w 6847"/>
                <a:gd name="T105" fmla="*/ 3299 h 62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847" h="6229">
                  <a:moveTo>
                    <a:pt x="0" y="3114"/>
                  </a:moveTo>
                  <a:lnTo>
                    <a:pt x="6" y="2930"/>
                  </a:lnTo>
                  <a:lnTo>
                    <a:pt x="24" y="2746"/>
                  </a:lnTo>
                  <a:lnTo>
                    <a:pt x="54" y="2562"/>
                  </a:lnTo>
                  <a:lnTo>
                    <a:pt x="94" y="2383"/>
                  </a:lnTo>
                  <a:lnTo>
                    <a:pt x="149" y="2205"/>
                  </a:lnTo>
                  <a:lnTo>
                    <a:pt x="213" y="2030"/>
                  </a:lnTo>
                  <a:lnTo>
                    <a:pt x="289" y="1857"/>
                  </a:lnTo>
                  <a:lnTo>
                    <a:pt x="377" y="1690"/>
                  </a:lnTo>
                  <a:lnTo>
                    <a:pt x="474" y="1529"/>
                  </a:lnTo>
                  <a:lnTo>
                    <a:pt x="584" y="1374"/>
                  </a:lnTo>
                  <a:lnTo>
                    <a:pt x="703" y="1222"/>
                  </a:lnTo>
                  <a:lnTo>
                    <a:pt x="830" y="1079"/>
                  </a:lnTo>
                  <a:lnTo>
                    <a:pt x="967" y="945"/>
                  </a:lnTo>
                  <a:lnTo>
                    <a:pt x="1114" y="816"/>
                  </a:lnTo>
                  <a:lnTo>
                    <a:pt x="1266" y="693"/>
                  </a:lnTo>
                  <a:lnTo>
                    <a:pt x="1427" y="582"/>
                  </a:lnTo>
                  <a:lnTo>
                    <a:pt x="1594" y="480"/>
                  </a:lnTo>
                  <a:lnTo>
                    <a:pt x="1771" y="386"/>
                  </a:lnTo>
                  <a:lnTo>
                    <a:pt x="1950" y="301"/>
                  </a:lnTo>
                  <a:lnTo>
                    <a:pt x="2136" y="225"/>
                  </a:lnTo>
                  <a:lnTo>
                    <a:pt x="2328" y="161"/>
                  </a:lnTo>
                  <a:lnTo>
                    <a:pt x="2520" y="108"/>
                  </a:lnTo>
                  <a:lnTo>
                    <a:pt x="2717" y="64"/>
                  </a:lnTo>
                  <a:lnTo>
                    <a:pt x="2918" y="32"/>
                  </a:lnTo>
                  <a:lnTo>
                    <a:pt x="3119" y="9"/>
                  </a:lnTo>
                  <a:lnTo>
                    <a:pt x="3323" y="0"/>
                  </a:lnTo>
                  <a:lnTo>
                    <a:pt x="3524" y="0"/>
                  </a:lnTo>
                  <a:lnTo>
                    <a:pt x="3728" y="9"/>
                  </a:lnTo>
                  <a:lnTo>
                    <a:pt x="3929" y="32"/>
                  </a:lnTo>
                  <a:lnTo>
                    <a:pt x="4130" y="64"/>
                  </a:lnTo>
                  <a:lnTo>
                    <a:pt x="4327" y="108"/>
                  </a:lnTo>
                  <a:lnTo>
                    <a:pt x="4519" y="161"/>
                  </a:lnTo>
                  <a:lnTo>
                    <a:pt x="4711" y="225"/>
                  </a:lnTo>
                  <a:lnTo>
                    <a:pt x="4897" y="301"/>
                  </a:lnTo>
                  <a:lnTo>
                    <a:pt x="5076" y="386"/>
                  </a:lnTo>
                  <a:lnTo>
                    <a:pt x="5253" y="480"/>
                  </a:lnTo>
                  <a:lnTo>
                    <a:pt x="5420" y="582"/>
                  </a:lnTo>
                  <a:lnTo>
                    <a:pt x="5581" y="693"/>
                  </a:lnTo>
                  <a:lnTo>
                    <a:pt x="5734" y="816"/>
                  </a:lnTo>
                  <a:lnTo>
                    <a:pt x="5880" y="945"/>
                  </a:lnTo>
                  <a:lnTo>
                    <a:pt x="6017" y="1079"/>
                  </a:lnTo>
                  <a:lnTo>
                    <a:pt x="6144" y="1222"/>
                  </a:lnTo>
                  <a:lnTo>
                    <a:pt x="6263" y="1374"/>
                  </a:lnTo>
                  <a:lnTo>
                    <a:pt x="6373" y="1529"/>
                  </a:lnTo>
                  <a:lnTo>
                    <a:pt x="6470" y="1690"/>
                  </a:lnTo>
                  <a:lnTo>
                    <a:pt x="6558" y="1857"/>
                  </a:lnTo>
                  <a:lnTo>
                    <a:pt x="6634" y="2030"/>
                  </a:lnTo>
                  <a:lnTo>
                    <a:pt x="6698" y="2205"/>
                  </a:lnTo>
                  <a:lnTo>
                    <a:pt x="6753" y="2383"/>
                  </a:lnTo>
                  <a:lnTo>
                    <a:pt x="6793" y="2562"/>
                  </a:lnTo>
                  <a:lnTo>
                    <a:pt x="6823" y="2746"/>
                  </a:lnTo>
                  <a:lnTo>
                    <a:pt x="6841" y="2930"/>
                  </a:lnTo>
                  <a:lnTo>
                    <a:pt x="6847" y="3114"/>
                  </a:lnTo>
                  <a:lnTo>
                    <a:pt x="6841" y="3299"/>
                  </a:lnTo>
                  <a:lnTo>
                    <a:pt x="6823" y="3483"/>
                  </a:lnTo>
                  <a:lnTo>
                    <a:pt x="6793" y="3667"/>
                  </a:lnTo>
                  <a:lnTo>
                    <a:pt x="6753" y="3846"/>
                  </a:lnTo>
                  <a:lnTo>
                    <a:pt x="6698" y="4024"/>
                  </a:lnTo>
                  <a:lnTo>
                    <a:pt x="6634" y="4199"/>
                  </a:lnTo>
                  <a:lnTo>
                    <a:pt x="6558" y="4372"/>
                  </a:lnTo>
                  <a:lnTo>
                    <a:pt x="6470" y="4539"/>
                  </a:lnTo>
                  <a:lnTo>
                    <a:pt x="6373" y="4699"/>
                  </a:lnTo>
                  <a:lnTo>
                    <a:pt x="6263" y="4854"/>
                  </a:lnTo>
                  <a:lnTo>
                    <a:pt x="6144" y="5007"/>
                  </a:lnTo>
                  <a:lnTo>
                    <a:pt x="6017" y="5150"/>
                  </a:lnTo>
                  <a:lnTo>
                    <a:pt x="5880" y="5284"/>
                  </a:lnTo>
                  <a:lnTo>
                    <a:pt x="5734" y="5413"/>
                  </a:lnTo>
                  <a:lnTo>
                    <a:pt x="5581" y="5536"/>
                  </a:lnTo>
                  <a:lnTo>
                    <a:pt x="5420" y="5647"/>
                  </a:lnTo>
                  <a:lnTo>
                    <a:pt x="5253" y="5749"/>
                  </a:lnTo>
                  <a:lnTo>
                    <a:pt x="5076" y="5843"/>
                  </a:lnTo>
                  <a:lnTo>
                    <a:pt x="4897" y="5928"/>
                  </a:lnTo>
                  <a:lnTo>
                    <a:pt x="4711" y="6004"/>
                  </a:lnTo>
                  <a:lnTo>
                    <a:pt x="4519" y="6068"/>
                  </a:lnTo>
                  <a:lnTo>
                    <a:pt x="4327" y="6121"/>
                  </a:lnTo>
                  <a:lnTo>
                    <a:pt x="4130" y="6165"/>
                  </a:lnTo>
                  <a:lnTo>
                    <a:pt x="3929" y="6197"/>
                  </a:lnTo>
                  <a:lnTo>
                    <a:pt x="3728" y="6220"/>
                  </a:lnTo>
                  <a:lnTo>
                    <a:pt x="3524" y="6229"/>
                  </a:lnTo>
                  <a:lnTo>
                    <a:pt x="3323" y="6229"/>
                  </a:lnTo>
                  <a:lnTo>
                    <a:pt x="3119" y="6220"/>
                  </a:lnTo>
                  <a:lnTo>
                    <a:pt x="2918" y="6197"/>
                  </a:lnTo>
                  <a:lnTo>
                    <a:pt x="2717" y="6165"/>
                  </a:lnTo>
                  <a:lnTo>
                    <a:pt x="2520" y="6121"/>
                  </a:lnTo>
                  <a:lnTo>
                    <a:pt x="2328" y="6068"/>
                  </a:lnTo>
                  <a:lnTo>
                    <a:pt x="2136" y="6004"/>
                  </a:lnTo>
                  <a:lnTo>
                    <a:pt x="1950" y="5928"/>
                  </a:lnTo>
                  <a:lnTo>
                    <a:pt x="1771" y="5843"/>
                  </a:lnTo>
                  <a:lnTo>
                    <a:pt x="1594" y="5749"/>
                  </a:lnTo>
                  <a:lnTo>
                    <a:pt x="1427" y="5647"/>
                  </a:lnTo>
                  <a:lnTo>
                    <a:pt x="1266" y="5536"/>
                  </a:lnTo>
                  <a:lnTo>
                    <a:pt x="1114" y="5413"/>
                  </a:lnTo>
                  <a:lnTo>
                    <a:pt x="967" y="5284"/>
                  </a:lnTo>
                  <a:lnTo>
                    <a:pt x="830" y="5150"/>
                  </a:lnTo>
                  <a:lnTo>
                    <a:pt x="703" y="5007"/>
                  </a:lnTo>
                  <a:lnTo>
                    <a:pt x="584" y="4854"/>
                  </a:lnTo>
                  <a:lnTo>
                    <a:pt x="474" y="4699"/>
                  </a:lnTo>
                  <a:lnTo>
                    <a:pt x="377" y="4539"/>
                  </a:lnTo>
                  <a:lnTo>
                    <a:pt x="289" y="4372"/>
                  </a:lnTo>
                  <a:lnTo>
                    <a:pt x="213" y="4199"/>
                  </a:lnTo>
                  <a:lnTo>
                    <a:pt x="149" y="4024"/>
                  </a:lnTo>
                  <a:lnTo>
                    <a:pt x="94" y="3846"/>
                  </a:lnTo>
                  <a:lnTo>
                    <a:pt x="54" y="3667"/>
                  </a:lnTo>
                  <a:lnTo>
                    <a:pt x="24" y="3483"/>
                  </a:lnTo>
                  <a:lnTo>
                    <a:pt x="6" y="3299"/>
                  </a:lnTo>
                  <a:lnTo>
                    <a:pt x="0" y="3114"/>
                  </a:lnTo>
                  <a:close/>
                </a:path>
              </a:pathLst>
            </a:custGeom>
            <a:solidFill>
              <a:srgbClr val="FFFFFF"/>
            </a:solidFill>
            <a:ln w="11430">
              <a:solidFill>
                <a:srgbClr val="000000"/>
              </a:solidFill>
              <a:prstDash val="solid"/>
              <a:round/>
              <a:headEnd/>
              <a:tailEnd/>
            </a:ln>
          </p:spPr>
          <p:txBody>
            <a:bodyPr/>
            <a:lstStyle/>
            <a:p>
              <a:endParaRPr lang="en-US"/>
            </a:p>
          </p:txBody>
        </p:sp>
        <p:sp>
          <p:nvSpPr>
            <p:cNvPr id="22543" name="Freeform 14">
              <a:extLst>
                <a:ext uri="{FF2B5EF4-FFF2-40B4-BE49-F238E27FC236}">
                  <a16:creationId xmlns:a16="http://schemas.microsoft.com/office/drawing/2014/main" xmlns="" id="{70717AB1-94EA-49DA-88DC-0AE5F87DE53B}"/>
                </a:ext>
              </a:extLst>
            </p:cNvPr>
            <p:cNvSpPr>
              <a:spLocks/>
            </p:cNvSpPr>
            <p:nvPr/>
          </p:nvSpPr>
          <p:spPr bwMode="auto">
            <a:xfrm>
              <a:off x="3736" y="3467"/>
              <a:ext cx="5021" cy="4573"/>
            </a:xfrm>
            <a:custGeom>
              <a:avLst/>
              <a:gdLst>
                <a:gd name="T0" fmla="*/ 6 w 5021"/>
                <a:gd name="T1" fmla="*/ 2131 h 4573"/>
                <a:gd name="T2" fmla="*/ 51 w 5021"/>
                <a:gd name="T3" fmla="*/ 1821 h 4573"/>
                <a:gd name="T4" fmla="*/ 146 w 5021"/>
                <a:gd name="T5" fmla="*/ 1520 h 4573"/>
                <a:gd name="T6" fmla="*/ 280 w 5021"/>
                <a:gd name="T7" fmla="*/ 1234 h 4573"/>
                <a:gd name="T8" fmla="*/ 459 w 5021"/>
                <a:gd name="T9" fmla="*/ 968 h 4573"/>
                <a:gd name="T10" fmla="*/ 675 w 5021"/>
                <a:gd name="T11" fmla="*/ 728 h 4573"/>
                <a:gd name="T12" fmla="*/ 925 w 5021"/>
                <a:gd name="T13" fmla="*/ 514 h 4573"/>
                <a:gd name="T14" fmla="*/ 1205 w 5021"/>
                <a:gd name="T15" fmla="*/ 333 h 4573"/>
                <a:gd name="T16" fmla="*/ 1509 w 5021"/>
                <a:gd name="T17" fmla="*/ 190 h 4573"/>
                <a:gd name="T18" fmla="*/ 1832 w 5021"/>
                <a:gd name="T19" fmla="*/ 84 h 4573"/>
                <a:gd name="T20" fmla="*/ 2170 w 5021"/>
                <a:gd name="T21" fmla="*/ 23 h 4573"/>
                <a:gd name="T22" fmla="*/ 2511 w 5021"/>
                <a:gd name="T23" fmla="*/ 0 h 4573"/>
                <a:gd name="T24" fmla="*/ 2851 w 5021"/>
                <a:gd name="T25" fmla="*/ 23 h 4573"/>
                <a:gd name="T26" fmla="*/ 3189 w 5021"/>
                <a:gd name="T27" fmla="*/ 84 h 4573"/>
                <a:gd name="T28" fmla="*/ 3512 w 5021"/>
                <a:gd name="T29" fmla="*/ 190 h 4573"/>
                <a:gd name="T30" fmla="*/ 3816 w 5021"/>
                <a:gd name="T31" fmla="*/ 333 h 4573"/>
                <a:gd name="T32" fmla="*/ 4096 w 5021"/>
                <a:gd name="T33" fmla="*/ 514 h 4573"/>
                <a:gd name="T34" fmla="*/ 4346 w 5021"/>
                <a:gd name="T35" fmla="*/ 728 h 4573"/>
                <a:gd name="T36" fmla="*/ 4562 w 5021"/>
                <a:gd name="T37" fmla="*/ 968 h 4573"/>
                <a:gd name="T38" fmla="*/ 4741 w 5021"/>
                <a:gd name="T39" fmla="*/ 1234 h 4573"/>
                <a:gd name="T40" fmla="*/ 4875 w 5021"/>
                <a:gd name="T41" fmla="*/ 1520 h 4573"/>
                <a:gd name="T42" fmla="*/ 4970 w 5021"/>
                <a:gd name="T43" fmla="*/ 1821 h 4573"/>
                <a:gd name="T44" fmla="*/ 5015 w 5021"/>
                <a:gd name="T45" fmla="*/ 2131 h 4573"/>
                <a:gd name="T46" fmla="*/ 5015 w 5021"/>
                <a:gd name="T47" fmla="*/ 2441 h 4573"/>
                <a:gd name="T48" fmla="*/ 4970 w 5021"/>
                <a:gd name="T49" fmla="*/ 2751 h 4573"/>
                <a:gd name="T50" fmla="*/ 4875 w 5021"/>
                <a:gd name="T51" fmla="*/ 3053 h 4573"/>
                <a:gd name="T52" fmla="*/ 4741 w 5021"/>
                <a:gd name="T53" fmla="*/ 3339 h 4573"/>
                <a:gd name="T54" fmla="*/ 4562 w 5021"/>
                <a:gd name="T55" fmla="*/ 3605 h 4573"/>
                <a:gd name="T56" fmla="*/ 4346 w 5021"/>
                <a:gd name="T57" fmla="*/ 3845 h 4573"/>
                <a:gd name="T58" fmla="*/ 4096 w 5021"/>
                <a:gd name="T59" fmla="*/ 4059 h 4573"/>
                <a:gd name="T60" fmla="*/ 3816 w 5021"/>
                <a:gd name="T61" fmla="*/ 4240 h 4573"/>
                <a:gd name="T62" fmla="*/ 3512 w 5021"/>
                <a:gd name="T63" fmla="*/ 4383 h 4573"/>
                <a:gd name="T64" fmla="*/ 3189 w 5021"/>
                <a:gd name="T65" fmla="*/ 4488 h 4573"/>
                <a:gd name="T66" fmla="*/ 2851 w 5021"/>
                <a:gd name="T67" fmla="*/ 4550 h 4573"/>
                <a:gd name="T68" fmla="*/ 2511 w 5021"/>
                <a:gd name="T69" fmla="*/ 4573 h 4573"/>
                <a:gd name="T70" fmla="*/ 2170 w 5021"/>
                <a:gd name="T71" fmla="*/ 4550 h 4573"/>
                <a:gd name="T72" fmla="*/ 1832 w 5021"/>
                <a:gd name="T73" fmla="*/ 4488 h 4573"/>
                <a:gd name="T74" fmla="*/ 1509 w 5021"/>
                <a:gd name="T75" fmla="*/ 4383 h 4573"/>
                <a:gd name="T76" fmla="*/ 1205 w 5021"/>
                <a:gd name="T77" fmla="*/ 4240 h 4573"/>
                <a:gd name="T78" fmla="*/ 925 w 5021"/>
                <a:gd name="T79" fmla="*/ 4059 h 4573"/>
                <a:gd name="T80" fmla="*/ 675 w 5021"/>
                <a:gd name="T81" fmla="*/ 3845 h 4573"/>
                <a:gd name="T82" fmla="*/ 459 w 5021"/>
                <a:gd name="T83" fmla="*/ 3605 h 4573"/>
                <a:gd name="T84" fmla="*/ 280 w 5021"/>
                <a:gd name="T85" fmla="*/ 3339 h 4573"/>
                <a:gd name="T86" fmla="*/ 146 w 5021"/>
                <a:gd name="T87" fmla="*/ 3053 h 4573"/>
                <a:gd name="T88" fmla="*/ 51 w 5021"/>
                <a:gd name="T89" fmla="*/ 2751 h 4573"/>
                <a:gd name="T90" fmla="*/ 6 w 5021"/>
                <a:gd name="T91" fmla="*/ 2441 h 45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021" h="4573">
                  <a:moveTo>
                    <a:pt x="0" y="2286"/>
                  </a:moveTo>
                  <a:lnTo>
                    <a:pt x="6" y="2131"/>
                  </a:lnTo>
                  <a:lnTo>
                    <a:pt x="24" y="1976"/>
                  </a:lnTo>
                  <a:lnTo>
                    <a:pt x="51" y="1821"/>
                  </a:lnTo>
                  <a:lnTo>
                    <a:pt x="94" y="1669"/>
                  </a:lnTo>
                  <a:lnTo>
                    <a:pt x="146" y="1520"/>
                  </a:lnTo>
                  <a:lnTo>
                    <a:pt x="207" y="1377"/>
                  </a:lnTo>
                  <a:lnTo>
                    <a:pt x="280" y="1234"/>
                  </a:lnTo>
                  <a:lnTo>
                    <a:pt x="365" y="1099"/>
                  </a:lnTo>
                  <a:lnTo>
                    <a:pt x="459" y="968"/>
                  </a:lnTo>
                  <a:lnTo>
                    <a:pt x="563" y="845"/>
                  </a:lnTo>
                  <a:lnTo>
                    <a:pt x="675" y="728"/>
                  </a:lnTo>
                  <a:lnTo>
                    <a:pt x="797" y="617"/>
                  </a:lnTo>
                  <a:lnTo>
                    <a:pt x="925" y="514"/>
                  </a:lnTo>
                  <a:lnTo>
                    <a:pt x="1062" y="418"/>
                  </a:lnTo>
                  <a:lnTo>
                    <a:pt x="1205" y="333"/>
                  </a:lnTo>
                  <a:lnTo>
                    <a:pt x="1354" y="257"/>
                  </a:lnTo>
                  <a:lnTo>
                    <a:pt x="1509" y="190"/>
                  </a:lnTo>
                  <a:lnTo>
                    <a:pt x="1671" y="134"/>
                  </a:lnTo>
                  <a:lnTo>
                    <a:pt x="1832" y="84"/>
                  </a:lnTo>
                  <a:lnTo>
                    <a:pt x="1999" y="49"/>
                  </a:lnTo>
                  <a:lnTo>
                    <a:pt x="2170" y="23"/>
                  </a:lnTo>
                  <a:lnTo>
                    <a:pt x="2340" y="5"/>
                  </a:lnTo>
                  <a:lnTo>
                    <a:pt x="2511" y="0"/>
                  </a:lnTo>
                  <a:lnTo>
                    <a:pt x="2681" y="5"/>
                  </a:lnTo>
                  <a:lnTo>
                    <a:pt x="2851" y="23"/>
                  </a:lnTo>
                  <a:lnTo>
                    <a:pt x="3022" y="49"/>
                  </a:lnTo>
                  <a:lnTo>
                    <a:pt x="3189" y="84"/>
                  </a:lnTo>
                  <a:lnTo>
                    <a:pt x="3351" y="134"/>
                  </a:lnTo>
                  <a:lnTo>
                    <a:pt x="3512" y="190"/>
                  </a:lnTo>
                  <a:lnTo>
                    <a:pt x="3667" y="257"/>
                  </a:lnTo>
                  <a:lnTo>
                    <a:pt x="3816" y="333"/>
                  </a:lnTo>
                  <a:lnTo>
                    <a:pt x="3959" y="418"/>
                  </a:lnTo>
                  <a:lnTo>
                    <a:pt x="4096" y="514"/>
                  </a:lnTo>
                  <a:lnTo>
                    <a:pt x="4224" y="617"/>
                  </a:lnTo>
                  <a:lnTo>
                    <a:pt x="4346" y="728"/>
                  </a:lnTo>
                  <a:lnTo>
                    <a:pt x="4458" y="845"/>
                  </a:lnTo>
                  <a:lnTo>
                    <a:pt x="4562" y="968"/>
                  </a:lnTo>
                  <a:lnTo>
                    <a:pt x="4656" y="1099"/>
                  </a:lnTo>
                  <a:lnTo>
                    <a:pt x="4741" y="1234"/>
                  </a:lnTo>
                  <a:lnTo>
                    <a:pt x="4814" y="1377"/>
                  </a:lnTo>
                  <a:lnTo>
                    <a:pt x="4875" y="1520"/>
                  </a:lnTo>
                  <a:lnTo>
                    <a:pt x="4927" y="1669"/>
                  </a:lnTo>
                  <a:lnTo>
                    <a:pt x="4970" y="1821"/>
                  </a:lnTo>
                  <a:lnTo>
                    <a:pt x="4997" y="1976"/>
                  </a:lnTo>
                  <a:lnTo>
                    <a:pt x="5015" y="2131"/>
                  </a:lnTo>
                  <a:lnTo>
                    <a:pt x="5021" y="2286"/>
                  </a:lnTo>
                  <a:lnTo>
                    <a:pt x="5015" y="2441"/>
                  </a:lnTo>
                  <a:lnTo>
                    <a:pt x="4997" y="2596"/>
                  </a:lnTo>
                  <a:lnTo>
                    <a:pt x="4970" y="2751"/>
                  </a:lnTo>
                  <a:lnTo>
                    <a:pt x="4927" y="2903"/>
                  </a:lnTo>
                  <a:lnTo>
                    <a:pt x="4875" y="3053"/>
                  </a:lnTo>
                  <a:lnTo>
                    <a:pt x="4814" y="3196"/>
                  </a:lnTo>
                  <a:lnTo>
                    <a:pt x="4741" y="3339"/>
                  </a:lnTo>
                  <a:lnTo>
                    <a:pt x="4656" y="3474"/>
                  </a:lnTo>
                  <a:lnTo>
                    <a:pt x="4562" y="3605"/>
                  </a:lnTo>
                  <a:lnTo>
                    <a:pt x="4458" y="3728"/>
                  </a:lnTo>
                  <a:lnTo>
                    <a:pt x="4346" y="3845"/>
                  </a:lnTo>
                  <a:lnTo>
                    <a:pt x="4224" y="3956"/>
                  </a:lnTo>
                  <a:lnTo>
                    <a:pt x="4096" y="4059"/>
                  </a:lnTo>
                  <a:lnTo>
                    <a:pt x="3959" y="4155"/>
                  </a:lnTo>
                  <a:lnTo>
                    <a:pt x="3816" y="4240"/>
                  </a:lnTo>
                  <a:lnTo>
                    <a:pt x="3667" y="4316"/>
                  </a:lnTo>
                  <a:lnTo>
                    <a:pt x="3512" y="4383"/>
                  </a:lnTo>
                  <a:lnTo>
                    <a:pt x="3351" y="4439"/>
                  </a:lnTo>
                  <a:lnTo>
                    <a:pt x="3189" y="4488"/>
                  </a:lnTo>
                  <a:lnTo>
                    <a:pt x="3022" y="4524"/>
                  </a:lnTo>
                  <a:lnTo>
                    <a:pt x="2851" y="4550"/>
                  </a:lnTo>
                  <a:lnTo>
                    <a:pt x="2681" y="4567"/>
                  </a:lnTo>
                  <a:lnTo>
                    <a:pt x="2511" y="4573"/>
                  </a:lnTo>
                  <a:lnTo>
                    <a:pt x="2340" y="4567"/>
                  </a:lnTo>
                  <a:lnTo>
                    <a:pt x="2170" y="4550"/>
                  </a:lnTo>
                  <a:lnTo>
                    <a:pt x="1999" y="4524"/>
                  </a:lnTo>
                  <a:lnTo>
                    <a:pt x="1832" y="4488"/>
                  </a:lnTo>
                  <a:lnTo>
                    <a:pt x="1671" y="4439"/>
                  </a:lnTo>
                  <a:lnTo>
                    <a:pt x="1509" y="4383"/>
                  </a:lnTo>
                  <a:lnTo>
                    <a:pt x="1354" y="4316"/>
                  </a:lnTo>
                  <a:lnTo>
                    <a:pt x="1205" y="4240"/>
                  </a:lnTo>
                  <a:lnTo>
                    <a:pt x="1062" y="4155"/>
                  </a:lnTo>
                  <a:lnTo>
                    <a:pt x="925" y="4059"/>
                  </a:lnTo>
                  <a:lnTo>
                    <a:pt x="797" y="3956"/>
                  </a:lnTo>
                  <a:lnTo>
                    <a:pt x="675" y="3845"/>
                  </a:lnTo>
                  <a:lnTo>
                    <a:pt x="563" y="3728"/>
                  </a:lnTo>
                  <a:lnTo>
                    <a:pt x="459" y="3605"/>
                  </a:lnTo>
                  <a:lnTo>
                    <a:pt x="365" y="3474"/>
                  </a:lnTo>
                  <a:lnTo>
                    <a:pt x="280" y="3339"/>
                  </a:lnTo>
                  <a:lnTo>
                    <a:pt x="207" y="3196"/>
                  </a:lnTo>
                  <a:lnTo>
                    <a:pt x="146" y="3053"/>
                  </a:lnTo>
                  <a:lnTo>
                    <a:pt x="94" y="2903"/>
                  </a:lnTo>
                  <a:lnTo>
                    <a:pt x="51" y="2751"/>
                  </a:lnTo>
                  <a:lnTo>
                    <a:pt x="24" y="2596"/>
                  </a:lnTo>
                  <a:lnTo>
                    <a:pt x="6" y="2441"/>
                  </a:lnTo>
                  <a:lnTo>
                    <a:pt x="0" y="2286"/>
                  </a:lnTo>
                  <a:close/>
                </a:path>
              </a:pathLst>
            </a:custGeom>
            <a:solidFill>
              <a:srgbClr val="FFFFFF"/>
            </a:solidFill>
            <a:ln w="11430">
              <a:solidFill>
                <a:srgbClr val="000000"/>
              </a:solidFill>
              <a:prstDash val="solid"/>
              <a:round/>
              <a:headEnd/>
              <a:tailEnd/>
            </a:ln>
          </p:spPr>
          <p:txBody>
            <a:bodyPr/>
            <a:lstStyle/>
            <a:p>
              <a:endParaRPr lang="en-US"/>
            </a:p>
          </p:txBody>
        </p:sp>
        <p:sp>
          <p:nvSpPr>
            <p:cNvPr id="22544" name="Freeform 15">
              <a:extLst>
                <a:ext uri="{FF2B5EF4-FFF2-40B4-BE49-F238E27FC236}">
                  <a16:creationId xmlns:a16="http://schemas.microsoft.com/office/drawing/2014/main" xmlns="" id="{F7C7A10A-415E-4CB8-9606-3BD3A167BA63}"/>
                </a:ext>
              </a:extLst>
            </p:cNvPr>
            <p:cNvSpPr>
              <a:spLocks/>
            </p:cNvSpPr>
            <p:nvPr/>
          </p:nvSpPr>
          <p:spPr bwMode="auto">
            <a:xfrm>
              <a:off x="4649" y="4218"/>
              <a:ext cx="3195" cy="3071"/>
            </a:xfrm>
            <a:custGeom>
              <a:avLst/>
              <a:gdLst>
                <a:gd name="T0" fmla="*/ 6 w 3195"/>
                <a:gd name="T1" fmla="*/ 1401 h 3071"/>
                <a:gd name="T2" fmla="*/ 54 w 3195"/>
                <a:gd name="T3" fmla="*/ 1138 h 3071"/>
                <a:gd name="T4" fmla="*/ 149 w 3195"/>
                <a:gd name="T5" fmla="*/ 886 h 3071"/>
                <a:gd name="T6" fmla="*/ 289 w 3195"/>
                <a:gd name="T7" fmla="*/ 655 h 3071"/>
                <a:gd name="T8" fmla="*/ 468 w 3195"/>
                <a:gd name="T9" fmla="*/ 451 h 3071"/>
                <a:gd name="T10" fmla="*/ 681 w 3195"/>
                <a:gd name="T11" fmla="*/ 278 h 3071"/>
                <a:gd name="T12" fmla="*/ 922 w 3195"/>
                <a:gd name="T13" fmla="*/ 143 h 3071"/>
                <a:gd name="T14" fmla="*/ 1184 w 3195"/>
                <a:gd name="T15" fmla="*/ 53 h 3071"/>
                <a:gd name="T16" fmla="*/ 1458 w 3195"/>
                <a:gd name="T17" fmla="*/ 6 h 3071"/>
                <a:gd name="T18" fmla="*/ 1738 w 3195"/>
                <a:gd name="T19" fmla="*/ 6 h 3071"/>
                <a:gd name="T20" fmla="*/ 2011 w 3195"/>
                <a:gd name="T21" fmla="*/ 53 h 3071"/>
                <a:gd name="T22" fmla="*/ 2273 w 3195"/>
                <a:gd name="T23" fmla="*/ 143 h 3071"/>
                <a:gd name="T24" fmla="*/ 2514 w 3195"/>
                <a:gd name="T25" fmla="*/ 278 h 3071"/>
                <a:gd name="T26" fmla="*/ 2727 w 3195"/>
                <a:gd name="T27" fmla="*/ 451 h 3071"/>
                <a:gd name="T28" fmla="*/ 2906 w 3195"/>
                <a:gd name="T29" fmla="*/ 655 h 3071"/>
                <a:gd name="T30" fmla="*/ 3046 w 3195"/>
                <a:gd name="T31" fmla="*/ 886 h 3071"/>
                <a:gd name="T32" fmla="*/ 3141 w 3195"/>
                <a:gd name="T33" fmla="*/ 1138 h 3071"/>
                <a:gd name="T34" fmla="*/ 3189 w 3195"/>
                <a:gd name="T35" fmla="*/ 1401 h 3071"/>
                <a:gd name="T36" fmla="*/ 3189 w 3195"/>
                <a:gd name="T37" fmla="*/ 1670 h 3071"/>
                <a:gd name="T38" fmla="*/ 3141 w 3195"/>
                <a:gd name="T39" fmla="*/ 1933 h 3071"/>
                <a:gd name="T40" fmla="*/ 3046 w 3195"/>
                <a:gd name="T41" fmla="*/ 2185 h 3071"/>
                <a:gd name="T42" fmla="*/ 2906 w 3195"/>
                <a:gd name="T43" fmla="*/ 2416 h 3071"/>
                <a:gd name="T44" fmla="*/ 2727 w 3195"/>
                <a:gd name="T45" fmla="*/ 2620 h 3071"/>
                <a:gd name="T46" fmla="*/ 2514 w 3195"/>
                <a:gd name="T47" fmla="*/ 2793 h 3071"/>
                <a:gd name="T48" fmla="*/ 2273 w 3195"/>
                <a:gd name="T49" fmla="*/ 2927 h 3071"/>
                <a:gd name="T50" fmla="*/ 2011 w 3195"/>
                <a:gd name="T51" fmla="*/ 3018 h 3071"/>
                <a:gd name="T52" fmla="*/ 1738 w 3195"/>
                <a:gd name="T53" fmla="*/ 3065 h 3071"/>
                <a:gd name="T54" fmla="*/ 1458 w 3195"/>
                <a:gd name="T55" fmla="*/ 3065 h 3071"/>
                <a:gd name="T56" fmla="*/ 1184 w 3195"/>
                <a:gd name="T57" fmla="*/ 3018 h 3071"/>
                <a:gd name="T58" fmla="*/ 922 w 3195"/>
                <a:gd name="T59" fmla="*/ 2927 h 3071"/>
                <a:gd name="T60" fmla="*/ 681 w 3195"/>
                <a:gd name="T61" fmla="*/ 2793 h 3071"/>
                <a:gd name="T62" fmla="*/ 468 w 3195"/>
                <a:gd name="T63" fmla="*/ 2620 h 3071"/>
                <a:gd name="T64" fmla="*/ 289 w 3195"/>
                <a:gd name="T65" fmla="*/ 2416 h 3071"/>
                <a:gd name="T66" fmla="*/ 149 w 3195"/>
                <a:gd name="T67" fmla="*/ 2185 h 3071"/>
                <a:gd name="T68" fmla="*/ 54 w 3195"/>
                <a:gd name="T69" fmla="*/ 1933 h 3071"/>
                <a:gd name="T70" fmla="*/ 6 w 3195"/>
                <a:gd name="T71" fmla="*/ 1670 h 30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95" h="3071">
                  <a:moveTo>
                    <a:pt x="0" y="1535"/>
                  </a:moveTo>
                  <a:lnTo>
                    <a:pt x="6" y="1401"/>
                  </a:lnTo>
                  <a:lnTo>
                    <a:pt x="24" y="1269"/>
                  </a:lnTo>
                  <a:lnTo>
                    <a:pt x="54" y="1138"/>
                  </a:lnTo>
                  <a:lnTo>
                    <a:pt x="97" y="1009"/>
                  </a:lnTo>
                  <a:lnTo>
                    <a:pt x="149" y="886"/>
                  </a:lnTo>
                  <a:lnTo>
                    <a:pt x="213" y="769"/>
                  </a:lnTo>
                  <a:lnTo>
                    <a:pt x="289" y="655"/>
                  </a:lnTo>
                  <a:lnTo>
                    <a:pt x="374" y="550"/>
                  </a:lnTo>
                  <a:lnTo>
                    <a:pt x="468" y="451"/>
                  </a:lnTo>
                  <a:lnTo>
                    <a:pt x="572" y="360"/>
                  </a:lnTo>
                  <a:lnTo>
                    <a:pt x="681" y="278"/>
                  </a:lnTo>
                  <a:lnTo>
                    <a:pt x="800" y="205"/>
                  </a:lnTo>
                  <a:lnTo>
                    <a:pt x="922" y="143"/>
                  </a:lnTo>
                  <a:lnTo>
                    <a:pt x="1050" y="94"/>
                  </a:lnTo>
                  <a:lnTo>
                    <a:pt x="1184" y="53"/>
                  </a:lnTo>
                  <a:lnTo>
                    <a:pt x="1321" y="24"/>
                  </a:lnTo>
                  <a:lnTo>
                    <a:pt x="1458" y="6"/>
                  </a:lnTo>
                  <a:lnTo>
                    <a:pt x="1598" y="0"/>
                  </a:lnTo>
                  <a:lnTo>
                    <a:pt x="1738" y="6"/>
                  </a:lnTo>
                  <a:lnTo>
                    <a:pt x="1874" y="24"/>
                  </a:lnTo>
                  <a:lnTo>
                    <a:pt x="2011" y="53"/>
                  </a:lnTo>
                  <a:lnTo>
                    <a:pt x="2145" y="94"/>
                  </a:lnTo>
                  <a:lnTo>
                    <a:pt x="2273" y="143"/>
                  </a:lnTo>
                  <a:lnTo>
                    <a:pt x="2398" y="205"/>
                  </a:lnTo>
                  <a:lnTo>
                    <a:pt x="2514" y="278"/>
                  </a:lnTo>
                  <a:lnTo>
                    <a:pt x="2623" y="360"/>
                  </a:lnTo>
                  <a:lnTo>
                    <a:pt x="2727" y="451"/>
                  </a:lnTo>
                  <a:lnTo>
                    <a:pt x="2821" y="550"/>
                  </a:lnTo>
                  <a:lnTo>
                    <a:pt x="2906" y="655"/>
                  </a:lnTo>
                  <a:lnTo>
                    <a:pt x="2982" y="769"/>
                  </a:lnTo>
                  <a:lnTo>
                    <a:pt x="3046" y="886"/>
                  </a:lnTo>
                  <a:lnTo>
                    <a:pt x="3098" y="1009"/>
                  </a:lnTo>
                  <a:lnTo>
                    <a:pt x="3141" y="1138"/>
                  </a:lnTo>
                  <a:lnTo>
                    <a:pt x="3171" y="1269"/>
                  </a:lnTo>
                  <a:lnTo>
                    <a:pt x="3189" y="1401"/>
                  </a:lnTo>
                  <a:lnTo>
                    <a:pt x="3195" y="1535"/>
                  </a:lnTo>
                  <a:lnTo>
                    <a:pt x="3189" y="1670"/>
                  </a:lnTo>
                  <a:lnTo>
                    <a:pt x="3171" y="1802"/>
                  </a:lnTo>
                  <a:lnTo>
                    <a:pt x="3141" y="1933"/>
                  </a:lnTo>
                  <a:lnTo>
                    <a:pt x="3098" y="2062"/>
                  </a:lnTo>
                  <a:lnTo>
                    <a:pt x="3046" y="2185"/>
                  </a:lnTo>
                  <a:lnTo>
                    <a:pt x="2982" y="2305"/>
                  </a:lnTo>
                  <a:lnTo>
                    <a:pt x="2906" y="2416"/>
                  </a:lnTo>
                  <a:lnTo>
                    <a:pt x="2821" y="2521"/>
                  </a:lnTo>
                  <a:lnTo>
                    <a:pt x="2727" y="2620"/>
                  </a:lnTo>
                  <a:lnTo>
                    <a:pt x="2623" y="2711"/>
                  </a:lnTo>
                  <a:lnTo>
                    <a:pt x="2514" y="2793"/>
                  </a:lnTo>
                  <a:lnTo>
                    <a:pt x="2398" y="2866"/>
                  </a:lnTo>
                  <a:lnTo>
                    <a:pt x="2273" y="2927"/>
                  </a:lnTo>
                  <a:lnTo>
                    <a:pt x="2145" y="2977"/>
                  </a:lnTo>
                  <a:lnTo>
                    <a:pt x="2011" y="3018"/>
                  </a:lnTo>
                  <a:lnTo>
                    <a:pt x="1874" y="3047"/>
                  </a:lnTo>
                  <a:lnTo>
                    <a:pt x="1738" y="3065"/>
                  </a:lnTo>
                  <a:lnTo>
                    <a:pt x="1598" y="3071"/>
                  </a:lnTo>
                  <a:lnTo>
                    <a:pt x="1458" y="3065"/>
                  </a:lnTo>
                  <a:lnTo>
                    <a:pt x="1321" y="3047"/>
                  </a:lnTo>
                  <a:lnTo>
                    <a:pt x="1184" y="3018"/>
                  </a:lnTo>
                  <a:lnTo>
                    <a:pt x="1050" y="2977"/>
                  </a:lnTo>
                  <a:lnTo>
                    <a:pt x="922" y="2927"/>
                  </a:lnTo>
                  <a:lnTo>
                    <a:pt x="800" y="2866"/>
                  </a:lnTo>
                  <a:lnTo>
                    <a:pt x="681" y="2793"/>
                  </a:lnTo>
                  <a:lnTo>
                    <a:pt x="572" y="2711"/>
                  </a:lnTo>
                  <a:lnTo>
                    <a:pt x="468" y="2620"/>
                  </a:lnTo>
                  <a:lnTo>
                    <a:pt x="374" y="2521"/>
                  </a:lnTo>
                  <a:lnTo>
                    <a:pt x="289" y="2416"/>
                  </a:lnTo>
                  <a:lnTo>
                    <a:pt x="213" y="2305"/>
                  </a:lnTo>
                  <a:lnTo>
                    <a:pt x="149" y="2185"/>
                  </a:lnTo>
                  <a:lnTo>
                    <a:pt x="97" y="2062"/>
                  </a:lnTo>
                  <a:lnTo>
                    <a:pt x="54" y="1933"/>
                  </a:lnTo>
                  <a:lnTo>
                    <a:pt x="24" y="1802"/>
                  </a:lnTo>
                  <a:lnTo>
                    <a:pt x="6" y="1670"/>
                  </a:lnTo>
                  <a:lnTo>
                    <a:pt x="0" y="1535"/>
                  </a:lnTo>
                  <a:close/>
                </a:path>
              </a:pathLst>
            </a:custGeom>
            <a:solidFill>
              <a:srgbClr val="FFFFFF"/>
            </a:solidFill>
            <a:ln w="11430">
              <a:solidFill>
                <a:srgbClr val="000000"/>
              </a:solidFill>
              <a:prstDash val="solid"/>
              <a:round/>
              <a:headEnd/>
              <a:tailEnd/>
            </a:ln>
          </p:spPr>
          <p:txBody>
            <a:bodyPr/>
            <a:lstStyle/>
            <a:p>
              <a:endParaRPr lang="en-US"/>
            </a:p>
          </p:txBody>
        </p:sp>
        <p:sp>
          <p:nvSpPr>
            <p:cNvPr id="22545" name="Freeform 16">
              <a:extLst>
                <a:ext uri="{FF2B5EF4-FFF2-40B4-BE49-F238E27FC236}">
                  <a16:creationId xmlns:a16="http://schemas.microsoft.com/office/drawing/2014/main" xmlns="" id="{45049188-BDFB-4C9C-9C3A-B04FF0464D26}"/>
                </a:ext>
              </a:extLst>
            </p:cNvPr>
            <p:cNvSpPr>
              <a:spLocks/>
            </p:cNvSpPr>
            <p:nvPr/>
          </p:nvSpPr>
          <p:spPr bwMode="auto">
            <a:xfrm>
              <a:off x="5333" y="4876"/>
              <a:ext cx="1827" cy="1755"/>
            </a:xfrm>
            <a:custGeom>
              <a:avLst/>
              <a:gdLst>
                <a:gd name="T0" fmla="*/ 0 w 1827"/>
                <a:gd name="T1" fmla="*/ 877 h 1755"/>
                <a:gd name="T2" fmla="*/ 7 w 1827"/>
                <a:gd name="T3" fmla="*/ 778 h 1755"/>
                <a:gd name="T4" fmla="*/ 25 w 1827"/>
                <a:gd name="T5" fmla="*/ 682 h 1755"/>
                <a:gd name="T6" fmla="*/ 52 w 1827"/>
                <a:gd name="T7" fmla="*/ 588 h 1755"/>
                <a:gd name="T8" fmla="*/ 92 w 1827"/>
                <a:gd name="T9" fmla="*/ 497 h 1755"/>
                <a:gd name="T10" fmla="*/ 140 w 1827"/>
                <a:gd name="T11" fmla="*/ 410 h 1755"/>
                <a:gd name="T12" fmla="*/ 198 w 1827"/>
                <a:gd name="T13" fmla="*/ 331 h 1755"/>
                <a:gd name="T14" fmla="*/ 268 w 1827"/>
                <a:gd name="T15" fmla="*/ 257 h 1755"/>
                <a:gd name="T16" fmla="*/ 344 w 1827"/>
                <a:gd name="T17" fmla="*/ 190 h 1755"/>
                <a:gd name="T18" fmla="*/ 427 w 1827"/>
                <a:gd name="T19" fmla="*/ 135 h 1755"/>
                <a:gd name="T20" fmla="*/ 518 w 1827"/>
                <a:gd name="T21" fmla="*/ 88 h 1755"/>
                <a:gd name="T22" fmla="*/ 612 w 1827"/>
                <a:gd name="T23" fmla="*/ 50 h 1755"/>
                <a:gd name="T24" fmla="*/ 710 w 1827"/>
                <a:gd name="T25" fmla="*/ 24 h 1755"/>
                <a:gd name="T26" fmla="*/ 810 w 1827"/>
                <a:gd name="T27" fmla="*/ 6 h 1755"/>
                <a:gd name="T28" fmla="*/ 914 w 1827"/>
                <a:gd name="T29" fmla="*/ 0 h 1755"/>
                <a:gd name="T30" fmla="*/ 1017 w 1827"/>
                <a:gd name="T31" fmla="*/ 6 h 1755"/>
                <a:gd name="T32" fmla="*/ 1117 w 1827"/>
                <a:gd name="T33" fmla="*/ 24 h 1755"/>
                <a:gd name="T34" fmla="*/ 1215 w 1827"/>
                <a:gd name="T35" fmla="*/ 50 h 1755"/>
                <a:gd name="T36" fmla="*/ 1309 w 1827"/>
                <a:gd name="T37" fmla="*/ 88 h 1755"/>
                <a:gd name="T38" fmla="*/ 1400 w 1827"/>
                <a:gd name="T39" fmla="*/ 135 h 1755"/>
                <a:gd name="T40" fmla="*/ 1483 w 1827"/>
                <a:gd name="T41" fmla="*/ 190 h 1755"/>
                <a:gd name="T42" fmla="*/ 1559 w 1827"/>
                <a:gd name="T43" fmla="*/ 257 h 1755"/>
                <a:gd name="T44" fmla="*/ 1629 w 1827"/>
                <a:gd name="T45" fmla="*/ 331 h 1755"/>
                <a:gd name="T46" fmla="*/ 1687 w 1827"/>
                <a:gd name="T47" fmla="*/ 410 h 1755"/>
                <a:gd name="T48" fmla="*/ 1735 w 1827"/>
                <a:gd name="T49" fmla="*/ 497 h 1755"/>
                <a:gd name="T50" fmla="*/ 1775 w 1827"/>
                <a:gd name="T51" fmla="*/ 588 h 1755"/>
                <a:gd name="T52" fmla="*/ 1802 w 1827"/>
                <a:gd name="T53" fmla="*/ 682 h 1755"/>
                <a:gd name="T54" fmla="*/ 1820 w 1827"/>
                <a:gd name="T55" fmla="*/ 778 h 1755"/>
                <a:gd name="T56" fmla="*/ 1827 w 1827"/>
                <a:gd name="T57" fmla="*/ 877 h 1755"/>
                <a:gd name="T58" fmla="*/ 1820 w 1827"/>
                <a:gd name="T59" fmla="*/ 977 h 1755"/>
                <a:gd name="T60" fmla="*/ 1802 w 1827"/>
                <a:gd name="T61" fmla="*/ 1073 h 1755"/>
                <a:gd name="T62" fmla="*/ 1775 w 1827"/>
                <a:gd name="T63" fmla="*/ 1167 h 1755"/>
                <a:gd name="T64" fmla="*/ 1735 w 1827"/>
                <a:gd name="T65" fmla="*/ 1258 h 1755"/>
                <a:gd name="T66" fmla="*/ 1687 w 1827"/>
                <a:gd name="T67" fmla="*/ 1345 h 1755"/>
                <a:gd name="T68" fmla="*/ 1629 w 1827"/>
                <a:gd name="T69" fmla="*/ 1424 h 1755"/>
                <a:gd name="T70" fmla="*/ 1559 w 1827"/>
                <a:gd name="T71" fmla="*/ 1497 h 1755"/>
                <a:gd name="T72" fmla="*/ 1483 w 1827"/>
                <a:gd name="T73" fmla="*/ 1565 h 1755"/>
                <a:gd name="T74" fmla="*/ 1400 w 1827"/>
                <a:gd name="T75" fmla="*/ 1620 h 1755"/>
                <a:gd name="T76" fmla="*/ 1309 w 1827"/>
                <a:gd name="T77" fmla="*/ 1667 h 1755"/>
                <a:gd name="T78" fmla="*/ 1215 w 1827"/>
                <a:gd name="T79" fmla="*/ 1705 h 1755"/>
                <a:gd name="T80" fmla="*/ 1117 w 1827"/>
                <a:gd name="T81" fmla="*/ 1731 h 1755"/>
                <a:gd name="T82" fmla="*/ 1017 w 1827"/>
                <a:gd name="T83" fmla="*/ 1749 h 1755"/>
                <a:gd name="T84" fmla="*/ 914 w 1827"/>
                <a:gd name="T85" fmla="*/ 1755 h 1755"/>
                <a:gd name="T86" fmla="*/ 810 w 1827"/>
                <a:gd name="T87" fmla="*/ 1749 h 1755"/>
                <a:gd name="T88" fmla="*/ 710 w 1827"/>
                <a:gd name="T89" fmla="*/ 1731 h 1755"/>
                <a:gd name="T90" fmla="*/ 612 w 1827"/>
                <a:gd name="T91" fmla="*/ 1705 h 1755"/>
                <a:gd name="T92" fmla="*/ 518 w 1827"/>
                <a:gd name="T93" fmla="*/ 1667 h 1755"/>
                <a:gd name="T94" fmla="*/ 427 w 1827"/>
                <a:gd name="T95" fmla="*/ 1620 h 1755"/>
                <a:gd name="T96" fmla="*/ 344 w 1827"/>
                <a:gd name="T97" fmla="*/ 1565 h 1755"/>
                <a:gd name="T98" fmla="*/ 268 w 1827"/>
                <a:gd name="T99" fmla="*/ 1497 h 1755"/>
                <a:gd name="T100" fmla="*/ 198 w 1827"/>
                <a:gd name="T101" fmla="*/ 1424 h 1755"/>
                <a:gd name="T102" fmla="*/ 140 w 1827"/>
                <a:gd name="T103" fmla="*/ 1345 h 1755"/>
                <a:gd name="T104" fmla="*/ 92 w 1827"/>
                <a:gd name="T105" fmla="*/ 1258 h 1755"/>
                <a:gd name="T106" fmla="*/ 52 w 1827"/>
                <a:gd name="T107" fmla="*/ 1167 h 1755"/>
                <a:gd name="T108" fmla="*/ 25 w 1827"/>
                <a:gd name="T109" fmla="*/ 1073 h 1755"/>
                <a:gd name="T110" fmla="*/ 7 w 1827"/>
                <a:gd name="T111" fmla="*/ 977 h 1755"/>
                <a:gd name="T112" fmla="*/ 0 w 1827"/>
                <a:gd name="T113" fmla="*/ 877 h 17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827" h="1755">
                  <a:moveTo>
                    <a:pt x="0" y="877"/>
                  </a:moveTo>
                  <a:lnTo>
                    <a:pt x="7" y="778"/>
                  </a:lnTo>
                  <a:lnTo>
                    <a:pt x="25" y="682"/>
                  </a:lnTo>
                  <a:lnTo>
                    <a:pt x="52" y="588"/>
                  </a:lnTo>
                  <a:lnTo>
                    <a:pt x="92" y="497"/>
                  </a:lnTo>
                  <a:lnTo>
                    <a:pt x="140" y="410"/>
                  </a:lnTo>
                  <a:lnTo>
                    <a:pt x="198" y="331"/>
                  </a:lnTo>
                  <a:lnTo>
                    <a:pt x="268" y="257"/>
                  </a:lnTo>
                  <a:lnTo>
                    <a:pt x="344" y="190"/>
                  </a:lnTo>
                  <a:lnTo>
                    <a:pt x="427" y="135"/>
                  </a:lnTo>
                  <a:lnTo>
                    <a:pt x="518" y="88"/>
                  </a:lnTo>
                  <a:lnTo>
                    <a:pt x="612" y="50"/>
                  </a:lnTo>
                  <a:lnTo>
                    <a:pt x="710" y="24"/>
                  </a:lnTo>
                  <a:lnTo>
                    <a:pt x="810" y="6"/>
                  </a:lnTo>
                  <a:lnTo>
                    <a:pt x="914" y="0"/>
                  </a:lnTo>
                  <a:lnTo>
                    <a:pt x="1017" y="6"/>
                  </a:lnTo>
                  <a:lnTo>
                    <a:pt x="1117" y="24"/>
                  </a:lnTo>
                  <a:lnTo>
                    <a:pt x="1215" y="50"/>
                  </a:lnTo>
                  <a:lnTo>
                    <a:pt x="1309" y="88"/>
                  </a:lnTo>
                  <a:lnTo>
                    <a:pt x="1400" y="135"/>
                  </a:lnTo>
                  <a:lnTo>
                    <a:pt x="1483" y="190"/>
                  </a:lnTo>
                  <a:lnTo>
                    <a:pt x="1559" y="257"/>
                  </a:lnTo>
                  <a:lnTo>
                    <a:pt x="1629" y="331"/>
                  </a:lnTo>
                  <a:lnTo>
                    <a:pt x="1687" y="410"/>
                  </a:lnTo>
                  <a:lnTo>
                    <a:pt x="1735" y="497"/>
                  </a:lnTo>
                  <a:lnTo>
                    <a:pt x="1775" y="588"/>
                  </a:lnTo>
                  <a:lnTo>
                    <a:pt x="1802" y="682"/>
                  </a:lnTo>
                  <a:lnTo>
                    <a:pt x="1820" y="778"/>
                  </a:lnTo>
                  <a:lnTo>
                    <a:pt x="1827" y="877"/>
                  </a:lnTo>
                  <a:lnTo>
                    <a:pt x="1820" y="977"/>
                  </a:lnTo>
                  <a:lnTo>
                    <a:pt x="1802" y="1073"/>
                  </a:lnTo>
                  <a:lnTo>
                    <a:pt x="1775" y="1167"/>
                  </a:lnTo>
                  <a:lnTo>
                    <a:pt x="1735" y="1258"/>
                  </a:lnTo>
                  <a:lnTo>
                    <a:pt x="1687" y="1345"/>
                  </a:lnTo>
                  <a:lnTo>
                    <a:pt x="1629" y="1424"/>
                  </a:lnTo>
                  <a:lnTo>
                    <a:pt x="1559" y="1497"/>
                  </a:lnTo>
                  <a:lnTo>
                    <a:pt x="1483" y="1565"/>
                  </a:lnTo>
                  <a:lnTo>
                    <a:pt x="1400" y="1620"/>
                  </a:lnTo>
                  <a:lnTo>
                    <a:pt x="1309" y="1667"/>
                  </a:lnTo>
                  <a:lnTo>
                    <a:pt x="1215" y="1705"/>
                  </a:lnTo>
                  <a:lnTo>
                    <a:pt x="1117" y="1731"/>
                  </a:lnTo>
                  <a:lnTo>
                    <a:pt x="1017" y="1749"/>
                  </a:lnTo>
                  <a:lnTo>
                    <a:pt x="914" y="1755"/>
                  </a:lnTo>
                  <a:lnTo>
                    <a:pt x="810" y="1749"/>
                  </a:lnTo>
                  <a:lnTo>
                    <a:pt x="710" y="1731"/>
                  </a:lnTo>
                  <a:lnTo>
                    <a:pt x="612" y="1705"/>
                  </a:lnTo>
                  <a:lnTo>
                    <a:pt x="518" y="1667"/>
                  </a:lnTo>
                  <a:lnTo>
                    <a:pt x="427" y="1620"/>
                  </a:lnTo>
                  <a:lnTo>
                    <a:pt x="344" y="1565"/>
                  </a:lnTo>
                  <a:lnTo>
                    <a:pt x="268" y="1497"/>
                  </a:lnTo>
                  <a:lnTo>
                    <a:pt x="198" y="1424"/>
                  </a:lnTo>
                  <a:lnTo>
                    <a:pt x="140" y="1345"/>
                  </a:lnTo>
                  <a:lnTo>
                    <a:pt x="92" y="1258"/>
                  </a:lnTo>
                  <a:lnTo>
                    <a:pt x="52" y="1167"/>
                  </a:lnTo>
                  <a:lnTo>
                    <a:pt x="25" y="1073"/>
                  </a:lnTo>
                  <a:lnTo>
                    <a:pt x="7" y="977"/>
                  </a:lnTo>
                  <a:lnTo>
                    <a:pt x="0" y="877"/>
                  </a:lnTo>
                  <a:close/>
                </a:path>
              </a:pathLst>
            </a:custGeom>
            <a:solidFill>
              <a:srgbClr val="FFFFFF"/>
            </a:solidFill>
            <a:ln w="11430">
              <a:solidFill>
                <a:srgbClr val="000000"/>
              </a:solidFill>
              <a:prstDash val="solid"/>
              <a:round/>
              <a:headEnd/>
              <a:tailEnd/>
            </a:ln>
          </p:spPr>
          <p:txBody>
            <a:bodyPr/>
            <a:lstStyle/>
            <a:p>
              <a:endParaRPr lang="en-US"/>
            </a:p>
          </p:txBody>
        </p:sp>
        <p:sp>
          <p:nvSpPr>
            <p:cNvPr id="22546" name="Rectangle 17">
              <a:extLst>
                <a:ext uri="{FF2B5EF4-FFF2-40B4-BE49-F238E27FC236}">
                  <a16:creationId xmlns:a16="http://schemas.microsoft.com/office/drawing/2014/main" xmlns="" id="{B2F0DF63-2787-4B4A-BFD5-4CF03E8410BC}"/>
                </a:ext>
              </a:extLst>
            </p:cNvPr>
            <p:cNvSpPr>
              <a:spLocks noChangeArrowheads="1"/>
            </p:cNvSpPr>
            <p:nvPr/>
          </p:nvSpPr>
          <p:spPr bwMode="auto">
            <a:xfrm>
              <a:off x="5763" y="5578"/>
              <a:ext cx="934"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bg1"/>
                </a:buClr>
                <a:buFont typeface="Times" panose="02020603050405020304" pitchFamily="18" charset="0"/>
                <a:buChar char="•"/>
                <a:defRPr sz="2800">
                  <a:solidFill>
                    <a:schemeClr val="bg1"/>
                  </a:solidFill>
                  <a:latin typeface="Arial" panose="020B0604020202020204" pitchFamily="34" charset="0"/>
                </a:defRPr>
              </a:lvl1pPr>
              <a:lvl2pPr marL="742950" indent="-285750">
                <a:spcBef>
                  <a:spcPct val="20000"/>
                </a:spcBef>
                <a:buClr>
                  <a:schemeClr val="bg1"/>
                </a:buClr>
                <a:buChar char="–"/>
                <a:defRPr sz="2600">
                  <a:solidFill>
                    <a:schemeClr val="bg1"/>
                  </a:solidFill>
                  <a:latin typeface="Arial" panose="020B0604020202020204" pitchFamily="34" charset="0"/>
                </a:defRPr>
              </a:lvl2pPr>
              <a:lvl3pPr marL="1143000" indent="-228600">
                <a:spcBef>
                  <a:spcPct val="20000"/>
                </a:spcBef>
                <a:buClr>
                  <a:schemeClr val="bg1"/>
                </a:buClr>
                <a:buFont typeface="Times" panose="02020603050405020304" pitchFamily="18" charset="0"/>
                <a:buChar char="•"/>
                <a:defRPr sz="2200">
                  <a:solidFill>
                    <a:schemeClr val="bg1"/>
                  </a:solidFill>
                  <a:latin typeface="Arial" panose="020B0604020202020204" pitchFamily="34" charset="0"/>
                </a:defRPr>
              </a:lvl3pPr>
              <a:lvl4pPr marL="1600200" indent="-228600">
                <a:spcBef>
                  <a:spcPct val="20000"/>
                </a:spcBef>
                <a:buClr>
                  <a:schemeClr val="bg1"/>
                </a:buClr>
                <a:buChar char="–"/>
                <a:defRPr sz="2000">
                  <a:solidFill>
                    <a:schemeClr val="bg1"/>
                  </a:solidFill>
                  <a:latin typeface="Arial" panose="020B0604020202020204" pitchFamily="34" charset="0"/>
                </a:defRPr>
              </a:lvl4pPr>
              <a:lvl5pPr marL="2057400" indent="-228600">
                <a:spcBef>
                  <a:spcPct val="20000"/>
                </a:spcBef>
                <a:buClr>
                  <a:schemeClr val="bg1"/>
                </a:buClr>
                <a:buFont typeface="Times" panose="02020603050405020304" pitchFamily="18" charset="0"/>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9pPr>
            </a:lstStyle>
            <a:p>
              <a:pPr>
                <a:spcBef>
                  <a:spcPct val="0"/>
                </a:spcBef>
                <a:buClrTx/>
                <a:buFontTx/>
                <a:buNone/>
              </a:pPr>
              <a:r>
                <a:rPr lang="en-US" altLang="ko-KR" sz="1700">
                  <a:solidFill>
                    <a:srgbClr val="000000"/>
                  </a:solidFill>
                  <a:latin typeface="Times New Roman" panose="02020603050405020304" pitchFamily="18" charset="0"/>
                  <a:ea typeface="Batang" panose="02030600000101010101" pitchFamily="18" charset="-127"/>
                  <a:cs typeface="Batang" panose="02030600000101010101" pitchFamily="18" charset="-127"/>
                </a:rPr>
                <a:t>Person</a:t>
              </a:r>
              <a:endParaRPr lang="en-US" altLang="en-US" sz="2000">
                <a:solidFill>
                  <a:srgbClr val="003D7E"/>
                </a:solidFill>
                <a:latin typeface="Times New Roman" panose="02020603050405020304" pitchFamily="18" charset="0"/>
              </a:endParaRPr>
            </a:p>
          </p:txBody>
        </p:sp>
        <p:sp>
          <p:nvSpPr>
            <p:cNvPr id="22547" name="Rectangle 18">
              <a:extLst>
                <a:ext uri="{FF2B5EF4-FFF2-40B4-BE49-F238E27FC236}">
                  <a16:creationId xmlns:a16="http://schemas.microsoft.com/office/drawing/2014/main" xmlns="" id="{58121941-1F59-4601-A768-54CB5943363E}"/>
                </a:ext>
              </a:extLst>
            </p:cNvPr>
            <p:cNvSpPr>
              <a:spLocks noChangeArrowheads="1"/>
            </p:cNvSpPr>
            <p:nvPr/>
          </p:nvSpPr>
          <p:spPr bwMode="auto">
            <a:xfrm>
              <a:off x="5211" y="4525"/>
              <a:ext cx="2009"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bg1"/>
                </a:buClr>
                <a:buFont typeface="Times" panose="02020603050405020304" pitchFamily="18" charset="0"/>
                <a:buChar char="•"/>
                <a:defRPr sz="2800">
                  <a:solidFill>
                    <a:schemeClr val="bg1"/>
                  </a:solidFill>
                  <a:latin typeface="Arial" panose="020B0604020202020204" pitchFamily="34" charset="0"/>
                </a:defRPr>
              </a:lvl1pPr>
              <a:lvl2pPr marL="742950" indent="-285750">
                <a:spcBef>
                  <a:spcPct val="20000"/>
                </a:spcBef>
                <a:buClr>
                  <a:schemeClr val="bg1"/>
                </a:buClr>
                <a:buChar char="–"/>
                <a:defRPr sz="2600">
                  <a:solidFill>
                    <a:schemeClr val="bg1"/>
                  </a:solidFill>
                  <a:latin typeface="Arial" panose="020B0604020202020204" pitchFamily="34" charset="0"/>
                </a:defRPr>
              </a:lvl2pPr>
              <a:lvl3pPr marL="1143000" indent="-228600">
                <a:spcBef>
                  <a:spcPct val="20000"/>
                </a:spcBef>
                <a:buClr>
                  <a:schemeClr val="bg1"/>
                </a:buClr>
                <a:buFont typeface="Times" panose="02020603050405020304" pitchFamily="18" charset="0"/>
                <a:buChar char="•"/>
                <a:defRPr sz="2200">
                  <a:solidFill>
                    <a:schemeClr val="bg1"/>
                  </a:solidFill>
                  <a:latin typeface="Arial" panose="020B0604020202020204" pitchFamily="34" charset="0"/>
                </a:defRPr>
              </a:lvl3pPr>
              <a:lvl4pPr marL="1600200" indent="-228600">
                <a:spcBef>
                  <a:spcPct val="20000"/>
                </a:spcBef>
                <a:buClr>
                  <a:schemeClr val="bg1"/>
                </a:buClr>
                <a:buChar char="–"/>
                <a:defRPr sz="2000">
                  <a:solidFill>
                    <a:schemeClr val="bg1"/>
                  </a:solidFill>
                  <a:latin typeface="Arial" panose="020B0604020202020204" pitchFamily="34" charset="0"/>
                </a:defRPr>
              </a:lvl4pPr>
              <a:lvl5pPr marL="2057400" indent="-228600">
                <a:spcBef>
                  <a:spcPct val="20000"/>
                </a:spcBef>
                <a:buClr>
                  <a:schemeClr val="bg1"/>
                </a:buClr>
                <a:buFont typeface="Times" panose="02020603050405020304" pitchFamily="18" charset="0"/>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9pPr>
            </a:lstStyle>
            <a:p>
              <a:pPr>
                <a:spcBef>
                  <a:spcPct val="0"/>
                </a:spcBef>
                <a:buClrTx/>
                <a:buFontTx/>
                <a:buNone/>
              </a:pPr>
              <a:r>
                <a:rPr lang="en-US" altLang="ko-KR" sz="1400">
                  <a:solidFill>
                    <a:srgbClr val="000000"/>
                  </a:solidFill>
                  <a:latin typeface="Times New Roman" panose="02020603050405020304" pitchFamily="18" charset="0"/>
                  <a:ea typeface="Batang" panose="02030600000101010101" pitchFamily="18" charset="-127"/>
                  <a:cs typeface="Batang" panose="02030600000101010101" pitchFamily="18" charset="-127"/>
                </a:rPr>
                <a:t>Family &amp; Friends</a:t>
              </a:r>
              <a:endParaRPr lang="en-US" altLang="en-US" sz="2000">
                <a:solidFill>
                  <a:srgbClr val="003D7E"/>
                </a:solidFill>
                <a:latin typeface="Times New Roman" panose="02020603050405020304" pitchFamily="18" charset="0"/>
              </a:endParaRPr>
            </a:p>
          </p:txBody>
        </p:sp>
        <p:sp>
          <p:nvSpPr>
            <p:cNvPr id="22548" name="Rectangle 19">
              <a:extLst>
                <a:ext uri="{FF2B5EF4-FFF2-40B4-BE49-F238E27FC236}">
                  <a16:creationId xmlns:a16="http://schemas.microsoft.com/office/drawing/2014/main" xmlns="" id="{1EAE6B3A-DE11-4377-83DD-CADE4925E2CA}"/>
                </a:ext>
              </a:extLst>
            </p:cNvPr>
            <p:cNvSpPr>
              <a:spLocks noChangeArrowheads="1"/>
            </p:cNvSpPr>
            <p:nvPr/>
          </p:nvSpPr>
          <p:spPr bwMode="auto">
            <a:xfrm>
              <a:off x="5240" y="3783"/>
              <a:ext cx="2050"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bg1"/>
                </a:buClr>
                <a:buFont typeface="Times" panose="02020603050405020304" pitchFamily="18" charset="0"/>
                <a:buChar char="•"/>
                <a:defRPr sz="2800">
                  <a:solidFill>
                    <a:schemeClr val="bg1"/>
                  </a:solidFill>
                  <a:latin typeface="Arial" panose="020B0604020202020204" pitchFamily="34" charset="0"/>
                </a:defRPr>
              </a:lvl1pPr>
              <a:lvl2pPr marL="742950" indent="-285750">
                <a:spcBef>
                  <a:spcPct val="20000"/>
                </a:spcBef>
                <a:buClr>
                  <a:schemeClr val="bg1"/>
                </a:buClr>
                <a:buChar char="–"/>
                <a:defRPr sz="2600">
                  <a:solidFill>
                    <a:schemeClr val="bg1"/>
                  </a:solidFill>
                  <a:latin typeface="Arial" panose="020B0604020202020204" pitchFamily="34" charset="0"/>
                </a:defRPr>
              </a:lvl2pPr>
              <a:lvl3pPr marL="1143000" indent="-228600">
                <a:spcBef>
                  <a:spcPct val="20000"/>
                </a:spcBef>
                <a:buClr>
                  <a:schemeClr val="bg1"/>
                </a:buClr>
                <a:buFont typeface="Times" panose="02020603050405020304" pitchFamily="18" charset="0"/>
                <a:buChar char="•"/>
                <a:defRPr sz="2200">
                  <a:solidFill>
                    <a:schemeClr val="bg1"/>
                  </a:solidFill>
                  <a:latin typeface="Arial" panose="020B0604020202020204" pitchFamily="34" charset="0"/>
                </a:defRPr>
              </a:lvl3pPr>
              <a:lvl4pPr marL="1600200" indent="-228600">
                <a:spcBef>
                  <a:spcPct val="20000"/>
                </a:spcBef>
                <a:buClr>
                  <a:schemeClr val="bg1"/>
                </a:buClr>
                <a:buChar char="–"/>
                <a:defRPr sz="2000">
                  <a:solidFill>
                    <a:schemeClr val="bg1"/>
                  </a:solidFill>
                  <a:latin typeface="Arial" panose="020B0604020202020204" pitchFamily="34" charset="0"/>
                </a:defRPr>
              </a:lvl4pPr>
              <a:lvl5pPr marL="2057400" indent="-228600">
                <a:spcBef>
                  <a:spcPct val="20000"/>
                </a:spcBef>
                <a:buClr>
                  <a:schemeClr val="bg1"/>
                </a:buClr>
                <a:buFont typeface="Times" panose="02020603050405020304" pitchFamily="18" charset="0"/>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9pPr>
            </a:lstStyle>
            <a:p>
              <a:pPr>
                <a:spcBef>
                  <a:spcPct val="0"/>
                </a:spcBef>
                <a:buClrTx/>
                <a:buFontTx/>
                <a:buNone/>
              </a:pPr>
              <a:r>
                <a:rPr lang="en-US" altLang="ko-KR" sz="1400">
                  <a:solidFill>
                    <a:srgbClr val="000000"/>
                  </a:solidFill>
                  <a:latin typeface="Times New Roman" panose="02020603050405020304" pitchFamily="18" charset="0"/>
                  <a:ea typeface="Batang" panose="02030600000101010101" pitchFamily="18" charset="-127"/>
                  <a:cs typeface="Batang" panose="02030600000101010101" pitchFamily="18" charset="-127"/>
                </a:rPr>
                <a:t>Nonpaid Supports</a:t>
              </a:r>
              <a:endParaRPr lang="en-US" altLang="en-US" sz="2000">
                <a:solidFill>
                  <a:srgbClr val="003D7E"/>
                </a:solidFill>
                <a:latin typeface="Times New Roman" panose="02020603050405020304" pitchFamily="18" charset="0"/>
              </a:endParaRPr>
            </a:p>
          </p:txBody>
        </p:sp>
        <p:sp>
          <p:nvSpPr>
            <p:cNvPr id="22549" name="Rectangle 20">
              <a:extLst>
                <a:ext uri="{FF2B5EF4-FFF2-40B4-BE49-F238E27FC236}">
                  <a16:creationId xmlns:a16="http://schemas.microsoft.com/office/drawing/2014/main" xmlns="" id="{8D0F69DE-A7FC-4F3E-AEBF-C72087E627C9}"/>
                </a:ext>
              </a:extLst>
            </p:cNvPr>
            <p:cNvSpPr>
              <a:spLocks noChangeArrowheads="1"/>
            </p:cNvSpPr>
            <p:nvPr/>
          </p:nvSpPr>
          <p:spPr bwMode="auto">
            <a:xfrm>
              <a:off x="5185" y="2932"/>
              <a:ext cx="1926"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bg1"/>
                </a:buClr>
                <a:buFont typeface="Times" panose="02020603050405020304" pitchFamily="18" charset="0"/>
                <a:buChar char="•"/>
                <a:defRPr sz="2800">
                  <a:solidFill>
                    <a:schemeClr val="bg1"/>
                  </a:solidFill>
                  <a:latin typeface="Arial" panose="020B0604020202020204" pitchFamily="34" charset="0"/>
                </a:defRPr>
              </a:lvl1pPr>
              <a:lvl2pPr marL="742950" indent="-285750">
                <a:spcBef>
                  <a:spcPct val="20000"/>
                </a:spcBef>
                <a:buClr>
                  <a:schemeClr val="bg1"/>
                </a:buClr>
                <a:buChar char="–"/>
                <a:defRPr sz="2600">
                  <a:solidFill>
                    <a:schemeClr val="bg1"/>
                  </a:solidFill>
                  <a:latin typeface="Arial" panose="020B0604020202020204" pitchFamily="34" charset="0"/>
                </a:defRPr>
              </a:lvl2pPr>
              <a:lvl3pPr marL="1143000" indent="-228600">
                <a:spcBef>
                  <a:spcPct val="20000"/>
                </a:spcBef>
                <a:buClr>
                  <a:schemeClr val="bg1"/>
                </a:buClr>
                <a:buFont typeface="Times" panose="02020603050405020304" pitchFamily="18" charset="0"/>
                <a:buChar char="•"/>
                <a:defRPr sz="2200">
                  <a:solidFill>
                    <a:schemeClr val="bg1"/>
                  </a:solidFill>
                  <a:latin typeface="Arial" panose="020B0604020202020204" pitchFamily="34" charset="0"/>
                </a:defRPr>
              </a:lvl3pPr>
              <a:lvl4pPr marL="1600200" indent="-228600">
                <a:spcBef>
                  <a:spcPct val="20000"/>
                </a:spcBef>
                <a:buClr>
                  <a:schemeClr val="bg1"/>
                </a:buClr>
                <a:buChar char="–"/>
                <a:defRPr sz="2000">
                  <a:solidFill>
                    <a:schemeClr val="bg1"/>
                  </a:solidFill>
                  <a:latin typeface="Arial" panose="020B0604020202020204" pitchFamily="34" charset="0"/>
                </a:defRPr>
              </a:lvl4pPr>
              <a:lvl5pPr marL="2057400" indent="-228600">
                <a:spcBef>
                  <a:spcPct val="20000"/>
                </a:spcBef>
                <a:buClr>
                  <a:schemeClr val="bg1"/>
                </a:buClr>
                <a:buFont typeface="Times" panose="02020603050405020304" pitchFamily="18" charset="0"/>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9pPr>
            </a:lstStyle>
            <a:p>
              <a:pPr>
                <a:spcBef>
                  <a:spcPct val="0"/>
                </a:spcBef>
                <a:buClrTx/>
                <a:buFontTx/>
                <a:buNone/>
              </a:pPr>
              <a:r>
                <a:rPr lang="en-US" altLang="ko-KR" sz="1400">
                  <a:solidFill>
                    <a:srgbClr val="000000"/>
                  </a:solidFill>
                  <a:latin typeface="Times New Roman" panose="02020603050405020304" pitchFamily="18" charset="0"/>
                  <a:ea typeface="Batang" panose="02030600000101010101" pitchFamily="18" charset="-127"/>
                  <a:cs typeface="Batang" panose="02030600000101010101" pitchFamily="18" charset="-127"/>
                </a:rPr>
                <a:t>Generic Services</a:t>
              </a:r>
              <a:endParaRPr lang="en-US" altLang="en-US" sz="2000">
                <a:solidFill>
                  <a:srgbClr val="003D7E"/>
                </a:solidFill>
                <a:latin typeface="Times New Roman" panose="02020603050405020304" pitchFamily="18" charset="0"/>
              </a:endParaRPr>
            </a:p>
          </p:txBody>
        </p:sp>
        <p:sp>
          <p:nvSpPr>
            <p:cNvPr id="22550" name="Rectangle 21">
              <a:extLst>
                <a:ext uri="{FF2B5EF4-FFF2-40B4-BE49-F238E27FC236}">
                  <a16:creationId xmlns:a16="http://schemas.microsoft.com/office/drawing/2014/main" xmlns="" id="{99D1BB38-6241-44A5-A73D-8C1E5D188D9B}"/>
                </a:ext>
              </a:extLst>
            </p:cNvPr>
            <p:cNvSpPr>
              <a:spLocks noChangeArrowheads="1"/>
            </p:cNvSpPr>
            <p:nvPr/>
          </p:nvSpPr>
          <p:spPr bwMode="auto">
            <a:xfrm>
              <a:off x="5085" y="2175"/>
              <a:ext cx="2335"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bg1"/>
                </a:buClr>
                <a:buFont typeface="Times" panose="02020603050405020304" pitchFamily="18" charset="0"/>
                <a:buChar char="•"/>
                <a:defRPr sz="2800">
                  <a:solidFill>
                    <a:schemeClr val="bg1"/>
                  </a:solidFill>
                  <a:latin typeface="Arial" panose="020B0604020202020204" pitchFamily="34" charset="0"/>
                </a:defRPr>
              </a:lvl1pPr>
              <a:lvl2pPr marL="742950" indent="-285750">
                <a:spcBef>
                  <a:spcPct val="20000"/>
                </a:spcBef>
                <a:buClr>
                  <a:schemeClr val="bg1"/>
                </a:buClr>
                <a:buChar char="–"/>
                <a:defRPr sz="2600">
                  <a:solidFill>
                    <a:schemeClr val="bg1"/>
                  </a:solidFill>
                  <a:latin typeface="Arial" panose="020B0604020202020204" pitchFamily="34" charset="0"/>
                </a:defRPr>
              </a:lvl2pPr>
              <a:lvl3pPr marL="1143000" indent="-228600">
                <a:spcBef>
                  <a:spcPct val="20000"/>
                </a:spcBef>
                <a:buClr>
                  <a:schemeClr val="bg1"/>
                </a:buClr>
                <a:buFont typeface="Times" panose="02020603050405020304" pitchFamily="18" charset="0"/>
                <a:buChar char="•"/>
                <a:defRPr sz="2200">
                  <a:solidFill>
                    <a:schemeClr val="bg1"/>
                  </a:solidFill>
                  <a:latin typeface="Arial" panose="020B0604020202020204" pitchFamily="34" charset="0"/>
                </a:defRPr>
              </a:lvl3pPr>
              <a:lvl4pPr marL="1600200" indent="-228600">
                <a:spcBef>
                  <a:spcPct val="20000"/>
                </a:spcBef>
                <a:buClr>
                  <a:schemeClr val="bg1"/>
                </a:buClr>
                <a:buChar char="–"/>
                <a:defRPr sz="2000">
                  <a:solidFill>
                    <a:schemeClr val="bg1"/>
                  </a:solidFill>
                  <a:latin typeface="Arial" panose="020B0604020202020204" pitchFamily="34" charset="0"/>
                </a:defRPr>
              </a:lvl4pPr>
              <a:lvl5pPr marL="2057400" indent="-228600">
                <a:spcBef>
                  <a:spcPct val="20000"/>
                </a:spcBef>
                <a:buClr>
                  <a:schemeClr val="bg1"/>
                </a:buClr>
                <a:buFont typeface="Times" panose="02020603050405020304" pitchFamily="18" charset="0"/>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9pPr>
            </a:lstStyle>
            <a:p>
              <a:pPr>
                <a:spcBef>
                  <a:spcPct val="0"/>
                </a:spcBef>
                <a:buClrTx/>
                <a:buFontTx/>
                <a:buNone/>
              </a:pPr>
              <a:r>
                <a:rPr lang="en-US" altLang="ko-KR" sz="1400">
                  <a:solidFill>
                    <a:srgbClr val="000000"/>
                  </a:solidFill>
                  <a:latin typeface="Times New Roman" panose="02020603050405020304" pitchFamily="18" charset="0"/>
                  <a:ea typeface="Batang" panose="02030600000101010101" pitchFamily="18" charset="-127"/>
                  <a:cs typeface="Batang" panose="02030600000101010101" pitchFamily="18" charset="-127"/>
                </a:rPr>
                <a:t>Specialized Services</a:t>
              </a:r>
              <a:endParaRPr lang="en-US" altLang="en-US" sz="2000">
                <a:solidFill>
                  <a:srgbClr val="003D7E"/>
                </a:solidFill>
                <a:latin typeface="Times New Roman" panose="02020603050405020304" pitchFamily="18" charset="0"/>
              </a:endParaRPr>
            </a:p>
          </p:txBody>
        </p:sp>
      </p:grpSp>
      <p:pic>
        <p:nvPicPr>
          <p:cNvPr id="22532" name="Content Placeholder 2">
            <a:extLst>
              <a:ext uri="{FF2B5EF4-FFF2-40B4-BE49-F238E27FC236}">
                <a16:creationId xmlns:a16="http://schemas.microsoft.com/office/drawing/2014/main" xmlns="" id="{9761E0D2-A6AD-4F9D-88AB-1F36979FA04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459851" y="3239209"/>
            <a:ext cx="760412" cy="760412"/>
          </a:xfrm>
        </p:spPr>
      </p:pic>
      <p:sp>
        <p:nvSpPr>
          <p:cNvPr id="22533" name="Rectangle 4">
            <a:extLst>
              <a:ext uri="{FF2B5EF4-FFF2-40B4-BE49-F238E27FC236}">
                <a16:creationId xmlns:a16="http://schemas.microsoft.com/office/drawing/2014/main" xmlns="" id="{69D932F3-093C-4465-A92D-DD54E57F495B}"/>
              </a:ext>
            </a:extLst>
          </p:cNvPr>
          <p:cNvSpPr>
            <a:spLocks noChangeArrowheads="1"/>
          </p:cNvSpPr>
          <p:nvPr/>
        </p:nvSpPr>
        <p:spPr bwMode="auto">
          <a:xfrm>
            <a:off x="872345" y="1368499"/>
            <a:ext cx="3741737"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1"/>
              </a:buClr>
              <a:buFont typeface="Times" panose="02020603050405020304" pitchFamily="18" charset="0"/>
              <a:buChar char="•"/>
              <a:defRPr sz="2800">
                <a:solidFill>
                  <a:schemeClr val="bg1"/>
                </a:solidFill>
                <a:latin typeface="Arial" panose="020B0604020202020204" pitchFamily="34" charset="0"/>
              </a:defRPr>
            </a:lvl1pPr>
            <a:lvl2pPr marL="342900">
              <a:spcBef>
                <a:spcPct val="20000"/>
              </a:spcBef>
              <a:buClr>
                <a:schemeClr val="bg1"/>
              </a:buClr>
              <a:buChar char="–"/>
              <a:defRPr sz="2600">
                <a:solidFill>
                  <a:schemeClr val="bg1"/>
                </a:solidFill>
                <a:latin typeface="Arial" panose="020B0604020202020204" pitchFamily="34" charset="0"/>
              </a:defRPr>
            </a:lvl2pPr>
            <a:lvl3pPr marL="1143000" indent="-228600">
              <a:spcBef>
                <a:spcPct val="20000"/>
              </a:spcBef>
              <a:buClr>
                <a:schemeClr val="bg1"/>
              </a:buClr>
              <a:buFont typeface="Times" panose="02020603050405020304" pitchFamily="18" charset="0"/>
              <a:buChar char="•"/>
              <a:defRPr sz="2200">
                <a:solidFill>
                  <a:schemeClr val="bg1"/>
                </a:solidFill>
                <a:latin typeface="Arial" panose="020B0604020202020204" pitchFamily="34" charset="0"/>
              </a:defRPr>
            </a:lvl3pPr>
            <a:lvl4pPr marL="1600200" indent="-228600">
              <a:spcBef>
                <a:spcPct val="20000"/>
              </a:spcBef>
              <a:buClr>
                <a:schemeClr val="bg1"/>
              </a:buClr>
              <a:buChar char="–"/>
              <a:defRPr sz="2000">
                <a:solidFill>
                  <a:schemeClr val="bg1"/>
                </a:solidFill>
                <a:latin typeface="Arial" panose="020B0604020202020204" pitchFamily="34" charset="0"/>
              </a:defRPr>
            </a:lvl4pPr>
            <a:lvl5pPr marL="2057400" indent="-228600">
              <a:spcBef>
                <a:spcPct val="20000"/>
              </a:spcBef>
              <a:buClr>
                <a:schemeClr val="bg1"/>
              </a:buClr>
              <a:buFont typeface="Times" panose="02020603050405020304" pitchFamily="18" charset="0"/>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9pPr>
          </a:lstStyle>
          <a:p>
            <a:pPr>
              <a:spcBef>
                <a:spcPct val="0"/>
              </a:spcBef>
              <a:buClrTx/>
              <a:buFont typeface="Arial" panose="020B0604020202020204" pitchFamily="34" charset="0"/>
              <a:buChar char="•"/>
            </a:pPr>
            <a:r>
              <a:rPr lang="en-US" altLang="en-US" sz="1800" dirty="0">
                <a:solidFill>
                  <a:schemeClr val="tx1"/>
                </a:solidFill>
                <a:latin typeface="Times New Roman" panose="02020603050405020304" pitchFamily="18" charset="0"/>
                <a:cs typeface="Times New Roman" panose="02020603050405020304" pitchFamily="18" charset="0"/>
              </a:rPr>
              <a:t>promote the interests and causes of individuals with or without disabilities;</a:t>
            </a:r>
          </a:p>
          <a:p>
            <a:pPr>
              <a:spcBef>
                <a:spcPct val="0"/>
              </a:spcBef>
              <a:buClrTx/>
              <a:buFont typeface="Arial" panose="020B0604020202020204" pitchFamily="34" charset="0"/>
              <a:buChar char="•"/>
            </a:pPr>
            <a:r>
              <a:rPr lang="en-US" altLang="en-US" sz="1800" dirty="0">
                <a:solidFill>
                  <a:schemeClr val="tx1"/>
                </a:solidFill>
                <a:latin typeface="Times New Roman" panose="02020603050405020304" pitchFamily="18" charset="0"/>
                <a:cs typeface="Times New Roman" panose="02020603050405020304" pitchFamily="18" charset="0"/>
              </a:rPr>
              <a:t>enable them to access opportunities, information, and relationships inherent within integrated work and living environments;</a:t>
            </a:r>
          </a:p>
          <a:p>
            <a:pPr>
              <a:spcBef>
                <a:spcPct val="0"/>
              </a:spcBef>
              <a:buClrTx/>
              <a:buFont typeface="Arial" panose="020B0604020202020204" pitchFamily="34" charset="0"/>
              <a:buChar char="•"/>
            </a:pPr>
            <a:r>
              <a:rPr lang="en-US" altLang="en-US" sz="1800" dirty="0">
                <a:solidFill>
                  <a:schemeClr val="tx1"/>
                </a:solidFill>
                <a:latin typeface="Times New Roman" panose="02020603050405020304" pitchFamily="18" charset="0"/>
                <a:cs typeface="Times New Roman" panose="02020603050405020304" pitchFamily="18" charset="0"/>
              </a:rPr>
              <a:t>result in enhanced interdependence, productivity, community inclusion, life satisfaction, and human functioning. </a:t>
            </a:r>
          </a:p>
          <a:p>
            <a:pPr>
              <a:spcBef>
                <a:spcPct val="0"/>
              </a:spcBef>
              <a:buClrTx/>
              <a:buFont typeface="Arial" panose="020B0604020202020204" pitchFamily="34" charset="0"/>
              <a:buChar char="•"/>
            </a:pPr>
            <a:endParaRPr lang="en-US" altLang="en-US" sz="1800" dirty="0">
              <a:solidFill>
                <a:schemeClr val="tx1"/>
              </a:solidFill>
              <a:latin typeface="Times New Roman" panose="02020603050405020304" pitchFamily="18" charset="0"/>
              <a:cs typeface="Times New Roman" panose="02020603050405020304" pitchFamily="18" charset="0"/>
            </a:endParaRPr>
          </a:p>
          <a:p>
            <a:pPr lvl="1">
              <a:spcBef>
                <a:spcPct val="0"/>
              </a:spcBef>
              <a:buClrTx/>
              <a:buFontTx/>
              <a:buNone/>
            </a:pPr>
            <a:r>
              <a:rPr lang="en-US" altLang="en-US" sz="1800" dirty="0">
                <a:solidFill>
                  <a:schemeClr val="tx1"/>
                </a:solidFill>
                <a:latin typeface="Times New Roman" panose="02020603050405020304" pitchFamily="18" charset="0"/>
                <a:cs typeface="Times New Roman" panose="02020603050405020304" pitchFamily="18" charset="0"/>
              </a:rPr>
              <a:t>In other words, anything that enable a person to live a self-determined life.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952B3BBA-838D-4E20-A968-676766B08D34}"/>
              </a:ext>
            </a:extLst>
          </p:cNvPr>
          <p:cNvSpPr>
            <a:spLocks noGrp="1" noChangeArrowheads="1"/>
          </p:cNvSpPr>
          <p:nvPr>
            <p:ph type="title"/>
          </p:nvPr>
        </p:nvSpPr>
        <p:spPr>
          <a:xfrm>
            <a:off x="2226733" y="396137"/>
            <a:ext cx="6424439" cy="1320800"/>
          </a:xfrm>
        </p:spPr>
        <p:txBody>
          <a:bodyPr>
            <a:normAutofit/>
          </a:bodyPr>
          <a:lstStyle/>
          <a:p>
            <a:pPr eaLnBrk="1" hangingPunct="1"/>
            <a:r>
              <a:rPr lang="en-US" altLang="en-US" b="1" dirty="0">
                <a:latin typeface="Times New Roman" panose="02020603050405020304" pitchFamily="18" charset="0"/>
                <a:cs typeface="Times New Roman" panose="02020603050405020304" pitchFamily="18" charset="0"/>
              </a:rPr>
              <a:t>Dignity, Respect, Equality… </a:t>
            </a:r>
          </a:p>
        </p:txBody>
      </p:sp>
      <p:pic>
        <p:nvPicPr>
          <p:cNvPr id="23556" name="Picture 6" descr="Jean-Paul Bovee, Spokesperson for Autism">
            <a:extLst>
              <a:ext uri="{FF2B5EF4-FFF2-40B4-BE49-F238E27FC236}">
                <a16:creationId xmlns:a16="http://schemas.microsoft.com/office/drawing/2014/main" xmlns="" id="{6D07C6E1-ADBF-4898-9B68-7BC08FE934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67" r="9356" b="4"/>
          <a:stretch/>
        </p:blipFill>
        <p:spPr bwMode="auto">
          <a:xfrm>
            <a:off x="1" y="10"/>
            <a:ext cx="2204759" cy="3433854"/>
          </a:xfrm>
          <a:custGeom>
            <a:avLst/>
            <a:gdLst>
              <a:gd name="connsiteX0" fmla="*/ 0 w 2204759"/>
              <a:gd name="connsiteY0" fmla="*/ 0 h 3433864"/>
              <a:gd name="connsiteX1" fmla="*/ 1674254 w 2204759"/>
              <a:gd name="connsiteY1" fmla="*/ 0 h 3433864"/>
              <a:gd name="connsiteX2" fmla="*/ 2204759 w 2204759"/>
              <a:gd name="connsiteY2" fmla="*/ 3433864 h 3433864"/>
              <a:gd name="connsiteX3" fmla="*/ 0 w 2204759"/>
              <a:gd name="connsiteY3" fmla="*/ 3433864 h 3433864"/>
            </a:gdLst>
            <a:ahLst/>
            <a:cxnLst>
              <a:cxn ang="0">
                <a:pos x="connsiteX0" y="connsiteY0"/>
              </a:cxn>
              <a:cxn ang="0">
                <a:pos x="connsiteX1" y="connsiteY1"/>
              </a:cxn>
              <a:cxn ang="0">
                <a:pos x="connsiteX2" y="connsiteY2"/>
              </a:cxn>
              <a:cxn ang="0">
                <a:pos x="connsiteX3" y="connsiteY3"/>
              </a:cxn>
            </a:cxnLst>
            <a:rect l="l" t="t" r="r" b="b"/>
            <a:pathLst>
              <a:path w="2204759" h="3433864">
                <a:moveTo>
                  <a:pt x="0" y="0"/>
                </a:moveTo>
                <a:lnTo>
                  <a:pt x="1674254" y="0"/>
                </a:lnTo>
                <a:lnTo>
                  <a:pt x="2204759" y="3433864"/>
                </a:lnTo>
                <a:lnTo>
                  <a:pt x="0" y="3433864"/>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10" descr="BOB_WILLIAMS">
            <a:extLst>
              <a:ext uri="{FF2B5EF4-FFF2-40B4-BE49-F238E27FC236}">
                <a16:creationId xmlns:a16="http://schemas.microsoft.com/office/drawing/2014/main" xmlns="" id="{014317EC-5A99-4EBF-B0F4-9FC9E9532E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4368"/>
          <a:stretch/>
        </p:blipFill>
        <p:spPr bwMode="auto">
          <a:xfrm>
            <a:off x="20" y="3433864"/>
            <a:ext cx="2734036" cy="3433865"/>
          </a:xfrm>
          <a:custGeom>
            <a:avLst/>
            <a:gdLst>
              <a:gd name="connsiteX0" fmla="*/ 0 w 2734056"/>
              <a:gd name="connsiteY0" fmla="*/ 0 h 3433865"/>
              <a:gd name="connsiteX1" fmla="*/ 2204758 w 2734056"/>
              <a:gd name="connsiteY1" fmla="*/ 0 h 3433865"/>
              <a:gd name="connsiteX2" fmla="*/ 2734056 w 2734056"/>
              <a:gd name="connsiteY2" fmla="*/ 3426053 h 3433865"/>
              <a:gd name="connsiteX3" fmla="*/ 2734056 w 2734056"/>
              <a:gd name="connsiteY3" fmla="*/ 3433865 h 3433865"/>
              <a:gd name="connsiteX4" fmla="*/ 461457 w 2734056"/>
              <a:gd name="connsiteY4" fmla="*/ 3433865 h 3433865"/>
              <a:gd name="connsiteX5" fmla="*/ 0 w 2734056"/>
              <a:gd name="connsiteY5" fmla="*/ 706119 h 343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056" h="3433865">
                <a:moveTo>
                  <a:pt x="0" y="0"/>
                </a:moveTo>
                <a:lnTo>
                  <a:pt x="2204758" y="0"/>
                </a:lnTo>
                <a:lnTo>
                  <a:pt x="2734056" y="3426053"/>
                </a:lnTo>
                <a:lnTo>
                  <a:pt x="2734056" y="3433865"/>
                </a:lnTo>
                <a:lnTo>
                  <a:pt x="461457" y="3433865"/>
                </a:lnTo>
                <a:lnTo>
                  <a:pt x="0" y="706119"/>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57445" name="Straight Connector 74">
            <a:extLst>
              <a:ext uri="{FF2B5EF4-FFF2-40B4-BE49-F238E27FC236}">
                <a16:creationId xmlns:a16="http://schemas.microsoft.com/office/drawing/2014/main" xmlns="" id="{84F4D647-BB10-471B-85B2-D920AB37717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3433864"/>
            <a:ext cx="22267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57446" name="Isosceles Triangle 8">
            <a:extLst>
              <a:ext uri="{FF2B5EF4-FFF2-40B4-BE49-F238E27FC236}">
                <a16:creationId xmlns:a16="http://schemas.microsoft.com/office/drawing/2014/main" xmlns="" id="{5492A6E7-4E36-4CFA-B4B1-961FCDDA99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57443" name="Rectangle 3">
            <a:extLst>
              <a:ext uri="{FF2B5EF4-FFF2-40B4-BE49-F238E27FC236}">
                <a16:creationId xmlns:a16="http://schemas.microsoft.com/office/drawing/2014/main" xmlns="" id="{AA2AAEA7-BF53-460F-9F29-691A6925FFE9}"/>
              </a:ext>
            </a:extLst>
          </p:cNvPr>
          <p:cNvSpPr>
            <a:spLocks noGrp="1" noChangeArrowheads="1"/>
          </p:cNvSpPr>
          <p:nvPr>
            <p:ph idx="1"/>
          </p:nvPr>
        </p:nvSpPr>
        <p:spPr>
          <a:xfrm>
            <a:off x="3113513" y="1564858"/>
            <a:ext cx="4607040" cy="4533066"/>
          </a:xfrm>
        </p:spPr>
        <p:txBody>
          <a:bodyPr>
            <a:normAutofit fontScale="92500" lnSpcReduction="20000"/>
          </a:bodyPr>
          <a:lstStyle/>
          <a:p>
            <a:pPr marL="0" indent="0">
              <a:lnSpc>
                <a:spcPct val="90000"/>
              </a:lnSpc>
              <a:buNone/>
              <a:defRPr/>
            </a:pPr>
            <a:r>
              <a:rPr lang="en-US" sz="1900" dirty="0">
                <a:latin typeface="Times New Roman" pitchFamily="18" charset="0"/>
                <a:cs typeface="Times New Roman" pitchFamily="18" charset="0"/>
              </a:rPr>
              <a:t>"People with autism should </a:t>
            </a:r>
          </a:p>
          <a:p>
            <a:pPr marL="447675" indent="-447675">
              <a:lnSpc>
                <a:spcPct val="90000"/>
              </a:lnSpc>
              <a:buNone/>
              <a:defRPr/>
            </a:pPr>
            <a:r>
              <a:rPr lang="en-US" sz="1900" dirty="0">
                <a:latin typeface="Times New Roman" pitchFamily="18" charset="0"/>
                <a:cs typeface="Times New Roman" pitchFamily="18" charset="0"/>
              </a:rPr>
              <a:t>  be treated with the same dignity,</a:t>
            </a:r>
          </a:p>
          <a:p>
            <a:pPr marL="447675" indent="-447675">
              <a:lnSpc>
                <a:spcPct val="90000"/>
              </a:lnSpc>
              <a:buNone/>
              <a:defRPr/>
            </a:pPr>
            <a:r>
              <a:rPr lang="en-US" sz="1900" dirty="0">
                <a:latin typeface="Times New Roman" pitchFamily="18" charset="0"/>
                <a:cs typeface="Times New Roman" pitchFamily="18" charset="0"/>
              </a:rPr>
              <a:t>  respect, and equality as people </a:t>
            </a:r>
          </a:p>
          <a:p>
            <a:pPr marL="447675" indent="-447675">
              <a:lnSpc>
                <a:spcPct val="90000"/>
              </a:lnSpc>
              <a:buNone/>
              <a:defRPr/>
            </a:pPr>
            <a:r>
              <a:rPr lang="en-US" sz="1900" dirty="0">
                <a:latin typeface="Times New Roman" pitchFamily="18" charset="0"/>
                <a:cs typeface="Times New Roman" pitchFamily="18" charset="0"/>
              </a:rPr>
              <a:t>  without autism.”  </a:t>
            </a:r>
          </a:p>
          <a:p>
            <a:pPr marL="447675" indent="-447675">
              <a:lnSpc>
                <a:spcPct val="90000"/>
              </a:lnSpc>
              <a:buNone/>
              <a:defRPr/>
            </a:pPr>
            <a:r>
              <a:rPr lang="en-US" sz="1900" b="1" dirty="0">
                <a:latin typeface="Times New Roman" pitchFamily="18" charset="0"/>
                <a:cs typeface="Times New Roman" pitchFamily="18" charset="0"/>
              </a:rPr>
              <a:t>Jean-Paul </a:t>
            </a:r>
            <a:r>
              <a:rPr lang="en-US" sz="1900" b="1" dirty="0" err="1">
                <a:latin typeface="Times New Roman" panose="02020603050405020304" pitchFamily="18" charset="0"/>
                <a:cs typeface="Times New Roman" pitchFamily="18" charset="0"/>
              </a:rPr>
              <a:t>Bovee</a:t>
            </a:r>
            <a:r>
              <a:rPr lang="en-US" sz="1900" b="1" dirty="0">
                <a:latin typeface="Times New Roman" panose="02020603050405020304" pitchFamily="18" charset="0"/>
                <a:cs typeface="Times New Roman" pitchFamily="18" charset="0"/>
              </a:rPr>
              <a:t> </a:t>
            </a:r>
          </a:p>
          <a:p>
            <a:pPr marL="447675" indent="-447675">
              <a:lnSpc>
                <a:spcPct val="90000"/>
              </a:lnSpc>
              <a:buNone/>
              <a:defRPr/>
            </a:pPr>
            <a:r>
              <a:rPr lang="en-US" sz="1900" dirty="0">
                <a:latin typeface="Times New Roman" panose="02020603050405020304" pitchFamily="18" charset="0"/>
                <a:cs typeface="Times New Roman" pitchFamily="18" charset="0"/>
              </a:rPr>
              <a:t>                                             </a:t>
            </a:r>
          </a:p>
          <a:p>
            <a:pPr marL="447675" indent="-447675">
              <a:lnSpc>
                <a:spcPct val="90000"/>
              </a:lnSpc>
              <a:buNone/>
              <a:defRPr/>
            </a:pPr>
            <a:r>
              <a:rPr lang="en-US" sz="1900" dirty="0">
                <a:latin typeface="Times New Roman" panose="02020603050405020304" pitchFamily="18" charset="0"/>
                <a:cs typeface="Times New Roman" pitchFamily="18" charset="0"/>
              </a:rPr>
              <a:t>					 </a:t>
            </a:r>
          </a:p>
          <a:p>
            <a:pPr marL="447675" indent="-447675">
              <a:lnSpc>
                <a:spcPct val="90000"/>
              </a:lnSpc>
              <a:buNone/>
              <a:defRPr/>
            </a:pPr>
            <a:endParaRPr lang="en-US" sz="1900" dirty="0">
              <a:latin typeface="Times New Roman" panose="02020603050405020304" pitchFamily="18" charset="0"/>
              <a:cs typeface="Times New Roman" pitchFamily="18" charset="0"/>
            </a:endParaRPr>
          </a:p>
          <a:p>
            <a:pPr marL="447675" indent="-447675">
              <a:lnSpc>
                <a:spcPct val="90000"/>
              </a:lnSpc>
              <a:buNone/>
              <a:defRPr/>
            </a:pPr>
            <a:r>
              <a:rPr lang="en-US" sz="1900" dirty="0">
                <a:latin typeface="Times New Roman" panose="02020603050405020304" pitchFamily="18" charset="0"/>
                <a:cs typeface="Times New Roman" pitchFamily="18" charset="0"/>
              </a:rPr>
              <a:t>"We don't have to be told what self-</a:t>
            </a:r>
          </a:p>
          <a:p>
            <a:pPr marL="447675" indent="-447675">
              <a:lnSpc>
                <a:spcPct val="90000"/>
              </a:lnSpc>
              <a:buNone/>
              <a:defRPr/>
            </a:pPr>
            <a:r>
              <a:rPr lang="en-US" sz="1900" dirty="0">
                <a:latin typeface="Times New Roman" panose="02020603050405020304" pitchFamily="18" charset="0"/>
                <a:cs typeface="Times New Roman" pitchFamily="18" charset="0"/>
              </a:rPr>
              <a:t>determination means. We know it is just </a:t>
            </a:r>
          </a:p>
          <a:p>
            <a:pPr marL="447675" indent="-447675">
              <a:lnSpc>
                <a:spcPct val="90000"/>
              </a:lnSpc>
              <a:buNone/>
              <a:defRPr/>
            </a:pPr>
            <a:r>
              <a:rPr lang="en-US" sz="1900" dirty="0">
                <a:latin typeface="Times New Roman" panose="02020603050405020304" pitchFamily="18" charset="0"/>
                <a:cs typeface="Times New Roman" pitchFamily="18" charset="0"/>
              </a:rPr>
              <a:t>another word for a life filled with rising </a:t>
            </a:r>
          </a:p>
          <a:p>
            <a:pPr marL="447675" indent="-447675">
              <a:lnSpc>
                <a:spcPct val="90000"/>
              </a:lnSpc>
              <a:buNone/>
              <a:defRPr/>
            </a:pPr>
            <a:r>
              <a:rPr lang="en-US" sz="1900" dirty="0">
                <a:latin typeface="Times New Roman" panose="02020603050405020304" pitchFamily="18" charset="0"/>
                <a:cs typeface="Times New Roman" pitchFamily="18" charset="0"/>
              </a:rPr>
              <a:t>expectations, dignity, respect and </a:t>
            </a:r>
          </a:p>
          <a:p>
            <a:pPr marL="447675" indent="-447675">
              <a:lnSpc>
                <a:spcPct val="90000"/>
              </a:lnSpc>
              <a:buNone/>
              <a:defRPr/>
            </a:pPr>
            <a:r>
              <a:rPr lang="en-US" sz="1900" dirty="0">
                <a:latin typeface="Times New Roman" panose="02020603050405020304" pitchFamily="18" charset="0"/>
                <a:cs typeface="Times New Roman" pitchFamily="18" charset="0"/>
              </a:rPr>
              <a:t>opportunities.“</a:t>
            </a:r>
          </a:p>
          <a:p>
            <a:pPr marL="447675" indent="-447675">
              <a:lnSpc>
                <a:spcPct val="90000"/>
              </a:lnSpc>
              <a:buNone/>
              <a:defRPr/>
            </a:pPr>
            <a:r>
              <a:rPr lang="en-US" sz="1900" b="1" dirty="0">
                <a:latin typeface="Times New Roman" pitchFamily="18" charset="0"/>
                <a:cs typeface="Times New Roman" pitchFamily="18" charset="0"/>
              </a:rPr>
              <a:t>Robert Williams </a:t>
            </a:r>
            <a:endParaRPr lang="en-US" sz="1100" b="1"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xmlns="" id="{10BE40E3-5550-4CDD-B4FD-387C33EBF15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xmlns="" id="{71A6B738-E50C-4653-B343-B9D6A5EA277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xmlns="" id="{498768D6-B28C-40A3-B381-39306F5816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6" name="Rectangle 23">
              <a:extLst>
                <a:ext uri="{FF2B5EF4-FFF2-40B4-BE49-F238E27FC236}">
                  <a16:creationId xmlns:a16="http://schemas.microsoft.com/office/drawing/2014/main" xmlns="" id="{B27C15B9-7795-4321-AB30-DF1DEF65C1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xmlns="" id="{578EC957-1F3F-4C00-B023-C8725C2171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Isosceles Triangle 77">
              <a:extLst>
                <a:ext uri="{FF2B5EF4-FFF2-40B4-BE49-F238E27FC236}">
                  <a16:creationId xmlns:a16="http://schemas.microsoft.com/office/drawing/2014/main" xmlns="" id="{3D642632-BBD5-46D6-A91D-9B2BF68219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7">
              <a:extLst>
                <a:ext uri="{FF2B5EF4-FFF2-40B4-BE49-F238E27FC236}">
                  <a16:creationId xmlns:a16="http://schemas.microsoft.com/office/drawing/2014/main" xmlns="" id="{BF9D518D-AFF5-4DE2-AEE2-0EC15479A9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8">
              <a:extLst>
                <a:ext uri="{FF2B5EF4-FFF2-40B4-BE49-F238E27FC236}">
                  <a16:creationId xmlns:a16="http://schemas.microsoft.com/office/drawing/2014/main" xmlns="" id="{14EF979B-B00D-460C-BD56-7EEAFB7E0F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9">
              <a:extLst>
                <a:ext uri="{FF2B5EF4-FFF2-40B4-BE49-F238E27FC236}">
                  <a16:creationId xmlns:a16="http://schemas.microsoft.com/office/drawing/2014/main" xmlns="" id="{3E40F9A1-6B82-400F-9397-26D1D36F1F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xmlns="" id="{2EF7DDF1-FF86-4CA4-B08B-8939557EBD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xmlns="" id="{6D7C1F89-72B2-4FDC-B9E2-04F52D5C5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4578" name="Title 1">
            <a:extLst>
              <a:ext uri="{FF2B5EF4-FFF2-40B4-BE49-F238E27FC236}">
                <a16:creationId xmlns:a16="http://schemas.microsoft.com/office/drawing/2014/main" xmlns="" id="{3BDE42D5-5AC9-4675-8C5A-2FC1FD7AAFBC}"/>
              </a:ext>
            </a:extLst>
          </p:cNvPr>
          <p:cNvSpPr>
            <a:spLocks noGrp="1" noChangeArrowheads="1"/>
          </p:cNvSpPr>
          <p:nvPr>
            <p:ph type="title"/>
          </p:nvPr>
        </p:nvSpPr>
        <p:spPr>
          <a:xfrm>
            <a:off x="5536734" y="609600"/>
            <a:ext cx="3737268" cy="1320800"/>
          </a:xfrm>
        </p:spPr>
        <p:txBody>
          <a:bodyPr vert="horz" lIns="91440" tIns="45720" rIns="91440" bIns="45720" rtlCol="0" anchor="t">
            <a:normAutofit fontScale="90000"/>
          </a:bodyPr>
          <a:lstStyle/>
          <a:p>
            <a:pPr>
              <a:lnSpc>
                <a:spcPct val="90000"/>
              </a:lnSpc>
            </a:pPr>
            <a:r>
              <a:rPr lang="en-US" altLang="en-US" sz="2800" b="1" dirty="0">
                <a:latin typeface="Times New Roman" panose="02020603050405020304" pitchFamily="18" charset="0"/>
                <a:cs typeface="Times New Roman" panose="02020603050405020304" pitchFamily="18" charset="0"/>
              </a:rPr>
              <a:t>The Right to Self-Determination</a:t>
            </a:r>
            <a:r>
              <a:rPr lang="en-US" altLang="en-US" sz="2000" b="1" dirty="0">
                <a:latin typeface="Times New Roman" panose="02020603050405020304" pitchFamily="18" charset="0"/>
                <a:cs typeface="Times New Roman" panose="02020603050405020304" pitchFamily="18" charset="0"/>
              </a:rPr>
              <a:t/>
            </a:r>
            <a:br>
              <a:rPr lang="en-US" altLang="en-US" sz="2000" b="1" dirty="0">
                <a:latin typeface="Times New Roman" panose="02020603050405020304" pitchFamily="18" charset="0"/>
                <a:cs typeface="Times New Roman" panose="02020603050405020304" pitchFamily="18" charset="0"/>
              </a:rPr>
            </a:br>
            <a:r>
              <a:rPr lang="en-US" altLang="en-US" sz="2000" b="1" dirty="0">
                <a:latin typeface="Times New Roman" panose="02020603050405020304" pitchFamily="18" charset="0"/>
                <a:cs typeface="Times New Roman" panose="02020603050405020304" pitchFamily="18" charset="0"/>
              </a:rPr>
              <a:t>	</a:t>
            </a:r>
            <a:br>
              <a:rPr lang="en-US" altLang="en-US" sz="2000" b="1" dirty="0">
                <a:latin typeface="Times New Roman" panose="02020603050405020304" pitchFamily="18" charset="0"/>
                <a:cs typeface="Times New Roman" panose="02020603050405020304" pitchFamily="18" charset="0"/>
              </a:rPr>
            </a:br>
            <a:r>
              <a:rPr lang="en-US" altLang="en-US" sz="2000" b="1" dirty="0">
                <a:latin typeface="Times New Roman" panose="02020603050405020304" pitchFamily="18" charset="0"/>
                <a:cs typeface="Times New Roman" panose="02020603050405020304" pitchFamily="18" charset="0"/>
              </a:rPr>
              <a:t>Bengt </a:t>
            </a:r>
            <a:r>
              <a:rPr lang="en-US" altLang="en-US" sz="2000" b="1" dirty="0" err="1">
                <a:latin typeface="Times New Roman" panose="02020603050405020304" pitchFamily="18" charset="0"/>
                <a:cs typeface="Times New Roman" panose="02020603050405020304" pitchFamily="18" charset="0"/>
              </a:rPr>
              <a:t>Nirje</a:t>
            </a:r>
            <a:r>
              <a:rPr lang="en-US" altLang="en-US" sz="2000" b="1" dirty="0">
                <a:latin typeface="Times New Roman" panose="02020603050405020304" pitchFamily="18" charset="0"/>
                <a:cs typeface="Times New Roman" panose="02020603050405020304" pitchFamily="18" charset="0"/>
              </a:rPr>
              <a:t> (1972)</a:t>
            </a:r>
          </a:p>
        </p:txBody>
      </p:sp>
      <p:sp>
        <p:nvSpPr>
          <p:cNvPr id="24579" name="Content Placeholder 3">
            <a:extLst>
              <a:ext uri="{FF2B5EF4-FFF2-40B4-BE49-F238E27FC236}">
                <a16:creationId xmlns:a16="http://schemas.microsoft.com/office/drawing/2014/main" xmlns="" id="{30D4683F-7359-4502-905C-BACC68A068D7}"/>
              </a:ext>
            </a:extLst>
          </p:cNvPr>
          <p:cNvSpPr>
            <a:spLocks noGrp="1" noChangeArrowheads="1"/>
          </p:cNvSpPr>
          <p:nvPr>
            <p:ph sz="half" idx="1"/>
          </p:nvPr>
        </p:nvSpPr>
        <p:spPr>
          <a:xfrm>
            <a:off x="5209563" y="2160589"/>
            <a:ext cx="4064439" cy="3880773"/>
          </a:xfrm>
        </p:spPr>
        <p:txBody>
          <a:bodyPr vert="horz" lIns="91440" tIns="45720" rIns="91440" bIns="45720" rtlCol="0">
            <a:normAutofit fontScale="92500" lnSpcReduction="10000"/>
          </a:bodyPr>
          <a:lstStyle/>
          <a:p>
            <a:pPr marL="114300" indent="0">
              <a:lnSpc>
                <a:spcPct val="90000"/>
              </a:lnSpc>
            </a:pPr>
            <a:r>
              <a:rPr lang="en-US" altLang="en-US" sz="1600" dirty="0">
                <a:solidFill>
                  <a:schemeClr val="tx1"/>
                </a:solidFill>
                <a:latin typeface="Times New Roman" panose="02020603050405020304" pitchFamily="18" charset="0"/>
                <a:cs typeface="Times New Roman" panose="02020603050405020304" pitchFamily="18" charset="0"/>
              </a:rPr>
              <a:t>One major facet of the normalization principle is to create conditions through which a disabled person experiences the normal respect to which any human being is entitled.  Thus, the choices, wishes, desired, and aspirations of a disabled person have to be taken into consideration as much as possible in actions affecting him.  To assert oneself with one’s family, friends, neighbors, co-workers, other people, or vis-à-vis an agency is difficult for many persons.  It is especially difficult for someone who has a disability or is otherwise perceived as devalued.  But, in the end, even the impaired person has to manage as a distinct individual, and thus has his identity defined to himself, and to others, through the circumstances and conditions of his existence.  </a:t>
            </a:r>
            <a:r>
              <a:rPr lang="en-US" altLang="en-US" sz="1600" b="1" dirty="0">
                <a:solidFill>
                  <a:schemeClr val="tx1"/>
                </a:solidFill>
                <a:latin typeface="Times New Roman" panose="02020603050405020304" pitchFamily="18" charset="0"/>
                <a:cs typeface="Times New Roman" panose="02020603050405020304" pitchFamily="18" charset="0"/>
              </a:rPr>
              <a:t>Thus, the road to self-determination is indeed both difficult and all-important for a person who is impaired.</a:t>
            </a:r>
          </a:p>
        </p:txBody>
      </p:sp>
      <p:pic>
        <p:nvPicPr>
          <p:cNvPr id="24580" name="Picture 4" descr="Bengt Nirje">
            <a:extLst>
              <a:ext uri="{FF2B5EF4-FFF2-40B4-BE49-F238E27FC236}">
                <a16:creationId xmlns:a16="http://schemas.microsoft.com/office/drawing/2014/main" xmlns="" id="{292790E4-11B6-4C2D-8E1C-11F5214CF27D}"/>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4814" r="1" b="1"/>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5" name="Isosceles Triangle 84">
            <a:extLst>
              <a:ext uri="{FF2B5EF4-FFF2-40B4-BE49-F238E27FC236}">
                <a16:creationId xmlns:a16="http://schemas.microsoft.com/office/drawing/2014/main" xmlns="" id="{3BCB5F6A-9EB0-40B0-9D13-3023E9A205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xmlns="" id="{4C15E229-8C5C-481E-BFDB-4F8861C846F4}"/>
              </a:ext>
            </a:extLst>
          </p:cNvPr>
          <p:cNvSpPr>
            <a:spLocks noGrp="1" noChangeArrowheads="1"/>
          </p:cNvSpPr>
          <p:nvPr>
            <p:ph type="title"/>
          </p:nvPr>
        </p:nvSpPr>
        <p:spPr/>
        <p:txBody>
          <a:bodyPr/>
          <a:lstStyle/>
          <a:p>
            <a:r>
              <a:rPr lang="en-US" altLang="en-US" b="1" dirty="0">
                <a:latin typeface="Times New Roman" panose="02020603050405020304" pitchFamily="18" charset="0"/>
                <a:cs typeface="Times New Roman" panose="02020603050405020304" pitchFamily="18" charset="0"/>
              </a:rPr>
              <a:t>The Right to Self-Determination</a:t>
            </a:r>
            <a:br>
              <a:rPr lang="en-US" altLang="en-US" b="1" dirty="0">
                <a:latin typeface="Times New Roman" panose="02020603050405020304" pitchFamily="18" charset="0"/>
                <a:cs typeface="Times New Roman" panose="02020603050405020304" pitchFamily="18" charset="0"/>
              </a:rPr>
            </a:br>
            <a:r>
              <a:rPr lang="en-US" altLang="en-US" sz="2800" b="1" dirty="0">
                <a:latin typeface="Times New Roman" panose="02020603050405020304" pitchFamily="18" charset="0"/>
                <a:cs typeface="Times New Roman" panose="02020603050405020304" pitchFamily="18" charset="0"/>
              </a:rPr>
              <a:t>Bengt </a:t>
            </a:r>
            <a:r>
              <a:rPr lang="en-US" altLang="en-US" sz="2800" b="1" dirty="0" err="1">
                <a:latin typeface="Times New Roman" panose="02020603050405020304" pitchFamily="18" charset="0"/>
                <a:cs typeface="Times New Roman" panose="02020603050405020304" pitchFamily="18" charset="0"/>
              </a:rPr>
              <a:t>Nirje</a:t>
            </a:r>
            <a:r>
              <a:rPr lang="en-US" altLang="en-US" sz="2800" b="1" dirty="0">
                <a:latin typeface="Times New Roman" panose="02020603050405020304" pitchFamily="18" charset="0"/>
                <a:cs typeface="Times New Roman" panose="02020603050405020304" pitchFamily="18" charset="0"/>
              </a:rPr>
              <a:t> (1972)</a:t>
            </a:r>
          </a:p>
        </p:txBody>
      </p:sp>
      <p:sp>
        <p:nvSpPr>
          <p:cNvPr id="25603" name="Content Placeholder 3">
            <a:extLst>
              <a:ext uri="{FF2B5EF4-FFF2-40B4-BE49-F238E27FC236}">
                <a16:creationId xmlns:a16="http://schemas.microsoft.com/office/drawing/2014/main" xmlns="" id="{A1F9184B-50DB-48BE-827B-528D0DE23DB3}"/>
              </a:ext>
            </a:extLst>
          </p:cNvPr>
          <p:cNvSpPr>
            <a:spLocks noGrp="1" noChangeArrowheads="1"/>
          </p:cNvSpPr>
          <p:nvPr>
            <p:ph sz="half" idx="1"/>
          </p:nvPr>
        </p:nvSpPr>
        <p:spPr>
          <a:xfrm>
            <a:off x="586033" y="2045027"/>
            <a:ext cx="3962400" cy="4498975"/>
          </a:xfrm>
        </p:spPr>
        <p:txBody>
          <a:bodyPr/>
          <a:lstStyle/>
          <a:p>
            <a:pPr>
              <a:lnSpc>
                <a:spcPct val="80000"/>
              </a:lnSpc>
            </a:pPr>
            <a:r>
              <a:rPr lang="en-US" altLang="en-US" sz="1600" dirty="0">
                <a:latin typeface="Times New Roman" panose="02020603050405020304" pitchFamily="18" charset="0"/>
                <a:cs typeface="Times New Roman" panose="02020603050405020304" pitchFamily="18" charset="0"/>
              </a:rPr>
              <a:t>clearly articulates the </a:t>
            </a:r>
            <a:r>
              <a:rPr lang="en-US" altLang="en-US" sz="1600" u="sng" dirty="0">
                <a:latin typeface="Times New Roman" panose="02020603050405020304" pitchFamily="18" charset="0"/>
                <a:cs typeface="Times New Roman" panose="02020603050405020304" pitchFamily="18" charset="0"/>
              </a:rPr>
              <a:t>importance</a:t>
            </a:r>
            <a:r>
              <a:rPr lang="en-US" altLang="en-US" sz="1600" dirty="0">
                <a:latin typeface="Times New Roman" panose="02020603050405020304" pitchFamily="18" charset="0"/>
                <a:cs typeface="Times New Roman" panose="02020603050405020304" pitchFamily="18" charset="0"/>
              </a:rPr>
              <a:t> of this personal self-determination to </a:t>
            </a:r>
            <a:r>
              <a:rPr lang="en-US" altLang="en-US" sz="1600" u="sng" dirty="0">
                <a:latin typeface="Times New Roman" panose="02020603050405020304" pitchFamily="18" charset="0"/>
                <a:cs typeface="Times New Roman" panose="02020603050405020304" pitchFamily="18" charset="0"/>
              </a:rPr>
              <a:t>all</a:t>
            </a:r>
            <a:r>
              <a:rPr lang="en-US" altLang="en-US" sz="1600" dirty="0">
                <a:latin typeface="Times New Roman" panose="02020603050405020304" pitchFamily="18" charset="0"/>
                <a:cs typeface="Times New Roman" panose="02020603050405020304" pitchFamily="18" charset="0"/>
              </a:rPr>
              <a:t> people, not excluding people with intellectual and developmental disabilities;  </a:t>
            </a:r>
          </a:p>
          <a:p>
            <a:pPr>
              <a:lnSpc>
                <a:spcPct val="80000"/>
              </a:lnSpc>
            </a:pPr>
            <a:r>
              <a:rPr lang="en-US" altLang="en-US" sz="1600" dirty="0">
                <a:latin typeface="Times New Roman" panose="02020603050405020304" pitchFamily="18" charset="0"/>
                <a:cs typeface="Times New Roman" panose="02020603050405020304" pitchFamily="18" charset="0"/>
              </a:rPr>
              <a:t>equates self-determination with the respect and dignity to which all people are entitled;</a:t>
            </a:r>
          </a:p>
          <a:p>
            <a:pPr>
              <a:lnSpc>
                <a:spcPct val="80000"/>
              </a:lnSpc>
            </a:pPr>
            <a:r>
              <a:rPr lang="en-US" altLang="en-US" sz="1600" dirty="0">
                <a:latin typeface="Times New Roman" panose="02020603050405020304" pitchFamily="18" charset="0"/>
                <a:cs typeface="Times New Roman" panose="02020603050405020304" pitchFamily="18" charset="0"/>
              </a:rPr>
              <a:t>recognized that people define themselves, and others define them, by the circumstances and conditions of their lives. </a:t>
            </a:r>
          </a:p>
          <a:p>
            <a:pPr>
              <a:lnSpc>
                <a:spcPct val="80000"/>
              </a:lnSpc>
            </a:pPr>
            <a:r>
              <a:rPr lang="en-US" altLang="en-US" sz="1600" dirty="0">
                <a:latin typeface="Times New Roman" panose="02020603050405020304" pitchFamily="18" charset="0"/>
                <a:cs typeface="Times New Roman" panose="02020603050405020304" pitchFamily="18" charset="0"/>
              </a:rPr>
              <a:t>This recognition that self-determination is fundamental to attaining respect and dignity and to perceiving oneself as worthy and valued is a major reason people with disabilities have been unequivocal and consistent in their demand for control in their lives.</a:t>
            </a:r>
          </a:p>
        </p:txBody>
      </p:sp>
      <p:graphicFrame>
        <p:nvGraphicFramePr>
          <p:cNvPr id="25604" name="Object 4">
            <a:extLst>
              <a:ext uri="{FF2B5EF4-FFF2-40B4-BE49-F238E27FC236}">
                <a16:creationId xmlns:a16="http://schemas.microsoft.com/office/drawing/2014/main" xmlns="" id="{0F349D93-79B9-45F4-A692-0C634AB21E7E}"/>
              </a:ext>
            </a:extLst>
          </p:cNvPr>
          <p:cNvGraphicFramePr>
            <a:graphicFrameLocks noChangeAspect="1"/>
          </p:cNvGraphicFramePr>
          <p:nvPr>
            <p:extLst>
              <p:ext uri="{D42A27DB-BD31-4B8C-83A1-F6EECF244321}">
                <p14:modId xmlns:p14="http://schemas.microsoft.com/office/powerpoint/2010/main" val="2285803918"/>
              </p:ext>
            </p:extLst>
          </p:nvPr>
        </p:nvGraphicFramePr>
        <p:xfrm>
          <a:off x="5062193" y="2080378"/>
          <a:ext cx="3772835" cy="3167405"/>
        </p:xfrm>
        <a:graphic>
          <a:graphicData uri="http://schemas.openxmlformats.org/presentationml/2006/ole">
            <mc:AlternateContent xmlns:mc="http://schemas.openxmlformats.org/markup-compatibility/2006">
              <mc:Choice xmlns:v="urn:schemas-microsoft-com:vml" Requires="v">
                <p:oleObj spid="_x0000_s1040" name="Image Document" r:id="rId3" imgW="2303102" imgH="1345377" progId="Imaging.Document">
                  <p:embed/>
                </p:oleObj>
              </mc:Choice>
              <mc:Fallback>
                <p:oleObj name="Image Document" r:id="rId3" imgW="2303102" imgH="1345377" progId="Imaging.Document">
                  <p:embed/>
                  <p:pic>
                    <p:nvPicPr>
                      <p:cNvPr id="25604" name="Object 4">
                        <a:extLst>
                          <a:ext uri="{FF2B5EF4-FFF2-40B4-BE49-F238E27FC236}">
                            <a16:creationId xmlns:a16="http://schemas.microsoft.com/office/drawing/2014/main" xmlns="" id="{0F349D93-79B9-45F4-A692-0C634AB21E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2193" y="2080378"/>
                        <a:ext cx="3772835" cy="3167405"/>
                      </a:xfrm>
                      <a:prstGeom prst="rect">
                        <a:avLst/>
                      </a:prstGeom>
                      <a:noFill/>
                      <a:ln>
                        <a:noFill/>
                      </a:ln>
                      <a:effec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xmlns="" id="{C84630B2-F75B-4592-8FAF-C37215BB282B}"/>
              </a:ext>
            </a:extLst>
          </p:cNvPr>
          <p:cNvSpPr>
            <a:spLocks noGrp="1" noChangeArrowheads="1"/>
          </p:cNvSpPr>
          <p:nvPr>
            <p:ph type="body" sz="half" idx="1"/>
          </p:nvPr>
        </p:nvSpPr>
        <p:spPr>
          <a:xfrm>
            <a:off x="723899" y="1627695"/>
            <a:ext cx="3581400" cy="4114800"/>
          </a:xfrm>
        </p:spPr>
        <p:txBody>
          <a:bodyPr/>
          <a:lstStyle/>
          <a:p>
            <a:pPr marL="0" indent="0">
              <a:lnSpc>
                <a:spcPct val="90000"/>
              </a:lnSpc>
              <a:buNone/>
            </a:pPr>
            <a:r>
              <a:rPr lang="en-US" altLang="en-US" sz="2400" dirty="0">
                <a:latin typeface="Times New Roman" panose="02020603050405020304" pitchFamily="18" charset="0"/>
                <a:cs typeface="Times New Roman" panose="02020603050405020304" pitchFamily="18" charset="0"/>
              </a:rPr>
              <a:t>The world in which we live is not always safe, secure and predictable.... We must work to develop every human resource within us in order to prepare for these days.  To deny any person their fair share of risk experiences is to further limit them for healthy living.  (p. 199)</a:t>
            </a:r>
          </a:p>
          <a:p>
            <a:pPr marL="0" indent="0">
              <a:lnSpc>
                <a:spcPct val="90000"/>
              </a:lnSpc>
              <a:buNone/>
            </a:pPr>
            <a:endParaRPr lang="en-US" altLang="en-US" sz="2400" b="1" dirty="0">
              <a:solidFill>
                <a:schemeClr val="accent2"/>
              </a:solidFill>
              <a:latin typeface="Times New Roman" panose="02020603050405020304" pitchFamily="18" charset="0"/>
            </a:endParaRPr>
          </a:p>
        </p:txBody>
      </p:sp>
      <p:pic>
        <p:nvPicPr>
          <p:cNvPr id="26627" name="Picture 4" descr="picture the Robert and Martha Perske">
            <a:hlinkClick r:id="rId2"/>
            <a:extLst>
              <a:ext uri="{FF2B5EF4-FFF2-40B4-BE49-F238E27FC236}">
                <a16:creationId xmlns:a16="http://schemas.microsoft.com/office/drawing/2014/main" xmlns="" id="{9068A751-BD0A-49D1-86A7-A693B06EBE04}"/>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424064" y="1937257"/>
            <a:ext cx="3074987" cy="38052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itle 1">
            <a:extLst>
              <a:ext uri="{FF2B5EF4-FFF2-40B4-BE49-F238E27FC236}">
                <a16:creationId xmlns:a16="http://schemas.microsoft.com/office/drawing/2014/main" xmlns="" id="{C5CC5C35-2B4B-4AFB-83E1-B5AA2D1448DC}"/>
              </a:ext>
            </a:extLst>
          </p:cNvPr>
          <p:cNvSpPr>
            <a:spLocks noGrp="1" noChangeArrowheads="1"/>
          </p:cNvSpPr>
          <p:nvPr>
            <p:ph type="title"/>
          </p:nvPr>
        </p:nvSpPr>
        <p:spPr>
          <a:xfrm>
            <a:off x="1981200" y="274638"/>
            <a:ext cx="7620000" cy="1143000"/>
          </a:xfrm>
        </p:spPr>
        <p:txBody>
          <a:bodyPr>
            <a:normAutofit fontScale="90000"/>
          </a:bodyPr>
          <a:lstStyle/>
          <a:p>
            <a:r>
              <a:rPr lang="en-US" altLang="en-US" b="1" dirty="0">
                <a:latin typeface="Times New Roman" panose="02020603050405020304" pitchFamily="18" charset="0"/>
                <a:cs typeface="Times New Roman" panose="02020603050405020304" pitchFamily="18" charset="0"/>
              </a:rPr>
              <a:t>The Dignity of Risk</a:t>
            </a:r>
            <a:br>
              <a:rPr lang="en-US" altLang="en-US" b="1" dirty="0">
                <a:latin typeface="Times New Roman" panose="02020603050405020304" pitchFamily="18" charset="0"/>
                <a:cs typeface="Times New Roman" panose="02020603050405020304" pitchFamily="18" charset="0"/>
              </a:rPr>
            </a:br>
            <a:r>
              <a:rPr lang="en-US" altLang="en-US" b="1" dirty="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Robert Perske(1972)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xmlns="" id="{655AE6B0-AC9E-4167-806F-E9DB135FC4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Rectangle 2">
            <a:extLst>
              <a:ext uri="{FF2B5EF4-FFF2-40B4-BE49-F238E27FC236}">
                <a16:creationId xmlns:a16="http://schemas.microsoft.com/office/drawing/2014/main" xmlns="" id="{73D29EF9-5816-4E31-BD24-D9E60331D8F0}"/>
              </a:ext>
            </a:extLst>
          </p:cNvPr>
          <p:cNvSpPr>
            <a:spLocks noGrp="1" noChangeArrowheads="1"/>
          </p:cNvSpPr>
          <p:nvPr>
            <p:ph type="title"/>
          </p:nvPr>
        </p:nvSpPr>
        <p:spPr>
          <a:xfrm>
            <a:off x="652481" y="1382486"/>
            <a:ext cx="3547581" cy="4093028"/>
          </a:xfrm>
        </p:spPr>
        <p:txBody>
          <a:bodyPr vert="horz" lIns="92075" tIns="46038" rIns="92075" bIns="46038" rtlCol="0" anchor="ctr">
            <a:normAutofit/>
          </a:bodyPr>
          <a:lstStyle/>
          <a:p>
            <a:pPr eaLnBrk="1" hangingPunct="1">
              <a:lnSpc>
                <a:spcPct val="90000"/>
              </a:lnSpc>
              <a:defRPr/>
            </a:pPr>
            <a:r>
              <a:rPr lang="en-US" sz="4100" b="1">
                <a:latin typeface="Times New Roman" pitchFamily="18" charset="0"/>
                <a:cs typeface="Times New Roman" pitchFamily="18" charset="0"/>
              </a:rPr>
              <a:t>self-determination: </a:t>
            </a:r>
            <a:r>
              <a:rPr lang="en-US" sz="4100" b="1" i="1">
                <a:latin typeface="Times New Roman" pitchFamily="18" charset="0"/>
                <a:cs typeface="Times New Roman" pitchFamily="18" charset="0"/>
              </a:rPr>
              <a:t>noun</a:t>
            </a:r>
            <a:r>
              <a:rPr lang="en-US" sz="4100" b="1">
                <a:latin typeface="Times New Roman" pitchFamily="18" charset="0"/>
                <a:cs typeface="Times New Roman" pitchFamily="18" charset="0"/>
              </a:rPr>
              <a:t/>
            </a:r>
            <a:br>
              <a:rPr lang="en-US" sz="4100" b="1">
                <a:latin typeface="Times New Roman" pitchFamily="18" charset="0"/>
                <a:cs typeface="Times New Roman" pitchFamily="18" charset="0"/>
              </a:rPr>
            </a:br>
            <a:r>
              <a:rPr lang="en-US" sz="4100" b="1">
                <a:latin typeface="Times New Roman" pitchFamily="18" charset="0"/>
                <a:cs typeface="Times New Roman" pitchFamily="18" charset="0"/>
              </a:rPr>
              <a:t>(sèlf´dî-tûr´me-nâ´shen) </a:t>
            </a:r>
          </a:p>
        </p:txBody>
      </p:sp>
      <p:grpSp>
        <p:nvGrpSpPr>
          <p:cNvPr id="76" name="Group 75">
            <a:extLst>
              <a:ext uri="{FF2B5EF4-FFF2-40B4-BE49-F238E27FC236}">
                <a16:creationId xmlns:a16="http://schemas.microsoft.com/office/drawing/2014/main" xmlns="" id="{3523416A-383B-4FDC-B4C9-D8EDDFE9C04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329267" y="-8467"/>
            <a:ext cx="4766733" cy="6866467"/>
            <a:chOff x="7425267" y="-8467"/>
            <a:chExt cx="4766733" cy="6866467"/>
          </a:xfrm>
        </p:grpSpPr>
        <p:cxnSp>
          <p:nvCxnSpPr>
            <p:cNvPr id="77" name="Straight Connector 76">
              <a:extLst>
                <a:ext uri="{FF2B5EF4-FFF2-40B4-BE49-F238E27FC236}">
                  <a16:creationId xmlns:a16="http://schemas.microsoft.com/office/drawing/2014/main" xmlns="" id="{CB0D29D5-3F7C-4197-821B-6D60A66CC04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xmlns="" id="{347FB49A-3541-428A-AADE-682A3C5056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xmlns="" id="{D96F53DC-08F1-42C6-B558-B83D54B276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5">
              <a:extLst>
                <a:ext uri="{FF2B5EF4-FFF2-40B4-BE49-F238E27FC236}">
                  <a16:creationId xmlns:a16="http://schemas.microsoft.com/office/drawing/2014/main" xmlns="" id="{AFE48CAF-A51C-463F-A570-ED99439A5C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xmlns="" id="{01F0C48B-50FF-4351-8207-16D0960483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7">
              <a:extLst>
                <a:ext uri="{FF2B5EF4-FFF2-40B4-BE49-F238E27FC236}">
                  <a16:creationId xmlns:a16="http://schemas.microsoft.com/office/drawing/2014/main" xmlns="" id="{300384B6-5ED6-4F91-A548-B706D83751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xmlns="" id="{337AFFAE-C182-463C-9459-8AB3C69D9A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9">
              <a:extLst>
                <a:ext uri="{FF2B5EF4-FFF2-40B4-BE49-F238E27FC236}">
                  <a16:creationId xmlns:a16="http://schemas.microsoft.com/office/drawing/2014/main" xmlns="" id="{510ACF17-C3F0-42BF-BDEB-D079277121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xmlns="" id="{E804EFD0-B84E-476F-9FC6-6C4A42EA00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7" name="Rectangle 86">
            <a:extLst>
              <a:ext uri="{FF2B5EF4-FFF2-40B4-BE49-F238E27FC236}">
                <a16:creationId xmlns:a16="http://schemas.microsoft.com/office/drawing/2014/main" xmlns="" id="{87BD1F4E-A66D-4C06-86DA-8D56CA7A3B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485" name="Rectangle 3">
            <a:extLst>
              <a:ext uri="{FF2B5EF4-FFF2-40B4-BE49-F238E27FC236}">
                <a16:creationId xmlns:a16="http://schemas.microsoft.com/office/drawing/2014/main" xmlns="" id="{8593FCA9-BE6D-4FDF-B87A-D0545748AA26}"/>
              </a:ext>
            </a:extLst>
          </p:cNvPr>
          <p:cNvGraphicFramePr/>
          <p:nvPr>
            <p:extLst>
              <p:ext uri="{D42A27DB-BD31-4B8C-83A1-F6EECF244321}">
                <p14:modId xmlns:p14="http://schemas.microsoft.com/office/powerpoint/2010/main" val="3490534495"/>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 name="Rectangle 137">
            <a:extLst>
              <a:ext uri="{FF2B5EF4-FFF2-40B4-BE49-F238E27FC236}">
                <a16:creationId xmlns:a16="http://schemas.microsoft.com/office/drawing/2014/main" xmlns=""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xmlns="" id="{62423CA5-E2E1-4789-B759-9906C1C940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2" name="Isosceles Triangle 141">
            <a:extLst>
              <a:ext uri="{FF2B5EF4-FFF2-40B4-BE49-F238E27FC236}">
                <a16:creationId xmlns:a16="http://schemas.microsoft.com/office/drawing/2014/main" xmlns=""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9701" name="Rectangle 1029">
            <a:extLst>
              <a:ext uri="{FF2B5EF4-FFF2-40B4-BE49-F238E27FC236}">
                <a16:creationId xmlns:a16="http://schemas.microsoft.com/office/drawing/2014/main" xmlns="" id="{BCE0B396-66A2-4CF7-93B6-BFB2BA320053}"/>
              </a:ext>
            </a:extLst>
          </p:cNvPr>
          <p:cNvSpPr>
            <a:spLocks noGrp="1" noChangeArrowheads="1"/>
          </p:cNvSpPr>
          <p:nvPr>
            <p:ph type="title"/>
          </p:nvPr>
        </p:nvSpPr>
        <p:spPr>
          <a:xfrm>
            <a:off x="673754" y="643467"/>
            <a:ext cx="4203045" cy="1375608"/>
          </a:xfrm>
        </p:spPr>
        <p:txBody>
          <a:bodyPr anchor="ctr">
            <a:normAutofit/>
          </a:bodyPr>
          <a:lstStyle/>
          <a:p>
            <a:pPr eaLnBrk="1" hangingPunct="1"/>
            <a:r>
              <a:rPr lang="en-US" altLang="en-US" b="1">
                <a:solidFill>
                  <a:schemeClr val="bg1"/>
                </a:solidFill>
                <a:latin typeface="Times New Roman" panose="02020603050405020304" pitchFamily="18" charset="0"/>
                <a:cs typeface="Times New Roman" panose="02020603050405020304" pitchFamily="18" charset="0"/>
              </a:rPr>
              <a:t>Self-Determination and Disability</a:t>
            </a:r>
          </a:p>
        </p:txBody>
      </p:sp>
      <p:sp>
        <p:nvSpPr>
          <p:cNvPr id="21506" name="Rectangle 1027">
            <a:extLst>
              <a:ext uri="{FF2B5EF4-FFF2-40B4-BE49-F238E27FC236}">
                <a16:creationId xmlns:a16="http://schemas.microsoft.com/office/drawing/2014/main" xmlns="" id="{92FC5467-5987-4067-879D-0B3099A80D71}"/>
              </a:ext>
            </a:extLst>
          </p:cNvPr>
          <p:cNvSpPr>
            <a:spLocks noGrp="1" noChangeArrowheads="1"/>
          </p:cNvSpPr>
          <p:nvPr>
            <p:ph type="body" idx="1"/>
          </p:nvPr>
        </p:nvSpPr>
        <p:spPr>
          <a:xfrm>
            <a:off x="673754" y="2160590"/>
            <a:ext cx="3973943" cy="3440110"/>
          </a:xfrm>
        </p:spPr>
        <p:txBody>
          <a:bodyPr>
            <a:normAutofit/>
          </a:bodyPr>
          <a:lstStyle/>
          <a:p>
            <a:pPr marL="109728" indent="0">
              <a:lnSpc>
                <a:spcPct val="90000"/>
              </a:lnSpc>
              <a:spcBef>
                <a:spcPts val="0"/>
              </a:spcBef>
              <a:spcAft>
                <a:spcPts val="600"/>
              </a:spcAft>
              <a:buNone/>
              <a:defRPr/>
            </a:pPr>
            <a:r>
              <a:rPr lang="en-US" sz="1500">
                <a:solidFill>
                  <a:schemeClr val="bg1"/>
                </a:solidFill>
                <a:latin typeface="Times New Roman" pitchFamily="18" charset="0"/>
                <a:cs typeface="Times New Roman" pitchFamily="18" charset="0"/>
              </a:rPr>
              <a:t>Within the context of the disability rights and advocacy movement, the construct as a personal characteristic has been imbued with the empowerment and “rights” </a:t>
            </a:r>
          </a:p>
          <a:p>
            <a:pPr marL="119063" indent="0">
              <a:lnSpc>
                <a:spcPct val="90000"/>
              </a:lnSpc>
              <a:spcBef>
                <a:spcPts val="0"/>
              </a:spcBef>
              <a:spcAft>
                <a:spcPts val="600"/>
              </a:spcAft>
              <a:buNone/>
              <a:defRPr/>
            </a:pPr>
            <a:r>
              <a:rPr lang="en-US" sz="1500">
                <a:solidFill>
                  <a:schemeClr val="bg1"/>
                </a:solidFill>
                <a:latin typeface="Times New Roman" pitchFamily="18" charset="0"/>
                <a:cs typeface="Times New Roman" pitchFamily="18" charset="0"/>
              </a:rPr>
              <a:t>orientation typically associated with </a:t>
            </a:r>
          </a:p>
          <a:p>
            <a:pPr marL="119063" indent="0">
              <a:lnSpc>
                <a:spcPct val="90000"/>
              </a:lnSpc>
              <a:spcBef>
                <a:spcPts val="0"/>
              </a:spcBef>
              <a:spcAft>
                <a:spcPts val="600"/>
              </a:spcAft>
              <a:buNone/>
              <a:defRPr/>
            </a:pPr>
            <a:r>
              <a:rPr lang="en-US" sz="1500">
                <a:solidFill>
                  <a:schemeClr val="bg1"/>
                </a:solidFill>
                <a:latin typeface="Times New Roman" pitchFamily="18" charset="0"/>
                <a:cs typeface="Times New Roman" pitchFamily="18" charset="0"/>
              </a:rPr>
              <a:t>the sense of the term as a </a:t>
            </a:r>
          </a:p>
          <a:p>
            <a:pPr marL="119063" indent="0">
              <a:lnSpc>
                <a:spcPct val="90000"/>
              </a:lnSpc>
              <a:spcBef>
                <a:spcPts val="0"/>
              </a:spcBef>
              <a:spcAft>
                <a:spcPts val="600"/>
              </a:spcAft>
              <a:buNone/>
              <a:defRPr/>
            </a:pPr>
            <a:r>
              <a:rPr lang="en-US" sz="1500">
                <a:solidFill>
                  <a:schemeClr val="bg1"/>
                </a:solidFill>
                <a:latin typeface="Times New Roman" pitchFamily="18" charset="0"/>
                <a:cs typeface="Times New Roman" pitchFamily="18" charset="0"/>
              </a:rPr>
              <a:t>national or political construct.  </a:t>
            </a:r>
          </a:p>
          <a:p>
            <a:pPr marL="119063" indent="0">
              <a:lnSpc>
                <a:spcPct val="90000"/>
              </a:lnSpc>
              <a:spcBef>
                <a:spcPts val="0"/>
              </a:spcBef>
              <a:spcAft>
                <a:spcPts val="600"/>
              </a:spcAft>
              <a:buNone/>
              <a:defRPr/>
            </a:pPr>
            <a:endParaRPr lang="en-US" sz="1500">
              <a:solidFill>
                <a:schemeClr val="bg1"/>
              </a:solidFill>
              <a:latin typeface="Times New Roman" pitchFamily="18" charset="0"/>
              <a:cs typeface="Times New Roman" pitchFamily="18" charset="0"/>
            </a:endParaRPr>
          </a:p>
          <a:p>
            <a:pPr marL="119063" indent="0">
              <a:lnSpc>
                <a:spcPct val="90000"/>
              </a:lnSpc>
              <a:spcBef>
                <a:spcPts val="0"/>
              </a:spcBef>
              <a:spcAft>
                <a:spcPts val="600"/>
              </a:spcAft>
              <a:buNone/>
              <a:defRPr/>
            </a:pPr>
            <a:r>
              <a:rPr lang="en-US" sz="1500" b="1">
                <a:solidFill>
                  <a:schemeClr val="bg1"/>
                </a:solidFill>
                <a:latin typeface="Times New Roman" pitchFamily="18" charset="0"/>
                <a:cs typeface="Times New Roman" pitchFamily="18" charset="0"/>
              </a:rPr>
              <a:t>Empowerment</a:t>
            </a:r>
            <a:r>
              <a:rPr lang="en-US" sz="1500">
                <a:solidFill>
                  <a:schemeClr val="bg1"/>
                </a:solidFill>
                <a:latin typeface="Times New Roman" pitchFamily="18" charset="0"/>
                <a:cs typeface="Times New Roman" pitchFamily="18" charset="0"/>
              </a:rPr>
              <a:t> is a term usually</a:t>
            </a:r>
          </a:p>
          <a:p>
            <a:pPr marL="119063" indent="0">
              <a:lnSpc>
                <a:spcPct val="90000"/>
              </a:lnSpc>
              <a:spcBef>
                <a:spcPts val="0"/>
              </a:spcBef>
              <a:spcAft>
                <a:spcPts val="600"/>
              </a:spcAft>
              <a:buNone/>
              <a:defRPr/>
            </a:pPr>
            <a:r>
              <a:rPr lang="en-US" sz="1500">
                <a:solidFill>
                  <a:schemeClr val="bg1"/>
                </a:solidFill>
                <a:latin typeface="Times New Roman" pitchFamily="18" charset="0"/>
                <a:cs typeface="Times New Roman" pitchFamily="18" charset="0"/>
              </a:rPr>
              <a:t>associated with social movements, </a:t>
            </a:r>
          </a:p>
          <a:p>
            <a:pPr marL="119063" indent="0">
              <a:lnSpc>
                <a:spcPct val="90000"/>
              </a:lnSpc>
              <a:spcBef>
                <a:spcPts val="0"/>
              </a:spcBef>
              <a:spcAft>
                <a:spcPts val="600"/>
              </a:spcAft>
              <a:buNone/>
              <a:defRPr/>
            </a:pPr>
            <a:r>
              <a:rPr lang="en-US" sz="1500">
                <a:solidFill>
                  <a:schemeClr val="bg1"/>
                </a:solidFill>
                <a:latin typeface="Times New Roman" pitchFamily="18" charset="0"/>
                <a:cs typeface="Times New Roman" pitchFamily="18" charset="0"/>
              </a:rPr>
              <a:t>and the struggle of marginalized </a:t>
            </a:r>
          </a:p>
          <a:p>
            <a:pPr marL="119063" indent="0">
              <a:lnSpc>
                <a:spcPct val="90000"/>
              </a:lnSpc>
              <a:spcBef>
                <a:spcPts val="0"/>
              </a:spcBef>
              <a:spcAft>
                <a:spcPts val="600"/>
              </a:spcAft>
              <a:buNone/>
              <a:defRPr/>
            </a:pPr>
            <a:r>
              <a:rPr lang="en-US" sz="1500">
                <a:solidFill>
                  <a:schemeClr val="bg1"/>
                </a:solidFill>
                <a:latin typeface="Times New Roman" pitchFamily="18" charset="0"/>
                <a:cs typeface="Times New Roman" pitchFamily="18" charset="0"/>
              </a:rPr>
              <a:t>people for equal rights.</a:t>
            </a:r>
          </a:p>
        </p:txBody>
      </p:sp>
      <p:pic>
        <p:nvPicPr>
          <p:cNvPr id="29699" name="Picture 2">
            <a:extLst>
              <a:ext uri="{FF2B5EF4-FFF2-40B4-BE49-F238E27FC236}">
                <a16:creationId xmlns:a16="http://schemas.microsoft.com/office/drawing/2014/main" xmlns="" id="{C891D80C-EFC0-4B1E-BABF-8B96D048EAA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21600000">
            <a:off x="6096001" y="1711360"/>
            <a:ext cx="5143500" cy="34227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 name="Isosceles Triangle 143">
            <a:extLst>
              <a:ext uri="{FF2B5EF4-FFF2-40B4-BE49-F238E27FC236}">
                <a16:creationId xmlns:a16="http://schemas.microsoft.com/office/drawing/2014/main" xmlns=""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9" name="Rectangle 1029">
            <a:extLst>
              <a:ext uri="{FF2B5EF4-FFF2-40B4-BE49-F238E27FC236}">
                <a16:creationId xmlns:a16="http://schemas.microsoft.com/office/drawing/2014/main" xmlns="" id="{2DCE4C80-5C5D-4793-8E79-3E7542B91E52}"/>
              </a:ext>
            </a:extLst>
          </p:cNvPr>
          <p:cNvSpPr>
            <a:spLocks noGrp="1" noChangeArrowheads="1"/>
          </p:cNvSpPr>
          <p:nvPr>
            <p:ph type="title"/>
          </p:nvPr>
        </p:nvSpPr>
        <p:spPr>
          <a:xfrm>
            <a:off x="5536733" y="609600"/>
            <a:ext cx="3918351" cy="1320800"/>
          </a:xfrm>
        </p:spPr>
        <p:txBody>
          <a:bodyPr>
            <a:normAutofit/>
          </a:bodyPr>
          <a:lstStyle/>
          <a:p>
            <a:pPr eaLnBrk="1" hangingPunct="1"/>
            <a:r>
              <a:rPr lang="en-US" altLang="en-US" b="1" dirty="0">
                <a:latin typeface="Times New Roman" panose="02020603050405020304" pitchFamily="18" charset="0"/>
                <a:cs typeface="Times New Roman" panose="02020603050405020304" pitchFamily="18" charset="0"/>
              </a:rPr>
              <a:t>Self-Determination and Determinism</a:t>
            </a:r>
          </a:p>
        </p:txBody>
      </p:sp>
      <p:sp>
        <p:nvSpPr>
          <p:cNvPr id="31746" name="Rectangle 2">
            <a:extLst>
              <a:ext uri="{FF2B5EF4-FFF2-40B4-BE49-F238E27FC236}">
                <a16:creationId xmlns:a16="http://schemas.microsoft.com/office/drawing/2014/main" xmlns="" id="{118CB09A-CC49-4175-86AD-3BDC20A59325}"/>
              </a:ext>
            </a:extLst>
          </p:cNvPr>
          <p:cNvSpPr>
            <a:spLocks noGrp="1" noChangeArrowheads="1"/>
          </p:cNvSpPr>
          <p:nvPr>
            <p:ph type="body" idx="1"/>
          </p:nvPr>
        </p:nvSpPr>
        <p:spPr>
          <a:xfrm>
            <a:off x="5209563" y="2160589"/>
            <a:ext cx="4064439" cy="3880773"/>
          </a:xfrm>
        </p:spPr>
        <p:txBody>
          <a:bodyPr>
            <a:normAutofit/>
          </a:bodyPr>
          <a:lstStyle/>
          <a:p>
            <a:r>
              <a:rPr lang="en-US" altLang="en-US" sz="2400" dirty="0">
                <a:latin typeface="Times New Roman" panose="02020603050405020304" pitchFamily="18" charset="0"/>
              </a:rPr>
              <a:t>The philosophical doctrine of determinism posits that actions are </a:t>
            </a:r>
            <a:r>
              <a:rPr lang="en-US" altLang="en-US" sz="2400" i="1" dirty="0">
                <a:latin typeface="Times New Roman" panose="02020603050405020304" pitchFamily="18" charset="0"/>
              </a:rPr>
              <a:t>caused</a:t>
            </a:r>
            <a:r>
              <a:rPr lang="en-US" altLang="en-US" sz="2400" dirty="0">
                <a:latin typeface="Times New Roman" panose="02020603050405020304" pitchFamily="18" charset="0"/>
              </a:rPr>
              <a:t> by events or natural laws that precede or are antecedent to the occurrence of the action.  Behavior, then, is governed by these other events or natural laws. </a:t>
            </a:r>
          </a:p>
        </p:txBody>
      </p:sp>
      <p:pic>
        <p:nvPicPr>
          <p:cNvPr id="31747" name="Picture 2">
            <a:extLst>
              <a:ext uri="{FF2B5EF4-FFF2-40B4-BE49-F238E27FC236}">
                <a16:creationId xmlns:a16="http://schemas.microsoft.com/office/drawing/2014/main" xmlns="" id="{0D5C8E23-32A1-48BB-BC7E-6091F9A375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408" r="2" b="2"/>
          <a:stretch/>
        </p:blipFill>
        <p:spPr bwMode="auto">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Isosceles Triangle 73">
            <a:extLst>
              <a:ext uri="{FF2B5EF4-FFF2-40B4-BE49-F238E27FC236}">
                <a16:creationId xmlns:a16="http://schemas.microsoft.com/office/drawing/2014/main" xmlns="" id="{3BCB5F6A-9EB0-40B0-9D13-3023E9A205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xmlns="" id="{BD11ECC6-8551-4768-8DFD-CD41AF420A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93" name="Group 192">
            <a:extLst>
              <a:ext uri="{FF2B5EF4-FFF2-40B4-BE49-F238E27FC236}">
                <a16:creationId xmlns:a16="http://schemas.microsoft.com/office/drawing/2014/main" xmlns="" id="{93657592-CA60-4F45-B1A0-88AA7724208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425267" y="-8467"/>
            <a:ext cx="4766733" cy="6866467"/>
            <a:chOff x="7425267" y="-8467"/>
            <a:chExt cx="4766733" cy="6866467"/>
          </a:xfrm>
        </p:grpSpPr>
        <p:cxnSp>
          <p:nvCxnSpPr>
            <p:cNvPr id="194" name="Straight Connector 193">
              <a:extLst>
                <a:ext uri="{FF2B5EF4-FFF2-40B4-BE49-F238E27FC236}">
                  <a16:creationId xmlns:a16="http://schemas.microsoft.com/office/drawing/2014/main" xmlns="" id="{6F47E2B4-7DA9-4312-A1F0-C48388B236A6}"/>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95" name="Straight Connector 194">
              <a:extLst>
                <a:ext uri="{FF2B5EF4-FFF2-40B4-BE49-F238E27FC236}">
                  <a16:creationId xmlns:a16="http://schemas.microsoft.com/office/drawing/2014/main" xmlns="" id="{35B274F7-039F-4BFC-AA98-B51B1D6CB69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96" name="Rectangle 23">
              <a:extLst>
                <a:ext uri="{FF2B5EF4-FFF2-40B4-BE49-F238E27FC236}">
                  <a16:creationId xmlns:a16="http://schemas.microsoft.com/office/drawing/2014/main" xmlns="" id="{11A31103-C703-46C9-9D26-497A1ACD50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7" name="Rectangle 25">
              <a:extLst>
                <a:ext uri="{FF2B5EF4-FFF2-40B4-BE49-F238E27FC236}">
                  <a16:creationId xmlns:a16="http://schemas.microsoft.com/office/drawing/2014/main" xmlns="" id="{382F955F-FC22-44B8-BDCF-B77580323B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8" name="Isosceles Triangle 197">
              <a:extLst>
                <a:ext uri="{FF2B5EF4-FFF2-40B4-BE49-F238E27FC236}">
                  <a16:creationId xmlns:a16="http://schemas.microsoft.com/office/drawing/2014/main" xmlns="" id="{1F567692-F087-479A-8931-BD2869C3E4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9" name="Rectangle 27">
              <a:extLst>
                <a:ext uri="{FF2B5EF4-FFF2-40B4-BE49-F238E27FC236}">
                  <a16:creationId xmlns:a16="http://schemas.microsoft.com/office/drawing/2014/main" xmlns="" id="{49B3E4CD-0738-4B9D-A14F-1E8694DDF8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0" name="Rectangle 28">
              <a:extLst>
                <a:ext uri="{FF2B5EF4-FFF2-40B4-BE49-F238E27FC236}">
                  <a16:creationId xmlns:a16="http://schemas.microsoft.com/office/drawing/2014/main" xmlns="" id="{4753B851-AD90-4CCD-85D0-65AA6567DF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1" name="Rectangle 29">
              <a:extLst>
                <a:ext uri="{FF2B5EF4-FFF2-40B4-BE49-F238E27FC236}">
                  <a16:creationId xmlns:a16="http://schemas.microsoft.com/office/drawing/2014/main" xmlns="" id="{EBF14868-A190-4E21-9522-8977C474C97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2" name="Isosceles Triangle 201">
              <a:extLst>
                <a:ext uri="{FF2B5EF4-FFF2-40B4-BE49-F238E27FC236}">
                  <a16:creationId xmlns:a16="http://schemas.microsoft.com/office/drawing/2014/main" xmlns="" id="{BCBB4922-76EE-442B-A649-09873DCE79D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194" name="Title 1">
            <a:extLst>
              <a:ext uri="{FF2B5EF4-FFF2-40B4-BE49-F238E27FC236}">
                <a16:creationId xmlns:a16="http://schemas.microsoft.com/office/drawing/2014/main" xmlns="" id="{AB862DA2-704B-4DE7-8148-EF82018049DF}"/>
              </a:ext>
            </a:extLst>
          </p:cNvPr>
          <p:cNvSpPr>
            <a:spLocks noGrp="1" noChangeArrowheads="1"/>
          </p:cNvSpPr>
          <p:nvPr>
            <p:ph type="title"/>
          </p:nvPr>
        </p:nvSpPr>
        <p:spPr>
          <a:xfrm>
            <a:off x="677334" y="4765972"/>
            <a:ext cx="8596668" cy="1320800"/>
          </a:xfrm>
        </p:spPr>
        <p:txBody>
          <a:bodyPr anchor="ctr">
            <a:normAutofit/>
          </a:bodyPr>
          <a:lstStyle/>
          <a:p>
            <a:r>
              <a:rPr lang="en-US" altLang="en-US" sz="4400" b="1">
                <a:solidFill>
                  <a:schemeClr val="bg1"/>
                </a:solidFill>
                <a:latin typeface="Times New Roman" panose="02020603050405020304" pitchFamily="18" charset="0"/>
                <a:cs typeface="Times New Roman" panose="02020603050405020304" pitchFamily="18" charset="0"/>
              </a:rPr>
              <a:t>Inherent Dignity</a:t>
            </a:r>
          </a:p>
        </p:txBody>
      </p:sp>
      <p:sp useBgFill="1">
        <p:nvSpPr>
          <p:cNvPr id="203" name="Rectangle 202">
            <a:extLst>
              <a:ext uri="{FF2B5EF4-FFF2-40B4-BE49-F238E27FC236}">
                <a16:creationId xmlns:a16="http://schemas.microsoft.com/office/drawing/2014/main" xmlns="" id="{8E2EB503-A017-4457-A105-53638C97DE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196" name="Content Placeholder 2">
            <a:extLst>
              <a:ext uri="{FF2B5EF4-FFF2-40B4-BE49-F238E27FC236}">
                <a16:creationId xmlns:a16="http://schemas.microsoft.com/office/drawing/2014/main" xmlns="" id="{8D6D4439-EE2B-408F-B734-2E3C0E262819}"/>
              </a:ext>
            </a:extLst>
          </p:cNvPr>
          <p:cNvGraphicFramePr>
            <a:graphicFrameLocks noGrp="1"/>
          </p:cNvGraphicFramePr>
          <p:nvPr>
            <p:ph idx="1"/>
            <p:extLst>
              <p:ext uri="{D42A27DB-BD31-4B8C-83A1-F6EECF244321}">
                <p14:modId xmlns:p14="http://schemas.microsoft.com/office/powerpoint/2010/main" val="3068644982"/>
              </p:ext>
            </p:extLst>
          </p:nvPr>
        </p:nvGraphicFramePr>
        <p:xfrm>
          <a:off x="642938" y="642938"/>
          <a:ext cx="10906125" cy="3286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xmlns="" id="{A65AC7D1-EAA9-48F5-B509-60A7F50BF7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5" name="Rectangle 74">
            <a:extLst>
              <a:ext uri="{FF2B5EF4-FFF2-40B4-BE49-F238E27FC236}">
                <a16:creationId xmlns:a16="http://schemas.microsoft.com/office/drawing/2014/main" xmlns="" id="{D6320AF9-619A-4175-865B-5663E1AEF4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xmlns="" id="{063B6EC6-D752-4EE7-908B-F8F19E8C7FE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xmlns="" id="{EFECD4E8-AD3E-4228-82A2-9461958EA9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81" name="Rectangle 23">
            <a:extLst>
              <a:ext uri="{FF2B5EF4-FFF2-40B4-BE49-F238E27FC236}">
                <a16:creationId xmlns:a16="http://schemas.microsoft.com/office/drawing/2014/main" xmlns="" id="{7E018740-5C2B-4A41-AC1A-7E68D1EC1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5">
            <a:extLst>
              <a:ext uri="{FF2B5EF4-FFF2-40B4-BE49-F238E27FC236}">
                <a16:creationId xmlns:a16="http://schemas.microsoft.com/office/drawing/2014/main" xmlns="" id="{166F75A4-C475-4941-8EE2-B80A06A2C1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xmlns="" id="{A032553A-72E8-4B0D-8405-FF9771C9AF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27">
            <a:extLst>
              <a:ext uri="{FF2B5EF4-FFF2-40B4-BE49-F238E27FC236}">
                <a16:creationId xmlns:a16="http://schemas.microsoft.com/office/drawing/2014/main" xmlns="" id="{765800AC-C3B9-498E-87BC-29FAE4C76B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Isosceles Triangle 88">
            <a:extLst>
              <a:ext uri="{FF2B5EF4-FFF2-40B4-BE49-F238E27FC236}">
                <a16:creationId xmlns:a16="http://schemas.microsoft.com/office/drawing/2014/main" xmlns="" id="{1F9D6ACB-2FF4-49F9-978A-E0D5327FC6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Freeform: Shape 90">
            <a:extLst>
              <a:ext uri="{FF2B5EF4-FFF2-40B4-BE49-F238E27FC236}">
                <a16:creationId xmlns:a16="http://schemas.microsoft.com/office/drawing/2014/main" xmlns="" id="{A5EC319D-0FEA-4B95-A3EA-01E35672C9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796" name="Rectangle 1029">
            <a:extLst>
              <a:ext uri="{FF2B5EF4-FFF2-40B4-BE49-F238E27FC236}">
                <a16:creationId xmlns:a16="http://schemas.microsoft.com/office/drawing/2014/main" xmlns="" id="{8D985BAD-D4DB-400D-97AB-A395CE532CB1}"/>
              </a:ext>
            </a:extLst>
          </p:cNvPr>
          <p:cNvSpPr>
            <a:spLocks noGrp="1" noChangeArrowheads="1"/>
          </p:cNvSpPr>
          <p:nvPr>
            <p:ph type="title"/>
          </p:nvPr>
        </p:nvSpPr>
        <p:spPr>
          <a:xfrm>
            <a:off x="7181723" y="609600"/>
            <a:ext cx="4512989" cy="2227730"/>
          </a:xfrm>
        </p:spPr>
        <p:txBody>
          <a:bodyPr anchor="ctr">
            <a:normAutofit/>
          </a:bodyPr>
          <a:lstStyle/>
          <a:p>
            <a:pPr eaLnBrk="1" hangingPunct="1"/>
            <a:r>
              <a:rPr lang="en-US" altLang="en-US" b="1" dirty="0">
                <a:solidFill>
                  <a:srgbClr val="FFFFFF"/>
                </a:solidFill>
                <a:latin typeface="Times New Roman" panose="02020603050405020304" pitchFamily="18" charset="0"/>
                <a:cs typeface="Times New Roman" panose="02020603050405020304" pitchFamily="18" charset="0"/>
              </a:rPr>
              <a:t>Self-Determination and Determinism</a:t>
            </a:r>
          </a:p>
        </p:txBody>
      </p:sp>
      <p:pic>
        <p:nvPicPr>
          <p:cNvPr id="33795" name="Picture 2">
            <a:extLst>
              <a:ext uri="{FF2B5EF4-FFF2-40B4-BE49-F238E27FC236}">
                <a16:creationId xmlns:a16="http://schemas.microsoft.com/office/drawing/2014/main" xmlns="" id="{BCAFE41E-CA1C-4153-8D38-F3649DE080E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21600000">
            <a:off x="757251" y="1545062"/>
            <a:ext cx="3856774" cy="385677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Rectangle 3">
            <a:extLst>
              <a:ext uri="{FF2B5EF4-FFF2-40B4-BE49-F238E27FC236}">
                <a16:creationId xmlns:a16="http://schemas.microsoft.com/office/drawing/2014/main" xmlns="" id="{980CBE6C-3DF8-4303-B3F2-8FB065228E52}"/>
              </a:ext>
            </a:extLst>
          </p:cNvPr>
          <p:cNvSpPr>
            <a:spLocks noGrp="1" noChangeArrowheads="1"/>
          </p:cNvSpPr>
          <p:nvPr>
            <p:ph type="body" idx="1"/>
          </p:nvPr>
        </p:nvSpPr>
        <p:spPr>
          <a:xfrm>
            <a:off x="7181725" y="2837329"/>
            <a:ext cx="4512988" cy="3695446"/>
          </a:xfrm>
        </p:spPr>
        <p:txBody>
          <a:bodyPr vert="horz" lIns="92075" tIns="46038" rIns="92075" bIns="46038" rtlCol="0" anchor="t">
            <a:normAutofit lnSpcReduction="10000"/>
          </a:bodyPr>
          <a:lstStyle/>
          <a:p>
            <a:r>
              <a:rPr lang="en-US" altLang="en-US" sz="2000" dirty="0">
                <a:solidFill>
                  <a:srgbClr val="FFFFFF"/>
                </a:solidFill>
                <a:latin typeface="Times New Roman" panose="02020603050405020304" pitchFamily="18" charset="0"/>
              </a:rPr>
              <a:t>Self-determinism, or self-determination, implies that individuals </a:t>
            </a:r>
            <a:r>
              <a:rPr lang="en-US" altLang="en-US" sz="2000" i="1" dirty="0">
                <a:solidFill>
                  <a:srgbClr val="FFFFFF"/>
                </a:solidFill>
                <a:latin typeface="Times New Roman" panose="02020603050405020304" pitchFamily="18" charset="0"/>
              </a:rPr>
              <a:t>cause</a:t>
            </a:r>
            <a:r>
              <a:rPr lang="en-US" altLang="en-US" sz="2000" dirty="0">
                <a:solidFill>
                  <a:srgbClr val="FFFFFF"/>
                </a:solidFill>
                <a:latin typeface="Times New Roman" panose="02020603050405020304" pitchFamily="18" charset="0"/>
              </a:rPr>
              <a:t> themselves to act in certain ways, as opposed to someone or something else ‘causing’ us to act in certain ways </a:t>
            </a:r>
          </a:p>
          <a:p>
            <a:r>
              <a:rPr lang="en-US" altLang="en-US" sz="2000" dirty="0">
                <a:solidFill>
                  <a:srgbClr val="FFFFFF"/>
                </a:solidFill>
                <a:latin typeface="Times New Roman" panose="02020603050405020304" pitchFamily="18" charset="0"/>
              </a:rPr>
              <a:t>People who are self-determined embody the characteristic or quality of ‘self-determination,’ a noun referring to the degree to which that person acts or behaves in ways that are self- (instead of other-) caused.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844" name="Picture 4">
            <a:extLst>
              <a:ext uri="{FF2B5EF4-FFF2-40B4-BE49-F238E27FC236}">
                <a16:creationId xmlns:a16="http://schemas.microsoft.com/office/drawing/2014/main" xmlns="" id="{AA5FBE0C-F224-4DE3-A0BE-FAA493904B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776" r="11693" b="-1"/>
          <a:stretch/>
        </p:blipFill>
        <p:spPr bwMode="auto">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1029">
            <a:extLst>
              <a:ext uri="{FF2B5EF4-FFF2-40B4-BE49-F238E27FC236}">
                <a16:creationId xmlns:a16="http://schemas.microsoft.com/office/drawing/2014/main" xmlns="" id="{DBFE2262-3A0F-4678-9AF0-92C79F453785}"/>
              </a:ext>
            </a:extLst>
          </p:cNvPr>
          <p:cNvSpPr>
            <a:spLocks noGrp="1" noChangeArrowheads="1"/>
          </p:cNvSpPr>
          <p:nvPr>
            <p:ph type="title"/>
          </p:nvPr>
        </p:nvSpPr>
        <p:spPr>
          <a:xfrm>
            <a:off x="677333" y="609600"/>
            <a:ext cx="3851123" cy="1320800"/>
          </a:xfrm>
        </p:spPr>
        <p:txBody>
          <a:bodyPr>
            <a:normAutofit/>
          </a:bodyPr>
          <a:lstStyle/>
          <a:p>
            <a:pPr eaLnBrk="1" hangingPunct="1"/>
            <a:r>
              <a:rPr lang="en-US" altLang="en-US" b="1">
                <a:latin typeface="Times New Roman" panose="02020603050405020304" pitchFamily="18" charset="0"/>
                <a:cs typeface="Times New Roman" panose="02020603050405020304" pitchFamily="18" charset="0"/>
              </a:rPr>
              <a:t>What is Self-Determination?</a:t>
            </a:r>
          </a:p>
        </p:txBody>
      </p:sp>
      <p:sp>
        <p:nvSpPr>
          <p:cNvPr id="952323" name="Rectangle 3">
            <a:extLst>
              <a:ext uri="{FF2B5EF4-FFF2-40B4-BE49-F238E27FC236}">
                <a16:creationId xmlns:a16="http://schemas.microsoft.com/office/drawing/2014/main" xmlns="" id="{F240944C-158A-4BB7-8FE9-4FD6B8D16E50}"/>
              </a:ext>
            </a:extLst>
          </p:cNvPr>
          <p:cNvSpPr>
            <a:spLocks noGrp="1" noChangeArrowheads="1"/>
          </p:cNvSpPr>
          <p:nvPr>
            <p:ph idx="1"/>
          </p:nvPr>
        </p:nvSpPr>
        <p:spPr>
          <a:xfrm>
            <a:off x="677334" y="2160589"/>
            <a:ext cx="3851122" cy="3880773"/>
          </a:xfrm>
        </p:spPr>
        <p:txBody>
          <a:bodyPr>
            <a:normAutofit/>
          </a:bodyPr>
          <a:lstStyle/>
          <a:p>
            <a:pPr marL="457200" indent="-457200">
              <a:buFont typeface="Wingdings" pitchFamily="2" charset="2"/>
              <a:buChar char="Ø"/>
              <a:defRPr/>
            </a:pPr>
            <a:r>
              <a:rPr lang="en-US">
                <a:latin typeface="Times New Roman" pitchFamily="18" charset="0"/>
                <a:cs typeface="Times New Roman" pitchFamily="18" charset="0"/>
              </a:rPr>
              <a:t>Self-determined behavior refers to </a:t>
            </a:r>
            <a:r>
              <a:rPr lang="en-US" i="1">
                <a:latin typeface="Times New Roman" pitchFamily="18" charset="0"/>
                <a:cs typeface="Times New Roman" pitchFamily="18" charset="0"/>
              </a:rPr>
              <a:t>volitional</a:t>
            </a:r>
            <a:r>
              <a:rPr lang="en-US">
                <a:latin typeface="Times New Roman" pitchFamily="18" charset="0"/>
                <a:cs typeface="Times New Roman" pitchFamily="18" charset="0"/>
              </a:rPr>
              <a:t> actions that enable one to act as the primary </a:t>
            </a:r>
            <a:r>
              <a:rPr lang="en-US" i="1">
                <a:latin typeface="Times New Roman" pitchFamily="18" charset="0"/>
                <a:cs typeface="Times New Roman" pitchFamily="18" charset="0"/>
              </a:rPr>
              <a:t>causal agent</a:t>
            </a:r>
            <a:r>
              <a:rPr lang="en-US">
                <a:latin typeface="Times New Roman" pitchFamily="18" charset="0"/>
                <a:cs typeface="Times New Roman" pitchFamily="18" charset="0"/>
              </a:rPr>
              <a:t> in one’s life and to maintain or improve one’s quality of life.</a:t>
            </a:r>
          </a:p>
          <a:p>
            <a:pPr marL="457200" indent="-457200">
              <a:buFont typeface="Wingdings" pitchFamily="2" charset="2"/>
              <a:buChar char="Ø"/>
              <a:defRPr/>
            </a:pPr>
            <a:r>
              <a:rPr lang="en-US" i="1">
                <a:latin typeface="Times New Roman" pitchFamily="18" charset="0"/>
                <a:cs typeface="Times New Roman" pitchFamily="18" charset="0"/>
              </a:rPr>
              <a:t>Causal agency</a:t>
            </a:r>
            <a:r>
              <a:rPr lang="en-US">
                <a:latin typeface="Times New Roman" pitchFamily="18" charset="0"/>
                <a:cs typeface="Times New Roman" pitchFamily="18" charset="0"/>
              </a:rPr>
              <a:t>:  To make or cause something to happen in one’s life.</a:t>
            </a:r>
          </a:p>
          <a:p>
            <a:pPr marL="457200" indent="-457200">
              <a:buFont typeface="Wingdings" pitchFamily="2" charset="2"/>
              <a:buChar char="Ø"/>
              <a:defRPr/>
            </a:pPr>
            <a:r>
              <a:rPr lang="en-US" i="1">
                <a:latin typeface="Times New Roman" pitchFamily="18" charset="0"/>
                <a:cs typeface="Times New Roman" pitchFamily="18" charset="0"/>
              </a:rPr>
              <a:t>Volitional action</a:t>
            </a:r>
            <a:r>
              <a:rPr lang="en-US">
                <a:latin typeface="Times New Roman" pitchFamily="18" charset="0"/>
                <a:cs typeface="Times New Roman" pitchFamily="18" charset="0"/>
              </a:rPr>
              <a:t>: Making a conscious choice or decision with deliberate intention.</a:t>
            </a:r>
          </a:p>
          <a:p>
            <a:pPr marL="447675" indent="-447675">
              <a:buFont typeface="Wingdings 2"/>
              <a:buChar char=""/>
              <a:defRPr/>
            </a:pPr>
            <a:endParaRPr lang="en-US"/>
          </a:p>
        </p:txBody>
      </p:sp>
      <p:cxnSp>
        <p:nvCxnSpPr>
          <p:cNvPr id="136" name="Straight Connector 135">
            <a:extLst>
              <a:ext uri="{FF2B5EF4-FFF2-40B4-BE49-F238E27FC236}">
                <a16:creationId xmlns:a16="http://schemas.microsoft.com/office/drawing/2014/main" xmlns="" id="{64FA5DFF-7FE6-4855-84E6-DFA78EE978B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xmlns="" id="{2AFD8CBA-54A3-4363-991B-B9C631BBFA7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0" name="Rectangle 23">
            <a:extLst>
              <a:ext uri="{FF2B5EF4-FFF2-40B4-BE49-F238E27FC236}">
                <a16:creationId xmlns:a16="http://schemas.microsoft.com/office/drawing/2014/main" xmlns="" id="{3F088236-D655-4F88-B238-E167623580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25">
            <a:extLst>
              <a:ext uri="{FF2B5EF4-FFF2-40B4-BE49-F238E27FC236}">
                <a16:creationId xmlns:a16="http://schemas.microsoft.com/office/drawing/2014/main" xmlns="" id="{3DAC0C92-199E-475C-9390-119A9B027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Isosceles Triangle 24">
            <a:extLst>
              <a:ext uri="{FF2B5EF4-FFF2-40B4-BE49-F238E27FC236}">
                <a16:creationId xmlns:a16="http://schemas.microsoft.com/office/drawing/2014/main" xmlns="" id="{C4CFB339-0ED8-4FE2-9EF1-6D1375B849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6" name="Rectangle 27">
            <a:extLst>
              <a:ext uri="{FF2B5EF4-FFF2-40B4-BE49-F238E27FC236}">
                <a16:creationId xmlns:a16="http://schemas.microsoft.com/office/drawing/2014/main" xmlns="" id="{31896C80-2069-4431-9C19-83B9137344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8" name="Rectangle 28">
            <a:extLst>
              <a:ext uri="{FF2B5EF4-FFF2-40B4-BE49-F238E27FC236}">
                <a16:creationId xmlns:a16="http://schemas.microsoft.com/office/drawing/2014/main" xmlns="" id="{BF120A21-0841-4823-B0C4-28AEBCEF9B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0" name="Rectangle 29">
            <a:extLst>
              <a:ext uri="{FF2B5EF4-FFF2-40B4-BE49-F238E27FC236}">
                <a16:creationId xmlns:a16="http://schemas.microsoft.com/office/drawing/2014/main" xmlns="" id="{DBB05BAE-BBD3-4289-899F-A6851503C6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2" name="Isosceles Triangle 29">
            <a:extLst>
              <a:ext uri="{FF2B5EF4-FFF2-40B4-BE49-F238E27FC236}">
                <a16:creationId xmlns:a16="http://schemas.microsoft.com/office/drawing/2014/main" xmlns="" id="{9874D11C-36F5-4BBE-A490-019A54E953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843" name="AutoShape 2" descr="data:image/jpeg;base64,/9j/4AAQSkZJRgABAQAAAQABAAD/2wCEAAkGBhQSERQUExQVFRUVFxcXGBcYGBwYFxcXFxgYGBgXFxwXHCYfFxkkGhcXHy8gIycpLCwsFx4xNTAqNSYrLCkBCQoKDgwOGg8PGiwcHCQsKSksKSwpLCksLCksKSwsKSwsLCwsLCwpKSwpKSwsKSwpLCwsKSwsKSkpKSkpKSwpLP/AABEIALcBFAMBIgACEQEDEQH/xAAcAAABBQEBAQAAAAAAAAAAAAAFAAIDBAYBBwj/xABFEAACAQIDBQQHBQYFAwQDAAABAgMAEQQSIQUGMUFRE2FxgSJCkaGxwdEjMpLh8BRSU2JyggcWM6LSNEPxFWOy4iREVP/EABkBAAMBAQEAAAAAAAAAAAAAAAABAgQDBf/EACYRAAICAgEEAwACAwAAAAAAAAABAhEDIRIEEzFRIjJBYXEjUqH/2gAMAwEAAhEDEQA/APHclIJUtqQWmZrIstdyipMtdy0BZARXMtSla5koHZFaugVJlrmSkFnVqZBUQWpFFAmTKtPC01KlvTObEKq7S0y+fyq4BVPaw0U+PypoI+Szu8bkjoaNY8+nQndaG5b9c6ITavXqYPojz+o3lZxYvSHco9+vzq7GgqvA1xcc9fAX0qzHWLqJXM6wVRJRH3UE3swnoxv0bL5EXHwo8lVdu4TtMO4GpAzD+3X4XrgdIOpIdum9lvWslIZev6/M1id1nuo8vmK2kSeibdT5Xr14/VM8rqFWRgQPmJ7vZXclNwy2LA6Wt8TVjswawdSqyGzDuBAUrmSrJgpGKs52KrQ1GYRVwx00pTGUzDUJiq84NQslAym8dRGKrjLUZWgZVMdMMVWSKYRQBVKUqnIpUDAOWuiKrKw00pSOtla1IrU2Su5aB2V8lLJUzCmkUDsiK1y1S5a5lpUOyK1OAp+StBsHZ8bxFmTMQxHMnkRpTSE5UAVqxEt+AJ8BetfFgVA9DD27yE/5XqbASTsrWiQWHoEkoGPetiVHfz99Pic+VmWj2fIeEbnwU1Q2vs2QSIjKV9EtqLaXtf3V6Fs4YixD5Va9ySMw/syEaeOtY/evFP8AtnZk5jkUaC2puRYXPXrVKKvYJv8ACrsfFLA3paC1r99udXptXNtTbr14HXlUT7usgDyjU8F6eP0qnOL3PO4HgLcfCvQhajRjfGU7T/s9C3IWMQhQUMl2LC4zWv7SBWgk2LC/GNfIWPurFbAwUrYRGjCZ1kMkbFiCCPRIPokFGAKkX591axNoGJDJiHUX+7Ggva3qqTYuerGw7hWHJ9ma4+BmI3UhsWDMgGpuQQPb9azOMhUZghLrY62tfTWwvRzD4tcawV5ezF/RhAsT0JY6MaONsTs4ycPFG8otbtWNj4m308q5hx5eDx7cqS5t0+drGvRoIQE9I6m1vZXlex8ccNimkK3UM4ZR4nhryPf516JsveCLELo6Meg9Fx/a3HyNb8M/ikzB1uJ9xyXgpLGe1y2JOptz0vfhy0vU4tT5bxTwzBXIR1LZQSxHre7lWg2piMPMfso2dzwdRlHiRa7eYrl1X2TL6ZJwM9lruSiuG3Zmb1Mo6tp+dE8Pubzd/JRb3mshpUJMyuWmMtbHG7qIV+zJUjqbg+PSs3jNntGbOpB9x7weBoCUGgcy60xlq2Yqj7KgkpMlQulEHjqBkpgUHWo7VakjqBo6CiPJ3ilSK0qBA4JXezqVVpwS9A7K3ZU3s6vjD2qJ4qQ7KLR0a2Nu8HXtJB6HIcLjqTyFWd3t3jKc7g5By/ePTw61qsXhUy+mFyr6WouBlHHyq0gcjJYjA4VdbEi4HoZmuTwGl9e69Ow2w8PJqmawNj6RBB5qQdVPcaMYbBGVhK4ygf6SEWyqfXYcnbpyGnWm4xEizTEAaWJ4Fui95qqQrAW2NiwQpmu+Y6KtxqepuOAqtsXbAgUgqWub8bW0t0NU8fjmlcux48ByA5AVWNc73o6Ja2aj/OB9WJfNifgBS/zXMeCxjwUn4k1noTV6IUrZDVBBt4sQfXA8FUfKsdi8a/7Q0pYlw9w3ep0+ArUIgrIyf6r/ANTfE1Uds6Y/007bwCcDPcN1B0J6iqbKdQLEc/KguQqbrysbVfjxAJHHU/HrW+E/xmeWFR+vg2+xtlTiJCmIKAgNltcC+vM251afdWWVszzhm6lTw6DXQUzdjEFsMn8t19huPcauTdo0ifd7NSGtwbMDcEnKbqNNNNedY5r5MuL0KHch7f6q/hP1rUbGwGIjIDyJImn3gcw8Dz870Jway53clC2Vlj1OUC91zDLcm/E5uWgozsSFlU9pqzNmYhrgk2vYZRlHIDXSuZ0ikeGKv2k6kXtI3/yah+UK58aIYn0cZiF/92Qf72qti4vSzW7j41rirgv4BuptezX7t7fKgpI7MDawJvl778a9T3bcSYVbWHFbjQixNj42tXgCzWswr0Hc/bLhLobFTr0IPC45jjVZaeP+jNCPbycvxm1wG7ciOxed5CDdJGszgG91KuhVbDmlr9BzISQzqLq8clvVZChPdnViAf7KG/5v9EfZelz19Hy51Xg23NNIqZhGGNvRA09uvvrEbO5E0EE+ZA7Axcbq9gRbjqCQR3g2oftDamHylWYSdyi/v4DxBqKXdVmN2lLHqRf4moZN0gCB2oBPAEak92utANz/ABGfxQUt9mpVejG59oFQFa1B3PP8T/b/APahe19kmAqCc2YXva3A8OJ7qDg4SW2BpEqBo6vGKo2ioIBzw+FV54z1onJh7iqrQ0wBpSu1bMPdSpjsDgXqVU6UgvKrezsA8zhE48+gHMnuqRjMJg2lYIgudf8AyegrTQbCwkIC4iRO0YXsZMmnUC407zR3ZOwlgWy6k8W5n8u6ocRuwjISjFZg3aLMdXEnAX6pb0cnDLpVUXFeybCwqy/ZOpUaDKVYD8NcbBPydfNPowp2GmmCjtMMcxHpGN4yCeZGZlNvEVJtjaYgUW/1GFwOg6n5U7G0kANsbUOHYIQkj8SqhhlHInU6npWV27tGTEFbrkVeCjrzJJGteibs7JyqZW+/LqSeNuPvOvsoxLALG/AcTy86XkSi/J4O8Nqru1ezyNC8TSkARrm9M5bMF9ZTfgTcC9r28KD7TwUQRWMYGfKApVc124C3M9wJ4GlxKto8xWar+Gmo3j8AiHWNPwj6UN2ljoljAVEDMRqAAQBx+QqaoV8vBewwrGFftHPVm+Jo4dqZY2I42sPE0CU10xrdjgmrJL6mmE63771xnsa7ELnzrs3+F1WzS7v7NlnR+zkKZDr6TDje33fCp5ti4leMp/G9ab/DDZX/AOPLIeLyW/Cv1Y0X2rsvQ6VyyK5HLx4MXgdn4jliSP73rQ4DZOK//pP43rIwSNG0rC9u2ceywrS7E3iF7E1zBnn224mXF4gMczCWS56kObnWn9pfXkePjzp232vjMQessh9rEiqmFmymx4GteN0VNWTNALaVodyJyJGUnivw1+tBVFuFHN0MOWxGa33VYn2W+JrrOK4szuVmxFWcCcsqN0ZT7xf3VwJT8leeNG3xsDsto37M31bKHNueXMbA95BHdWW3o3fhjWCdl7QpiYe0eQ52aOQmFgS3AfaA2FgDYgCthFMpUHMuoB4jmKqbawEeIgkgdwokXLcEZgbghhfmCAfKg9Aij2O0ZHZSsqj1H+0W3MKWOdfxWHSqm9WBvCG/cYHyOh99qNiVeGdb+IqPGKjxspZfSUj7w8ufWglpNUecZaWS9WezpjR89KZhKjx2qFoKIlajeGgAYY6VXXQ3pUUIzKDXiO89O+tfsLH4WEZQ+p+8zKwueQ0GgrHpH+uNTqtLwNOj0eLakLcJYz/cPnVyJb6ix8NfhXl6Q91WIAb+jcUci1kPQdsbSWCPMdWNwi/vHqf5RzrG4S00wMrgBmzOzGwt07ulqhZ81szE2Fhck6a6eFV5I+fwOp5D4UrsUpWz0ePasHATReGYVHj/ANnxCZHlQrmVtJANVN1Oh11HA6VFsrdqIRJnjUvlFyRrc6n42p+0EwWFXPP2UYsT6QFyBxyqNW8hVGhchmK2ZDIY2M12izZT2in71rkhrgnobXHKquI2PEZTN2oLEAWLxsoA0suYEpfnlIvRPZkeExCZ4VjcXsfRsyn911IDKe4gVej2FD/Cj/CPpSsfFmF2vspWBsynwIPwryTbuk7AcFOX2cffet5t7CB5JGVQFLMQALAC+lvKsXtfCWokcsUlyBoxWljTlIPCqpqTJYjLrVQdGmUUSMtzV/AYfU9w+OnzqnDYsL6Uf2WoXKx/iLp4cT76041bszZp8VR7TuPsjs8DCttSCx8WJPwsPKmY3dPJdsO5iJ1KEZoWP9F/QPehHgam2Nh8UYl7ORFS1lBAOg0/dPxq22zsY3GZPJR/wrK5W7Oi+qVM8yxW6E6rIJGQBpJHtHck52vYswBA8AD31lmh7JsoFrGvYtqbsYtx/wBQB4C3wFecb0bmYmO7tNmt3Unsnd70YrFyEzMT1J91daO63prQESG5ubX4VLcDStGP6hPT0WMD93Wt5uTgCsbSMLZyLeA5+34VhcGjAaKx8jb4V6Ju5vAkyrEQUkVfukWBA5r7riumWX+OkZmvnYZYVwipQnfXVSsRYT3ZVS7qQD6IOoB4Gx4+NaQwxoCzBFVRcsbKAOpJ0ArNbEbLOnQ3HtBt77VpcbsmKYoZUD5DdQ1yoPUrfKxHIkG3Kg1YvACm3vg7WJEgmlWXOElSMZGKLmYJmIaT0bm6gg20vRXA4uGa/ZlGK/eW1nX+pGAZfMCh2/S9nBHiRxws8Ux/ozdnIPwOT5UaxmyYpbF0Viv3W4Mv9LLZl8jQdqBG9ODGRXA+6bHwPD3j31mct69Ax2FzxsnUaePL32rCPH5WpmbNGnZVZOlMKVbWHurpS9Mz0D2w4NKrbYelTJMWYgBpa/64fCnrF401GH/j5dKk7VlsCB87a8akQ/gOlSnEDS3E9Bz8qrKOup9tTKnlRQrOvMdRYa6Xonu1gTLiEDahPSPQAG9vbaqEcIy5reXd9a2m5ez8qNIRq2g8F/P4UHTGrkGsbhndQElMWvpFVDMR0UtcKe+xrO7y7IjVYcPGv2mMmRJHYl5Ghj+1lzOxLEWUC17elWvVKFvsh22gs7W7OKAxxi+vaSNeRiOXoqqjzoNyHbS3eV37WNjBOBYSxgXIHBJFOkqdzcORFWtq4ox4eRr6hLXAtdm9G4FzbU9auBaB74z5YkQeu1z4L+ZHsoJm6i2YhsKCKzW8Oy/RJrWKOfXlyrmLw4dbH9caTMMXTPGZVsSKI4eFMvrA9dD9Kn2rssftax/vG1ey7B/wtwkkEZkhIYopNnZdSP6tKcZqPk3O5pUeLpgc+gKm/WysPabGjOztkyMVQra50Njp1PStrvP/AIbRQBHgMjX4qSL9Cwa4sMxtY61Du5u+0RLuQWt3m3XjzrTHJFLkmY8vK+LPVNhQZcPEP5F166VfAqKCM9koUgHIACRcA5dCRcXF+VxQtdvvBZcagjHATpdsOemYn0oD3P6P8xrKehFUiLdbFvK2NzsWCYuWNL+qirHZR3XJ9tEsfsdJVIYcayu628MUX7YLmWWTHYgpFEM8jj7MBgAbKn87EL31q9l/tDFnnEaA2yRJdig6vJwdj0VQB1NA2kzw7fvcx8FixIoLQMASR6oubg2B00rLYlw0gEYJvYjmTfpp16dK+gd74rul9fRPxP1ryvbu7YhxEMsfoRmQZyOC5uBt+7m4jhrXWORpUY5pcyLA/wCGe0JVDCA2t6zICRboTeimwdz8ThsSnboVAViDdWU6WsLE2Ppd1erbu40iFVkHZ2FtMzIRyyt4cjYj303auDUqWUEIi5VJBF2ZlPo31KgLa/DXThU9+T1R1fTrjdmbK0slTNFakB0rmcRuGbK6tbgVPsNbdXU+svtFYsC9ajA7NheNW7NdQL+PP30HbFfgm2jgY5oZIpLFJEZG1towsbHkakw8aoioGuFUKCSCbKAAT1OlcGyov4a+yh4x+B7Ywdph+2HGPMua55W693Gg77CpYD1h7RWN2vhgJmtqCcwtrx15d962C7PjHqJ+EfShW8eA0V1AFtDbTvB9tMjJFuJnnN7c/L6VH2WvCrvZ+08OGtWIMIhTW+Y6W4C/Ue2i6M/GwK0BvSq40B5Xt3UqdkcTzNFqxBDz9tdi8L/D3U8L7/1wp2cCWFNamcd3vqvl+PGn6UqAmw8Zd1VRcsQBy1OmtbTCw42NFRRhwFFhq3LrpQPc/A5583KMX8zoPmfKtvjsdHAmeV1jXhdja56Dmx7hc0zTihasGRLjzzw48mqYJjubYf8AC1C9tb24lTAuGw4HbyiJHxN1zaFiwiX0wgUXuxU/ymimx94xJJ2E6HD4m1+yY3DgevC/CRfDUcxSO/D+WSGPGk2z4cf2tWX3ixEjTFJGVjH6N1Fh1Onj8K9EWw15V5bjMUXkZz6zM3tN6aOGfSSIhen5L0kapKDMY3ePZZSdJ7FowbORxUH1vLj5V7luvgmMKMJEkBAOcqcxvzNnsT338qwSpT4IQo9H0f6dPhUSjZox5uHlWa/el41BQHNI5BduYC3sNNFFydB3k6m5zMY1HKn4WHMyr1IHtI/OtiN0cP0b8RprQ6llfJF9MRHb76fiH1rv7XGdM6H+5dffVIbrQfun8RqQbtwD1P8AcfrSNXz9DdnYTC4cMIVgiDG7BMi3PU241dGKQ+un4h9aBbEhw+IOIAiK9hO8BuxOYqFOYW4A5uHdRUbuw/ue8/WgfyAm97AmMgg6G9iDzHSgUmGV1KuAVYWIPAjvrdrsCAf9tff8zQXeTBpGyZVCgg3t40zhkxvcmUNh7TlwqdmjB0HDOCWA6ZlIzDxue+rON2tJNYOQANbAWF+/W5odGakLUqIU3VWK9OKfWmFacD0HsPCgQslv19K0e7cv2ZU+qfcfzB9tZxXFFtgYm0tuTAjz4j4H20F43Ui5tXZ2Ink7MSiHD29Ixk9vITxQNa0SfzC7HlloHt3YUGFmwTrDGIGJwcqZQVKzelGzA/eIlX7x19PjW3AoVvTsj9pwc0I+8yEoeki+lGfxAUGwhGwXi/6WZowOEUl5YfAXOeMf0tYfu0UmgzxlWtcixtwB6i/K9Vd3NpnE4WGYgqzoCwOhDjRxr0YGiVqAMZ2epXmLg+XH4VwjXv7rfLhV7eLC5ZMw4Pr5jj8jQwcL31/XtpmSWnRKhW2t79w/OlUF/wBWrtFE2eaLe/SpgelQg++nqaoyEoqRTbSoQ3KruzsKZZUQesfdz916AWzc7m7P7OAMfvP6RPd6vu+NFF2PF2xmKAy8A7XYqLWsma+Qf02vVqCIKoA0A0FTItI9GKpUZST7fbCjimCw9z3TYk6efZL760G0tkRYhAk0YcAhhfQqw4MpGqnvBFDd19kSRNipZgBJiMQ8lgQbRiyRLcfyi9u+j4oKKG3ZimGkN7ejlHi3o/OvOhD31tN957RRoPWYsfBR9W91Y7WmjFnfyoaIrVIq04Dlx04/rwpwGtBxOAVNGKbauqedMC9slLyxjqy/EV6KDWB3eW+Ij09a/sBPyr0ADuqGbum+rBmL24seLw+GKsWnSZwwIsohCkgjib5qp4neYyMYsCgxEgOVpCbYeI887j77D9xLnram707kJj3jd5ZojGroOzIGZZMuZWuDcHKBbmCb1Y2duu8IRVxU+RLWjCwKlh6tkhFh4WpGkHYDYWLwRkkidMV2zmWaJlEJMjWDNAwJC6ADI+mn3hV2TfOLsMQ6g9th4nkfDyDs5RkUtqpv6On3luO+jONwjSIVEjxE29JMuYW5DMrDXwrPbW/w8jxQAxGIxMmW9iWjDC4sQGWIEAjQgGx50AaDZmN7aGKUCwkjR7cbZ1DW7+NDN6Yrqh6Ej2gfSimzsCsEUcSE5IkVFubnKgCi55mwqlvCoMOhFww+dBM18WZMrT1NOC9TSCcKZio6F6+VPEfMcabFGeFiT4fSrOGwTuSFFyOI4fGkUiJYKdCbEEeqwNxyAIPyoiuw5SeAA53N9PKpYt25OBZQO6/0oLUH6Ch2rEPW9xpNtiIet7j9Koruz1f2D86mTd9F0LHU6cBr3UHdOfokO3Yv3j7DS/8AXourfhpy7AivcgnxP0tViPZkQ4Ivsv8AGgfz/gD7V2pHKmUZr8QbaX9tA8utH9v7NAs6iw4MBp4H9d1ArcapGfJd7OrCD6wHkflXaQFKkTo8vXh16VIsdNU1IgqzGPAopsLaIgkz5M5sQBe1r8TwPf7aHmtxuxu/E2HVpI1ZmLG5v929gNDw0v50HTHFt6OR7/L/AAT+MfSphv4n8JvxD6UVTd3DjhCnsqPHwYTDR9pKsMaDS7KNTyCixLMeQFyanRqUcnsG/wCe1v8A6TfiH0pHfrpD/v8AoKN7NjikjWRYezDC4V4wjgcrrxW/HXqKvLCOg9lA+OT/AG/4YLa+03xTq3ZkALYAXPMknhz09lVU2fKeEb/hP0r0xRTwtFkvBbts892bsWSV2QDKyAMc1xoeHKia7lSc3Qe0/KjuzlviMS3ei+xfrRYCixwwxa2ZNdym/iL+E/WpU3K6y/7fzrUWqntja8WGiMkzhF4DmWY8FRRq7HkAL0rOnYh6Aezt3IpFEkWIzqb2dLEGxINiD1BFEk3aHOWU/wB1Uf8ADbASQbNgSVGR/tCVbQgNIzC45GxGlagGlZSxRX4Cl3bj5tIfFzQ3eLACFUZGfUkG7E8tPDnWovQjehLwg9GHvBFApwXF0Ddm7BeRFftbA621voSLcbVdXdbrKx8vzqxuzPmhtzViPbr8zRe1AQxxaTAybsIOLOfYPlVYw4VMSmGYP2skbSre+UqrWaxGmYE3tWitWd3p2JLJLhcThwpmwsjHKzZBJFIuV481jYnSxItQdOEfQVTY0I4Rr53PxqdMEg4Io8hQjCb4QlxFOHwsp4JOAoY/+3ICY5PJr91XNr7dXDyYdXVrYiXsQ4tlRypK5r62a1hagpRSCKpQbEjscSH9Vxr56H32NHKH7cw2aO/NdfLgfr5UCmtF+1dtVfZuIzxKedrHxGlQ7T2LFiMvahyFvYLI6A3/AHgjANw50ik7VlySULqxC+Jt8aCbW2vs+RTHiJsK4vfIzoxBHAgA3DDqNaki3LwS/wD6sJ73UOf996KYfAxxiyRog6KoX4CgDGHaqR/9FisQ4H/aaCbFR+CsF7RfJyO6r+7G+xxM74aTDSwyxrmY2vHY/dJzAMhPJWW9E95sfOkaphYy80rZFYi8UWlzJKeQA4DmdKfu7u8mEiyKS7sS8srfflkP3nY/AchpQARliDAqdQRY1kcbgzG5U+R6jrWyodtvBZ0zD7y6+I500c8kLRlstKpf1wpVRko8oSphpUUa6+ypF1qzISwxl2AA1JAHibCvYMHhQiKg4KoX2C1eb7qYTtMXGOSEue/KNPLNlr08LUs19OtNmV363zbArGEhZ2lOUSsPsYyTb0jcXbmFuoPWquy43VxPJg8XicRbSWQwIFB5Qp2uWJfDU8ya2WJwqSIySKrowsysLqR0IPGs3s/d7EYKVFwjiTCM1mglY5oAeLQObkqP3D5VJqLo2zizw2e4/qxEA/8AizU4bQx54YKEf1Yv/hA1Ha6KBgvZ8+NLjtosMket8kru/DS141HGi9ICnqKBgnYS3bEN1ma3gAPzovloPsPFIIySyi7udSB63eavnaUX8WP8Q+tImFcUea4Df4YfE7RhzK074yTJ2smSGKNVVczsx0W4PoICTblxrRbrthJcQJHxceNxuUkMPuxLzWBOEa9/3jzNaE4zCgk5ork6nKCSe8gXNSf+uwAaSC3cD9KCuS9hCu0MO8UA9Yn+000byw8s58h4daBc4+wtQ/eBL4du4qffUP8AmaLkrn2D51W2hvAkkbIFN2HG40sQflQKUo09jd1JLM69QG9mnz91aOshsOUJMpuLG4Y8Bax9mtq0x2pEP+4vx+FDFifx2WqVUG25CPWJ8AajfeOIcnPkAPjQdOUfZ3byO0eRcNHiVa4ZZHCIByJzI1/IaVh9o7gY6VBHC8OFhzK4iM0mIVHRgyNFniUxWI4A214VszvKDfLGbdSfyqF95m5IPf8AlQLuR9h5L2F+NtbcL87V1kuCDwOntrOHeCQ8CB5fWon2vKfWI15WHhwF6Bd2IQ2S5SR4j1JHl9Rr5UWadRxZR4kVkpZCSCxuTzJpmYDvNBzWStGqbaUY9ceVz8KjbbUfIk+X1rOikq0Fd1hxtvLyUnzFQvt5uSged6FXpF6Ce4y+23JP5R5a++km05G4yBdOlvgKoA6cPOkNKZPNnGrlOZ65QSeTXvr8akVbU1vrp76QPwH699dDAHN39tfszM2TOWAHG1he55a3IHso/wD5/blCv4j9KxkIvU9KjpHJKKpM1v8Anx/4ae0muNv1LySP2N/yrLK9TotFD70/Zok30nPKMeCn5mu/5rxJ5qL/AMi/OgSDTpT0N+vtqWUskvYbO8+I0+09ij6Uw7w4g/8Adb3D5UKPw+HdTkagXcl7JePA/X8q7GTXFewvTweQFBI+NKkDa9fyrhvXb0FEnIeX58acunK9MR6erUiiVjoK7a361rnKnAXoKHRgUgfYfOmZh+vhTvH3frhQBKP/AB+udPA5n40gOA5nl0FIHlakUOa/DlTCfyHGnGxuOnGuxr5fSmA5ddL+PzroHP8AXhTV59KmJve1jQMabD5njSRa6DryNqfm7qBjlF64DqfL21wC+ldX9fKkUILrXctOt+r1wCgDlqXnTstcKmmBxGsKVdYUqBHkketPy0qVdTATxnpU2TvpUqQD47VOGpUqQyVaenSlSpDHA06+lKlTAkIvpzOp7gDUqN08aVKkxokMl66DSpUqKskSxqZBwrtKkWh2eu399KlTGI/DhU0RHE1ylQMkHX9cLnhT89rW07/fSpVJQxZb68L6/rTupw9x4V2lTEnY5G1Psp44Dw99KlQUh17W6X9tPt38L/U0qVIpEi2Nj1+lvlUQk0HX5UqVMH4HE/SnhrV2lQOzsbag8fga66++lSpD/BppUqVMk//Z">
            <a:extLst>
              <a:ext uri="{FF2B5EF4-FFF2-40B4-BE49-F238E27FC236}">
                <a16:creationId xmlns:a16="http://schemas.microsoft.com/office/drawing/2014/main" xmlns="" id="{087E060D-9AB1-4B6B-AC32-BC69A96E8D95}"/>
              </a:ext>
            </a:extLst>
          </p:cNvPr>
          <p:cNvSpPr>
            <a:spLocks noChangeAspect="1" noChangeArrowheads="1"/>
          </p:cNvSpPr>
          <p:nvPr/>
        </p:nvSpPr>
        <p:spPr bwMode="auto">
          <a:xfrm>
            <a:off x="1524000" y="-830263"/>
            <a:ext cx="2628900"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Font typeface="Times" panose="02020603050405020304" pitchFamily="18" charset="0"/>
              <a:buChar char="•"/>
              <a:defRPr sz="2800">
                <a:solidFill>
                  <a:schemeClr val="bg1"/>
                </a:solidFill>
                <a:latin typeface="Arial" panose="020B0604020202020204" pitchFamily="34" charset="0"/>
              </a:defRPr>
            </a:lvl1pPr>
            <a:lvl2pPr marL="742950" indent="-285750">
              <a:spcBef>
                <a:spcPct val="20000"/>
              </a:spcBef>
              <a:buClr>
                <a:schemeClr val="bg1"/>
              </a:buClr>
              <a:buChar char="–"/>
              <a:defRPr sz="2600">
                <a:solidFill>
                  <a:schemeClr val="bg1"/>
                </a:solidFill>
                <a:latin typeface="Arial" panose="020B0604020202020204" pitchFamily="34" charset="0"/>
              </a:defRPr>
            </a:lvl2pPr>
            <a:lvl3pPr marL="1143000" indent="-228600">
              <a:spcBef>
                <a:spcPct val="20000"/>
              </a:spcBef>
              <a:buClr>
                <a:schemeClr val="bg1"/>
              </a:buClr>
              <a:buFont typeface="Times" panose="02020603050405020304" pitchFamily="18" charset="0"/>
              <a:buChar char="•"/>
              <a:defRPr sz="2200">
                <a:solidFill>
                  <a:schemeClr val="bg1"/>
                </a:solidFill>
                <a:latin typeface="Arial" panose="020B0604020202020204" pitchFamily="34" charset="0"/>
              </a:defRPr>
            </a:lvl3pPr>
            <a:lvl4pPr marL="1600200" indent="-228600">
              <a:spcBef>
                <a:spcPct val="20000"/>
              </a:spcBef>
              <a:buClr>
                <a:schemeClr val="bg1"/>
              </a:buClr>
              <a:buChar char="–"/>
              <a:defRPr sz="2000">
                <a:solidFill>
                  <a:schemeClr val="bg1"/>
                </a:solidFill>
                <a:latin typeface="Arial" panose="020B0604020202020204" pitchFamily="34" charset="0"/>
              </a:defRPr>
            </a:lvl4pPr>
            <a:lvl5pPr marL="2057400" indent="-228600">
              <a:spcBef>
                <a:spcPct val="20000"/>
              </a:spcBef>
              <a:buClr>
                <a:schemeClr val="bg1"/>
              </a:buClr>
              <a:buFont typeface="Times" panose="02020603050405020304" pitchFamily="18" charset="0"/>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9pPr>
          </a:lstStyle>
          <a:p>
            <a:pPr>
              <a:spcBef>
                <a:spcPct val="0"/>
              </a:spcBef>
              <a:buClrTx/>
              <a:buFontTx/>
              <a:buNone/>
            </a:pPr>
            <a:endParaRPr lang="en-US" altLang="en-US" sz="2000">
              <a:solidFill>
                <a:srgbClr val="003D7E"/>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9156" name="Group 134">
            <a:extLst>
              <a:ext uri="{FF2B5EF4-FFF2-40B4-BE49-F238E27FC236}">
                <a16:creationId xmlns:a16="http://schemas.microsoft.com/office/drawing/2014/main" xmlns="" id="{10BE40E3-5550-4CDD-B4FD-387C33EBF15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136" name="Straight Connector 135">
              <a:extLst>
                <a:ext uri="{FF2B5EF4-FFF2-40B4-BE49-F238E27FC236}">
                  <a16:creationId xmlns:a16="http://schemas.microsoft.com/office/drawing/2014/main" xmlns="" id="{71A6B738-E50C-4653-B343-B9D6A5EA277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xmlns="" id="{498768D6-B28C-40A3-B381-39306F5816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8" name="Rectangle 23">
              <a:extLst>
                <a:ext uri="{FF2B5EF4-FFF2-40B4-BE49-F238E27FC236}">
                  <a16:creationId xmlns:a16="http://schemas.microsoft.com/office/drawing/2014/main" xmlns="" id="{B27C15B9-7795-4321-AB30-DF1DEF65C1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25">
              <a:extLst>
                <a:ext uri="{FF2B5EF4-FFF2-40B4-BE49-F238E27FC236}">
                  <a16:creationId xmlns:a16="http://schemas.microsoft.com/office/drawing/2014/main" xmlns="" id="{578EC957-1F3F-4C00-B023-C8725C2171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0" name="Isosceles Triangle 139">
              <a:extLst>
                <a:ext uri="{FF2B5EF4-FFF2-40B4-BE49-F238E27FC236}">
                  <a16:creationId xmlns:a16="http://schemas.microsoft.com/office/drawing/2014/main" xmlns="" id="{3D642632-BBD5-46D6-A91D-9B2BF68219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27">
              <a:extLst>
                <a:ext uri="{FF2B5EF4-FFF2-40B4-BE49-F238E27FC236}">
                  <a16:creationId xmlns:a16="http://schemas.microsoft.com/office/drawing/2014/main" xmlns="" id="{BF9D518D-AFF5-4DE2-AEE2-0EC15479A9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28">
              <a:extLst>
                <a:ext uri="{FF2B5EF4-FFF2-40B4-BE49-F238E27FC236}">
                  <a16:creationId xmlns:a16="http://schemas.microsoft.com/office/drawing/2014/main" xmlns="" id="{14EF979B-B00D-460C-BD56-7EEAFB7E0F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29">
              <a:extLst>
                <a:ext uri="{FF2B5EF4-FFF2-40B4-BE49-F238E27FC236}">
                  <a16:creationId xmlns:a16="http://schemas.microsoft.com/office/drawing/2014/main" xmlns="" id="{3E40F9A1-6B82-400F-9397-26D1D36F1F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Isosceles Triangle 143">
              <a:extLst>
                <a:ext uri="{FF2B5EF4-FFF2-40B4-BE49-F238E27FC236}">
                  <a16:creationId xmlns:a16="http://schemas.microsoft.com/office/drawing/2014/main" xmlns="" id="{2EF7DDF1-FF86-4CA4-B08B-8939557EBD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Isosceles Triangle 144">
              <a:extLst>
                <a:ext uri="{FF2B5EF4-FFF2-40B4-BE49-F238E27FC236}">
                  <a16:creationId xmlns:a16="http://schemas.microsoft.com/office/drawing/2014/main" xmlns="" id="{6D7C1F89-72B2-4FDC-B9E2-04F52D5C5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6869" name="Rectangle 1029">
            <a:extLst>
              <a:ext uri="{FF2B5EF4-FFF2-40B4-BE49-F238E27FC236}">
                <a16:creationId xmlns:a16="http://schemas.microsoft.com/office/drawing/2014/main" xmlns="" id="{194B3E94-D73E-4669-8F06-441062D1E1D2}"/>
              </a:ext>
            </a:extLst>
          </p:cNvPr>
          <p:cNvSpPr>
            <a:spLocks noGrp="1" noChangeArrowheads="1"/>
          </p:cNvSpPr>
          <p:nvPr>
            <p:ph type="title"/>
          </p:nvPr>
        </p:nvSpPr>
        <p:spPr>
          <a:xfrm>
            <a:off x="5431472" y="609600"/>
            <a:ext cx="4344124" cy="1320800"/>
          </a:xfrm>
        </p:spPr>
        <p:txBody>
          <a:bodyPr vert="horz" lIns="91440" tIns="45720" rIns="91440" bIns="45720" rtlCol="0" anchor="t">
            <a:normAutofit fontScale="90000"/>
          </a:bodyPr>
          <a:lstStyle/>
          <a:p>
            <a:pPr>
              <a:lnSpc>
                <a:spcPct val="90000"/>
              </a:lnSpc>
            </a:pPr>
            <a:r>
              <a:rPr lang="en-US" altLang="en-US" sz="3200" b="1" dirty="0">
                <a:latin typeface="Times New Roman" panose="02020603050405020304" pitchFamily="18" charset="0"/>
                <a:cs typeface="Times New Roman" panose="02020603050405020304" pitchFamily="18" charset="0"/>
              </a:rPr>
              <a:t>Why is Self-Determination Important?</a:t>
            </a:r>
          </a:p>
        </p:txBody>
      </p:sp>
      <p:sp>
        <p:nvSpPr>
          <p:cNvPr id="49154" name="Rectangle 3">
            <a:extLst>
              <a:ext uri="{FF2B5EF4-FFF2-40B4-BE49-F238E27FC236}">
                <a16:creationId xmlns:a16="http://schemas.microsoft.com/office/drawing/2014/main" xmlns="" id="{02FFB664-6958-4B83-AE44-2782E29D082C}"/>
              </a:ext>
            </a:extLst>
          </p:cNvPr>
          <p:cNvSpPr>
            <a:spLocks noGrp="1" noChangeArrowheads="1"/>
          </p:cNvSpPr>
          <p:nvPr>
            <p:ph type="body" sz="half" idx="2"/>
          </p:nvPr>
        </p:nvSpPr>
        <p:spPr>
          <a:xfrm>
            <a:off x="5209563" y="2160589"/>
            <a:ext cx="4064439" cy="3880773"/>
          </a:xfrm>
        </p:spPr>
        <p:txBody>
          <a:bodyPr vert="horz" lIns="91440" tIns="45720" rIns="91440" bIns="45720" rtlCol="0">
            <a:normAutofit lnSpcReduction="10000"/>
          </a:bodyPr>
          <a:lstStyle/>
          <a:p>
            <a:pPr marL="0" indent="0">
              <a:defRPr/>
            </a:pPr>
            <a:r>
              <a:rPr lang="en-US" sz="2400" dirty="0">
                <a:latin typeface="Times New Roman" panose="02020603050405020304" pitchFamily="18" charset="0"/>
                <a:cs typeface="Times New Roman" panose="02020603050405020304" pitchFamily="18" charset="0"/>
              </a:rPr>
              <a:t>“When I moved to New Bedford, I wanted to open a checking account.  I went over to the bank and gave the $10 to open the account and asked them if there would be a problem.  They said no.  But, when I went back a couple of days later, they said they couldn’t understand my signature.”</a:t>
            </a:r>
          </a:p>
        </p:txBody>
      </p:sp>
      <p:pic>
        <p:nvPicPr>
          <p:cNvPr id="12" name="Picture 4" descr="raygagneweb">
            <a:extLst>
              <a:ext uri="{FF2B5EF4-FFF2-40B4-BE49-F238E27FC236}">
                <a16:creationId xmlns:a16="http://schemas.microsoft.com/office/drawing/2014/main" xmlns="" id="{6CB697FE-2296-41E3-8F47-47781AC465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055" r="-2" b="3053"/>
          <a:stretch/>
        </p:blipFill>
        <p:spPr bwMode="auto">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Isosceles Triangle 146">
            <a:extLst>
              <a:ext uri="{FF2B5EF4-FFF2-40B4-BE49-F238E27FC236}">
                <a16:creationId xmlns:a16="http://schemas.microsoft.com/office/drawing/2014/main" xmlns="" id="{3BCB5F6A-9EB0-40B0-9D13-3023E9A205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xmlns="" id="{A65AC7D1-EAA9-48F5-B509-60A7F50BF7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6" name="Rectangle 75">
            <a:extLst>
              <a:ext uri="{FF2B5EF4-FFF2-40B4-BE49-F238E27FC236}">
                <a16:creationId xmlns:a16="http://schemas.microsoft.com/office/drawing/2014/main" xmlns="" id="{D6320AF9-619A-4175-865B-5663E1AEF4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a:extLst>
              <a:ext uri="{FF2B5EF4-FFF2-40B4-BE49-F238E27FC236}">
                <a16:creationId xmlns:a16="http://schemas.microsoft.com/office/drawing/2014/main" xmlns="" id="{063B6EC6-D752-4EE7-908B-F8F19E8C7FE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xmlns="" id="{EFECD4E8-AD3E-4228-82A2-9461958EA9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82" name="Rectangle 23">
            <a:extLst>
              <a:ext uri="{FF2B5EF4-FFF2-40B4-BE49-F238E27FC236}">
                <a16:creationId xmlns:a16="http://schemas.microsoft.com/office/drawing/2014/main" xmlns="" id="{7E018740-5C2B-4A41-AC1A-7E68D1EC1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5">
            <a:extLst>
              <a:ext uri="{FF2B5EF4-FFF2-40B4-BE49-F238E27FC236}">
                <a16:creationId xmlns:a16="http://schemas.microsoft.com/office/drawing/2014/main" xmlns="" id="{166F75A4-C475-4941-8EE2-B80A06A2C1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Isosceles Triangle 85">
            <a:extLst>
              <a:ext uri="{FF2B5EF4-FFF2-40B4-BE49-F238E27FC236}">
                <a16:creationId xmlns:a16="http://schemas.microsoft.com/office/drawing/2014/main" xmlns="" id="{A032553A-72E8-4B0D-8405-FF9771C9AF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27">
            <a:extLst>
              <a:ext uri="{FF2B5EF4-FFF2-40B4-BE49-F238E27FC236}">
                <a16:creationId xmlns:a16="http://schemas.microsoft.com/office/drawing/2014/main" xmlns="" id="{765800AC-C3B9-498E-87BC-29FAE4C76B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Isosceles Triangle 89">
            <a:extLst>
              <a:ext uri="{FF2B5EF4-FFF2-40B4-BE49-F238E27FC236}">
                <a16:creationId xmlns:a16="http://schemas.microsoft.com/office/drawing/2014/main" xmlns="" id="{1F9D6ACB-2FF4-49F9-978A-E0D5327FC6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Freeform: Shape 91">
            <a:extLst>
              <a:ext uri="{FF2B5EF4-FFF2-40B4-BE49-F238E27FC236}">
                <a16:creationId xmlns:a16="http://schemas.microsoft.com/office/drawing/2014/main" xmlns="" id="{A5EC319D-0FEA-4B95-A3EA-01E35672C9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916" name="Rectangle 1029">
            <a:extLst>
              <a:ext uri="{FF2B5EF4-FFF2-40B4-BE49-F238E27FC236}">
                <a16:creationId xmlns:a16="http://schemas.microsoft.com/office/drawing/2014/main" xmlns="" id="{6788F79D-6D4D-4C5F-9F6F-E6D83C9A62BC}"/>
              </a:ext>
            </a:extLst>
          </p:cNvPr>
          <p:cNvSpPr>
            <a:spLocks noGrp="1" noChangeArrowheads="1"/>
          </p:cNvSpPr>
          <p:nvPr>
            <p:ph type="title"/>
          </p:nvPr>
        </p:nvSpPr>
        <p:spPr>
          <a:xfrm>
            <a:off x="7181723" y="609600"/>
            <a:ext cx="4512989" cy="2227730"/>
          </a:xfrm>
        </p:spPr>
        <p:txBody>
          <a:bodyPr anchor="ctr">
            <a:normAutofit/>
          </a:bodyPr>
          <a:lstStyle/>
          <a:p>
            <a:pPr eaLnBrk="1" hangingPunct="1"/>
            <a:r>
              <a:rPr lang="en-US" altLang="en-US" b="1" dirty="0">
                <a:solidFill>
                  <a:srgbClr val="FFFFFF"/>
                </a:solidFill>
                <a:latin typeface="Times New Roman" panose="02020603050405020304" pitchFamily="18" charset="0"/>
                <a:cs typeface="Times New Roman" panose="02020603050405020304" pitchFamily="18" charset="0"/>
              </a:rPr>
              <a:t>Why is Self-Determination Important?</a:t>
            </a:r>
          </a:p>
        </p:txBody>
      </p:sp>
      <p:pic>
        <p:nvPicPr>
          <p:cNvPr id="38915" name="Picture 4" descr="sdlifespancover">
            <a:extLst>
              <a:ext uri="{FF2B5EF4-FFF2-40B4-BE49-F238E27FC236}">
                <a16:creationId xmlns:a16="http://schemas.microsoft.com/office/drawing/2014/main" xmlns="" id="{525444EC-2DC4-4B89-8ECC-2B8BB801EDC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33013" y="1168399"/>
            <a:ext cx="3105249" cy="46101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2">
            <a:extLst>
              <a:ext uri="{FF2B5EF4-FFF2-40B4-BE49-F238E27FC236}">
                <a16:creationId xmlns:a16="http://schemas.microsoft.com/office/drawing/2014/main" xmlns="" id="{50D7B003-CCBB-4EDA-A853-3599EC880DBF}"/>
              </a:ext>
            </a:extLst>
          </p:cNvPr>
          <p:cNvSpPr>
            <a:spLocks noGrp="1" noChangeArrowheads="1"/>
          </p:cNvSpPr>
          <p:nvPr>
            <p:ph type="body" sz="half" idx="4294967295"/>
          </p:nvPr>
        </p:nvSpPr>
        <p:spPr>
          <a:xfrm>
            <a:off x="7181725" y="2837329"/>
            <a:ext cx="4512988" cy="3317938"/>
          </a:xfrm>
        </p:spPr>
        <p:txBody>
          <a:bodyPr anchor="t">
            <a:normAutofit/>
          </a:bodyPr>
          <a:lstStyle/>
          <a:p>
            <a:pPr marL="0" indent="0">
              <a:buNone/>
              <a:defRPr/>
            </a:pPr>
            <a:r>
              <a:rPr lang="en-US" dirty="0">
                <a:solidFill>
                  <a:srgbClr val="FFFFFF"/>
                </a:solidFill>
                <a:latin typeface="Times New Roman" pitchFamily="18" charset="0"/>
                <a:cs typeface="Times New Roman" pitchFamily="18" charset="0"/>
              </a:rPr>
              <a:t>“I thought about this and realized that I had a checking account before I moved, and that had worked fine.  The next morning, I put on a suit and tie and went down to the main branch.  I asked to see the bank president.  They told me he was in a meeting.  I told them I would wait.”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xmlns="" id="{10BE40E3-5550-4CDD-B4FD-387C33EBF15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xmlns="" id="{71A6B738-E50C-4653-B343-B9D6A5EA277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xmlns="" id="{498768D6-B28C-40A3-B381-39306F5816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6" name="Rectangle 23">
              <a:extLst>
                <a:ext uri="{FF2B5EF4-FFF2-40B4-BE49-F238E27FC236}">
                  <a16:creationId xmlns:a16="http://schemas.microsoft.com/office/drawing/2014/main" xmlns="" id="{B27C15B9-7795-4321-AB30-DF1DEF65C1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xmlns="" id="{578EC957-1F3F-4C00-B023-C8725C2171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Isosceles Triangle 77">
              <a:extLst>
                <a:ext uri="{FF2B5EF4-FFF2-40B4-BE49-F238E27FC236}">
                  <a16:creationId xmlns:a16="http://schemas.microsoft.com/office/drawing/2014/main" xmlns="" id="{3D642632-BBD5-46D6-A91D-9B2BF68219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7">
              <a:extLst>
                <a:ext uri="{FF2B5EF4-FFF2-40B4-BE49-F238E27FC236}">
                  <a16:creationId xmlns:a16="http://schemas.microsoft.com/office/drawing/2014/main" xmlns="" id="{BF9D518D-AFF5-4DE2-AEE2-0EC15479A9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8">
              <a:extLst>
                <a:ext uri="{FF2B5EF4-FFF2-40B4-BE49-F238E27FC236}">
                  <a16:creationId xmlns:a16="http://schemas.microsoft.com/office/drawing/2014/main" xmlns="" id="{14EF979B-B00D-460C-BD56-7EEAFB7E0F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9">
              <a:extLst>
                <a:ext uri="{FF2B5EF4-FFF2-40B4-BE49-F238E27FC236}">
                  <a16:creationId xmlns:a16="http://schemas.microsoft.com/office/drawing/2014/main" xmlns="" id="{3E40F9A1-6B82-400F-9397-26D1D36F1F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xmlns="" id="{2EF7DDF1-FF86-4CA4-B08B-8939557EBD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xmlns="" id="{6D7C1F89-72B2-4FDC-B9E2-04F52D5C5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0963" name="Rectangle 1029">
            <a:extLst>
              <a:ext uri="{FF2B5EF4-FFF2-40B4-BE49-F238E27FC236}">
                <a16:creationId xmlns:a16="http://schemas.microsoft.com/office/drawing/2014/main" xmlns="" id="{71F53BCB-97CD-418E-9D32-B830736242FA}"/>
              </a:ext>
            </a:extLst>
          </p:cNvPr>
          <p:cNvSpPr>
            <a:spLocks noGrp="1" noChangeArrowheads="1"/>
          </p:cNvSpPr>
          <p:nvPr>
            <p:ph type="title"/>
          </p:nvPr>
        </p:nvSpPr>
        <p:spPr>
          <a:xfrm>
            <a:off x="5536734" y="609600"/>
            <a:ext cx="3737268" cy="1320800"/>
          </a:xfrm>
        </p:spPr>
        <p:txBody>
          <a:bodyPr vert="horz" lIns="91440" tIns="45720" rIns="91440" bIns="45720" rtlCol="0" anchor="t">
            <a:normAutofit/>
          </a:bodyPr>
          <a:lstStyle/>
          <a:p>
            <a:pPr>
              <a:lnSpc>
                <a:spcPct val="90000"/>
              </a:lnSpc>
            </a:pPr>
            <a:r>
              <a:rPr lang="en-US" altLang="en-US" sz="2800" b="1" dirty="0">
                <a:latin typeface="Times New Roman" panose="02020603050405020304" pitchFamily="18" charset="0"/>
                <a:cs typeface="Times New Roman" panose="02020603050405020304" pitchFamily="18" charset="0"/>
              </a:rPr>
              <a:t>Why is Self-Determination Important?</a:t>
            </a:r>
          </a:p>
        </p:txBody>
      </p:sp>
      <p:sp>
        <p:nvSpPr>
          <p:cNvPr id="51202" name="Rectangle 2">
            <a:extLst>
              <a:ext uri="{FF2B5EF4-FFF2-40B4-BE49-F238E27FC236}">
                <a16:creationId xmlns:a16="http://schemas.microsoft.com/office/drawing/2014/main" xmlns="" id="{C0173F04-6538-4700-9144-44451A1CB398}"/>
              </a:ext>
            </a:extLst>
          </p:cNvPr>
          <p:cNvSpPr>
            <a:spLocks noGrp="1" noChangeArrowheads="1"/>
          </p:cNvSpPr>
          <p:nvPr>
            <p:ph type="body" sz="half" idx="2"/>
          </p:nvPr>
        </p:nvSpPr>
        <p:spPr>
          <a:xfrm>
            <a:off x="5209563" y="2160589"/>
            <a:ext cx="4064439" cy="3880773"/>
          </a:xfrm>
        </p:spPr>
        <p:txBody>
          <a:bodyPr vert="horz" lIns="91440" tIns="45720" rIns="91440" bIns="45720" rtlCol="0">
            <a:normAutofit lnSpcReduction="10000"/>
          </a:bodyPr>
          <a:lstStyle/>
          <a:p>
            <a:pPr marL="0" indent="0">
              <a:defRPr/>
            </a:pPr>
            <a:r>
              <a:rPr lang="en-US" dirty="0">
                <a:latin typeface="Times New Roman" panose="02020603050405020304" pitchFamily="18" charset="0"/>
                <a:cs typeface="Times New Roman" panose="02020603050405020304" pitchFamily="18" charset="0"/>
              </a:rPr>
              <a:t>“I waited for about 2 minutes and he came out.  He brought me into a room and asked me what the problem was.  I told him.  I also brought my canceled checks and showed him that I had an account before.  He apologized and I got my checking account.</a:t>
            </a:r>
          </a:p>
          <a:p>
            <a:pPr marL="0" indent="0">
              <a:defRPr/>
            </a:pPr>
            <a:endParaRPr lang="en-US" dirty="0">
              <a:latin typeface="Times New Roman" panose="02020603050405020304" pitchFamily="18" charset="0"/>
              <a:cs typeface="Times New Roman" panose="02020603050405020304" pitchFamily="18" charset="0"/>
            </a:endParaRPr>
          </a:p>
          <a:p>
            <a:pPr marL="0" indent="0">
              <a:defRPr/>
            </a:pPr>
            <a:r>
              <a:rPr lang="en-US" dirty="0">
                <a:latin typeface="Times New Roman" panose="02020603050405020304" pitchFamily="18" charset="0"/>
                <a:cs typeface="Times New Roman" panose="02020603050405020304" pitchFamily="18" charset="0"/>
              </a:rPr>
              <a:t>That is why self-determination is important to me.”</a:t>
            </a:r>
          </a:p>
          <a:p>
            <a:pPr marL="0" indent="0">
              <a:defRPr/>
            </a:pPr>
            <a:endParaRPr lang="en-US" dirty="0">
              <a:latin typeface="Times New Roman" panose="02020603050405020304" pitchFamily="18" charset="0"/>
              <a:cs typeface="Times New Roman" panose="02020603050405020304" pitchFamily="18" charset="0"/>
            </a:endParaRPr>
          </a:p>
          <a:p>
            <a:pPr marL="0" indent="0">
              <a:buNone/>
              <a:defRPr/>
            </a:pPr>
            <a:r>
              <a:rPr lang="en-US" dirty="0">
                <a:latin typeface="Times New Roman" panose="02020603050405020304" pitchFamily="18" charset="0"/>
                <a:cs typeface="Times New Roman" panose="02020603050405020304" pitchFamily="18" charset="0"/>
              </a:rPr>
              <a:t>Raymond Gagne</a:t>
            </a:r>
          </a:p>
        </p:txBody>
      </p:sp>
      <p:pic>
        <p:nvPicPr>
          <p:cNvPr id="40964" name="Picture 4" descr="raygagneweb">
            <a:extLst>
              <a:ext uri="{FF2B5EF4-FFF2-40B4-BE49-F238E27FC236}">
                <a16:creationId xmlns:a16="http://schemas.microsoft.com/office/drawing/2014/main" xmlns="" id="{D4AEE920-79D6-4CA8-9AD4-2065361150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055" r="-2" b="3053"/>
          <a:stretch/>
        </p:blipFill>
        <p:spPr bwMode="auto">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Isosceles Triangle 84">
            <a:extLst>
              <a:ext uri="{FF2B5EF4-FFF2-40B4-BE49-F238E27FC236}">
                <a16:creationId xmlns:a16="http://schemas.microsoft.com/office/drawing/2014/main" xmlns="" id="{3BCB5F6A-9EB0-40B0-9D13-3023E9A205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xmlns="" id="{10BE40E3-5550-4CDD-B4FD-387C33EBF15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75" name="Straight Connector 74">
              <a:extLst>
                <a:ext uri="{FF2B5EF4-FFF2-40B4-BE49-F238E27FC236}">
                  <a16:creationId xmlns:a16="http://schemas.microsoft.com/office/drawing/2014/main" xmlns="" id="{71A6B738-E50C-4653-B343-B9D6A5EA277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xmlns="" id="{498768D6-B28C-40A3-B381-39306F5816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7" name="Rectangle 23">
              <a:extLst>
                <a:ext uri="{FF2B5EF4-FFF2-40B4-BE49-F238E27FC236}">
                  <a16:creationId xmlns:a16="http://schemas.microsoft.com/office/drawing/2014/main" xmlns="" id="{B27C15B9-7795-4321-AB30-DF1DEF65C1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5">
              <a:extLst>
                <a:ext uri="{FF2B5EF4-FFF2-40B4-BE49-F238E27FC236}">
                  <a16:creationId xmlns:a16="http://schemas.microsoft.com/office/drawing/2014/main" xmlns="" id="{578EC957-1F3F-4C00-B023-C8725C2171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78">
              <a:extLst>
                <a:ext uri="{FF2B5EF4-FFF2-40B4-BE49-F238E27FC236}">
                  <a16:creationId xmlns:a16="http://schemas.microsoft.com/office/drawing/2014/main" xmlns="" id="{3D642632-BBD5-46D6-A91D-9B2BF68219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7">
              <a:extLst>
                <a:ext uri="{FF2B5EF4-FFF2-40B4-BE49-F238E27FC236}">
                  <a16:creationId xmlns:a16="http://schemas.microsoft.com/office/drawing/2014/main" xmlns="" id="{BF9D518D-AFF5-4DE2-AEE2-0EC15479A9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8">
              <a:extLst>
                <a:ext uri="{FF2B5EF4-FFF2-40B4-BE49-F238E27FC236}">
                  <a16:creationId xmlns:a16="http://schemas.microsoft.com/office/drawing/2014/main" xmlns="" id="{14EF979B-B00D-460C-BD56-7EEAFB7E0F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9">
              <a:extLst>
                <a:ext uri="{FF2B5EF4-FFF2-40B4-BE49-F238E27FC236}">
                  <a16:creationId xmlns:a16="http://schemas.microsoft.com/office/drawing/2014/main" xmlns="" id="{3E40F9A1-6B82-400F-9397-26D1D36F1F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xmlns="" id="{2EF7DDF1-FF86-4CA4-B08B-8939557EBD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Isosceles Triangle 83">
              <a:extLst>
                <a:ext uri="{FF2B5EF4-FFF2-40B4-BE49-F238E27FC236}">
                  <a16:creationId xmlns:a16="http://schemas.microsoft.com/office/drawing/2014/main" xmlns="" id="{6D7C1F89-72B2-4FDC-B9E2-04F52D5C5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3010" name="Rectangle 2">
            <a:extLst>
              <a:ext uri="{FF2B5EF4-FFF2-40B4-BE49-F238E27FC236}">
                <a16:creationId xmlns:a16="http://schemas.microsoft.com/office/drawing/2014/main" xmlns="" id="{9E7AFC3B-E1A3-44F8-A963-16976EAD85C7}"/>
              </a:ext>
            </a:extLst>
          </p:cNvPr>
          <p:cNvSpPr>
            <a:spLocks noGrp="1" noChangeArrowheads="1"/>
          </p:cNvSpPr>
          <p:nvPr>
            <p:ph type="title"/>
          </p:nvPr>
        </p:nvSpPr>
        <p:spPr>
          <a:xfrm>
            <a:off x="5536734" y="609600"/>
            <a:ext cx="3737268" cy="1320800"/>
          </a:xfrm>
        </p:spPr>
        <p:txBody>
          <a:bodyPr vert="horz" lIns="91440" tIns="45720" rIns="91440" bIns="45720" rtlCol="0" anchor="t">
            <a:normAutofit/>
          </a:bodyPr>
          <a:lstStyle/>
          <a:p>
            <a:pPr>
              <a:lnSpc>
                <a:spcPct val="90000"/>
              </a:lnSpc>
            </a:pPr>
            <a:r>
              <a:rPr lang="en-US" altLang="en-US" sz="2800" dirty="0">
                <a:latin typeface="Times New Roman" panose="02020603050405020304" pitchFamily="18" charset="0"/>
                <a:cs typeface="Times New Roman" panose="02020603050405020304" pitchFamily="18" charset="0"/>
              </a:rPr>
              <a:t>Pearl S. Buck, </a:t>
            </a:r>
            <a:br>
              <a:rPr lang="en-US" altLang="en-US" sz="28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1932 Pulitzer Prize, 1938 Nobel Prize</a:t>
            </a:r>
          </a:p>
        </p:txBody>
      </p:sp>
      <p:sp>
        <p:nvSpPr>
          <p:cNvPr id="43012" name="Rectangle 3">
            <a:extLst>
              <a:ext uri="{FF2B5EF4-FFF2-40B4-BE49-F238E27FC236}">
                <a16:creationId xmlns:a16="http://schemas.microsoft.com/office/drawing/2014/main" xmlns="" id="{A6741C08-4A66-48BE-9343-9354395CAD35}"/>
              </a:ext>
            </a:extLst>
          </p:cNvPr>
          <p:cNvSpPr>
            <a:spLocks noGrp="1" noChangeArrowheads="1"/>
          </p:cNvSpPr>
          <p:nvPr>
            <p:ph sz="half" idx="2"/>
          </p:nvPr>
        </p:nvSpPr>
        <p:spPr>
          <a:xfrm>
            <a:off x="5209563" y="2160589"/>
            <a:ext cx="4064439" cy="3880773"/>
          </a:xfrm>
        </p:spPr>
        <p:txBody>
          <a:bodyPr vert="horz" lIns="91440" tIns="45720" rIns="91440" bIns="45720" rtlCol="0">
            <a:normAutofit/>
          </a:bodyPr>
          <a:lstStyle/>
          <a:p>
            <a:pPr marL="0" indent="0"/>
            <a:r>
              <a:rPr lang="en-US" altLang="en-US" sz="2800" dirty="0">
                <a:latin typeface="Times New Roman" panose="02020603050405020304" pitchFamily="18" charset="0"/>
                <a:cs typeface="Times New Roman" panose="02020603050405020304" pitchFamily="18" charset="0"/>
              </a:rPr>
              <a:t>"none who have always been free can understand the terrible fascinating power of the hope of freedom to those who are not free." </a:t>
            </a:r>
          </a:p>
        </p:txBody>
      </p:sp>
      <p:pic>
        <p:nvPicPr>
          <p:cNvPr id="43011" name="Picture 8" descr="24">
            <a:extLst>
              <a:ext uri="{FF2B5EF4-FFF2-40B4-BE49-F238E27FC236}">
                <a16:creationId xmlns:a16="http://schemas.microsoft.com/office/drawing/2014/main" xmlns="" id="{F4AFCF03-C893-403F-839F-A6733C96EDC5}"/>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t="211" r="-2" b="-2"/>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6" name="Isosceles Triangle 85">
            <a:extLst>
              <a:ext uri="{FF2B5EF4-FFF2-40B4-BE49-F238E27FC236}">
                <a16:creationId xmlns:a16="http://schemas.microsoft.com/office/drawing/2014/main" xmlns="" id="{3BCB5F6A-9EB0-40B0-9D13-3023E9A205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3013" name="Rectangle 4">
            <a:extLst>
              <a:ext uri="{FF2B5EF4-FFF2-40B4-BE49-F238E27FC236}">
                <a16:creationId xmlns:a16="http://schemas.microsoft.com/office/drawing/2014/main" xmlns="" id="{460EE62B-B9D0-404B-AEB9-5CDAF8E27B0E}"/>
              </a:ext>
            </a:extLst>
          </p:cNvPr>
          <p:cNvSpPr>
            <a:spLocks noChangeArrowheads="1"/>
          </p:cNvSpPr>
          <p:nvPr/>
        </p:nvSpPr>
        <p:spPr bwMode="auto">
          <a:xfrm>
            <a:off x="5386388" y="243840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1"/>
              </a:buClr>
              <a:buFont typeface="Times" panose="02020603050405020304" pitchFamily="18" charset="0"/>
              <a:buChar char="•"/>
              <a:defRPr sz="2800">
                <a:solidFill>
                  <a:schemeClr val="bg1"/>
                </a:solidFill>
                <a:latin typeface="Arial" panose="020B0604020202020204" pitchFamily="34" charset="0"/>
              </a:defRPr>
            </a:lvl1pPr>
            <a:lvl2pPr marL="742950" indent="-285750">
              <a:spcBef>
                <a:spcPct val="20000"/>
              </a:spcBef>
              <a:buClr>
                <a:schemeClr val="bg1"/>
              </a:buClr>
              <a:buChar char="–"/>
              <a:defRPr sz="2600">
                <a:solidFill>
                  <a:schemeClr val="bg1"/>
                </a:solidFill>
                <a:latin typeface="Arial" panose="020B0604020202020204" pitchFamily="34" charset="0"/>
              </a:defRPr>
            </a:lvl2pPr>
            <a:lvl3pPr marL="1143000" indent="-228600">
              <a:spcBef>
                <a:spcPct val="20000"/>
              </a:spcBef>
              <a:buClr>
                <a:schemeClr val="bg1"/>
              </a:buClr>
              <a:buFont typeface="Times" panose="02020603050405020304" pitchFamily="18" charset="0"/>
              <a:buChar char="•"/>
              <a:defRPr sz="2200">
                <a:solidFill>
                  <a:schemeClr val="bg1"/>
                </a:solidFill>
                <a:latin typeface="Arial" panose="020B0604020202020204" pitchFamily="34" charset="0"/>
              </a:defRPr>
            </a:lvl3pPr>
            <a:lvl4pPr marL="1600200" indent="-228600">
              <a:spcBef>
                <a:spcPct val="20000"/>
              </a:spcBef>
              <a:buClr>
                <a:schemeClr val="bg1"/>
              </a:buClr>
              <a:buChar char="–"/>
              <a:defRPr sz="2000">
                <a:solidFill>
                  <a:schemeClr val="bg1"/>
                </a:solidFill>
                <a:latin typeface="Arial" panose="020B0604020202020204" pitchFamily="34" charset="0"/>
              </a:defRPr>
            </a:lvl4pPr>
            <a:lvl5pPr marL="2057400" indent="-228600">
              <a:spcBef>
                <a:spcPct val="20000"/>
              </a:spcBef>
              <a:buClr>
                <a:schemeClr val="bg1"/>
              </a:buClr>
              <a:buFont typeface="Times" panose="02020603050405020304" pitchFamily="18" charset="0"/>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9pPr>
          </a:lstStyle>
          <a:p>
            <a:pPr eaLnBrk="1" hangingPunct="1">
              <a:spcBef>
                <a:spcPct val="0"/>
              </a:spcBef>
              <a:buClrTx/>
              <a:buFontTx/>
              <a:buNone/>
            </a:pPr>
            <a:endParaRPr lang="en-US" altLang="en-US" sz="1800">
              <a:solidFill>
                <a:schemeClr val="tx1"/>
              </a:solidFill>
              <a:latin typeface="Times New Roman" panose="02020603050405020304" pitchFamily="18" charset="0"/>
              <a:cs typeface="Times New Roman" panose="02020603050405020304" pitchFamily="18" charset="0"/>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xmlns="" id="{8267EEE4-6354-4F1C-9484-951F0EB92F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6" y="0"/>
            <a:ext cx="121856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5061" name="Rectangle 1029">
            <a:extLst>
              <a:ext uri="{FF2B5EF4-FFF2-40B4-BE49-F238E27FC236}">
                <a16:creationId xmlns:a16="http://schemas.microsoft.com/office/drawing/2014/main" xmlns="" id="{0D450CE7-E19E-4959-A737-E531D1A4FF4A}"/>
              </a:ext>
            </a:extLst>
          </p:cNvPr>
          <p:cNvSpPr>
            <a:spLocks noGrp="1" noChangeArrowheads="1"/>
          </p:cNvSpPr>
          <p:nvPr>
            <p:ph type="title"/>
          </p:nvPr>
        </p:nvSpPr>
        <p:spPr>
          <a:xfrm>
            <a:off x="989768" y="609600"/>
            <a:ext cx="5498361" cy="1320800"/>
          </a:xfrm>
        </p:spPr>
        <p:txBody>
          <a:bodyPr anchor="ctr">
            <a:normAutofit/>
          </a:bodyPr>
          <a:lstStyle/>
          <a:p>
            <a:pPr eaLnBrk="1" hangingPunct="1"/>
            <a:r>
              <a:rPr lang="en-US" altLang="en-US" b="1">
                <a:latin typeface="Times New Roman" panose="02020603050405020304" pitchFamily="18" charset="0"/>
                <a:cs typeface="Times New Roman" panose="02020603050405020304" pitchFamily="18" charset="0"/>
              </a:rPr>
              <a:t>Promoting Self-Determination</a:t>
            </a:r>
          </a:p>
        </p:txBody>
      </p:sp>
      <p:sp>
        <p:nvSpPr>
          <p:cNvPr id="138" name="Isosceles Triangle 137">
            <a:extLst>
              <a:ext uri="{FF2B5EF4-FFF2-40B4-BE49-F238E27FC236}">
                <a16:creationId xmlns:a16="http://schemas.microsoft.com/office/drawing/2014/main" xmlns="" id="{0E5A83F9-E6B8-40BD-9C0D-9A6F156507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rgbClr val="37384E"/>
          </a:solidFill>
          <a:ln>
            <a:noFill/>
          </a:ln>
          <a:effectLst/>
        </p:spPr>
        <p:style>
          <a:lnRef idx="1">
            <a:schemeClr val="accent1"/>
          </a:lnRef>
          <a:fillRef idx="3">
            <a:schemeClr val="accent1"/>
          </a:fillRef>
          <a:effectRef idx="2">
            <a:schemeClr val="accent1"/>
          </a:effectRef>
          <a:fontRef idx="minor">
            <a:schemeClr val="lt1"/>
          </a:fontRef>
        </p:style>
      </p:sp>
      <p:sp>
        <p:nvSpPr>
          <p:cNvPr id="952323" name="Rectangle 3">
            <a:extLst>
              <a:ext uri="{FF2B5EF4-FFF2-40B4-BE49-F238E27FC236}">
                <a16:creationId xmlns:a16="http://schemas.microsoft.com/office/drawing/2014/main" xmlns="" id="{85F94FF2-60BD-4A1F-B56D-40D02A49438A}"/>
              </a:ext>
            </a:extLst>
          </p:cNvPr>
          <p:cNvSpPr>
            <a:spLocks noGrp="1" noChangeArrowheads="1"/>
          </p:cNvSpPr>
          <p:nvPr>
            <p:ph idx="1"/>
          </p:nvPr>
        </p:nvSpPr>
        <p:spPr>
          <a:xfrm>
            <a:off x="989770" y="2160589"/>
            <a:ext cx="5549732" cy="3880773"/>
          </a:xfrm>
        </p:spPr>
        <p:txBody>
          <a:bodyPr>
            <a:normAutofit/>
          </a:bodyPr>
          <a:lstStyle/>
          <a:p>
            <a:pPr eaLnBrk="1" hangingPunct="1">
              <a:buFont typeface="Wingdings" panose="05000000000000000000" pitchFamily="2" charset="2"/>
              <a:buChar char="Ø"/>
              <a:defRPr/>
            </a:pPr>
            <a:r>
              <a:rPr lang="en-US" altLang="en-US" sz="2000" dirty="0">
                <a:latin typeface="Times New Roman" panose="02020603050405020304" pitchFamily="18" charset="0"/>
                <a:cs typeface="Times New Roman" panose="02020603050405020304" pitchFamily="18" charset="0"/>
              </a:rPr>
              <a:t>Choice-making</a:t>
            </a:r>
          </a:p>
          <a:p>
            <a:pPr eaLnBrk="1" hangingPunct="1">
              <a:buFont typeface="Wingdings" panose="05000000000000000000" pitchFamily="2" charset="2"/>
              <a:buChar char="Ø"/>
              <a:defRPr/>
            </a:pPr>
            <a:r>
              <a:rPr lang="en-US" altLang="en-US" sz="2000" dirty="0">
                <a:latin typeface="Times New Roman" panose="02020603050405020304" pitchFamily="18" charset="0"/>
                <a:cs typeface="Times New Roman" panose="02020603050405020304" pitchFamily="18" charset="0"/>
              </a:rPr>
              <a:t>Decision-making</a:t>
            </a:r>
          </a:p>
          <a:p>
            <a:pPr eaLnBrk="1" hangingPunct="1">
              <a:buFont typeface="Wingdings" panose="05000000000000000000" pitchFamily="2" charset="2"/>
              <a:buChar char="Ø"/>
              <a:defRPr/>
            </a:pPr>
            <a:r>
              <a:rPr lang="en-US" altLang="en-US" sz="2000" dirty="0">
                <a:latin typeface="Times New Roman" panose="02020603050405020304" pitchFamily="18" charset="0"/>
                <a:cs typeface="Times New Roman" panose="02020603050405020304" pitchFamily="18" charset="0"/>
              </a:rPr>
              <a:t>Problem-solving</a:t>
            </a:r>
          </a:p>
          <a:p>
            <a:pPr eaLnBrk="1" hangingPunct="1">
              <a:buFont typeface="Wingdings" panose="05000000000000000000" pitchFamily="2" charset="2"/>
              <a:buChar char="Ø"/>
              <a:defRPr/>
            </a:pPr>
            <a:r>
              <a:rPr lang="en-US" altLang="en-US" sz="2000" dirty="0">
                <a:latin typeface="Times New Roman" panose="02020603050405020304" pitchFamily="18" charset="0"/>
                <a:cs typeface="Times New Roman" panose="02020603050405020304" pitchFamily="18" charset="0"/>
              </a:rPr>
              <a:t>Goal setting and attainment</a:t>
            </a:r>
          </a:p>
          <a:p>
            <a:pPr eaLnBrk="1" hangingPunct="1">
              <a:buFont typeface="Wingdings" panose="05000000000000000000" pitchFamily="2" charset="2"/>
              <a:buChar char="Ø"/>
              <a:defRPr/>
            </a:pPr>
            <a:r>
              <a:rPr lang="en-US" altLang="en-US" sz="2000" dirty="0">
                <a:latin typeface="Times New Roman" panose="02020603050405020304" pitchFamily="18" charset="0"/>
                <a:cs typeface="Times New Roman" panose="02020603050405020304" pitchFamily="18" charset="0"/>
              </a:rPr>
              <a:t>Self-advocacy</a:t>
            </a:r>
          </a:p>
          <a:p>
            <a:pPr eaLnBrk="1" hangingPunct="1">
              <a:buFont typeface="Wingdings" panose="05000000000000000000" pitchFamily="2" charset="2"/>
              <a:buChar char="Ø"/>
              <a:defRPr/>
            </a:pPr>
            <a:r>
              <a:rPr lang="en-US" altLang="en-US" sz="2000" dirty="0">
                <a:latin typeface="Times New Roman" panose="02020603050405020304" pitchFamily="18" charset="0"/>
                <a:cs typeface="Times New Roman" panose="02020603050405020304" pitchFamily="18" charset="0"/>
              </a:rPr>
              <a:t>Self-management and self-regulation</a:t>
            </a:r>
          </a:p>
          <a:p>
            <a:pPr eaLnBrk="1" hangingPunct="1">
              <a:buFont typeface="Wingdings" panose="05000000000000000000" pitchFamily="2" charset="2"/>
              <a:buChar char="Ø"/>
              <a:defRPr/>
            </a:pPr>
            <a:r>
              <a:rPr lang="en-US" altLang="en-US" sz="2000" dirty="0">
                <a:latin typeface="Times New Roman" panose="02020603050405020304" pitchFamily="18" charset="0"/>
                <a:cs typeface="Times New Roman" panose="02020603050405020304" pitchFamily="18" charset="0"/>
              </a:rPr>
              <a:t>Autonomous motivation</a:t>
            </a:r>
          </a:p>
          <a:p>
            <a:pPr eaLnBrk="1" hangingPunct="1">
              <a:buFont typeface="Wingdings" panose="05000000000000000000" pitchFamily="2" charset="2"/>
              <a:buChar char="Ø"/>
              <a:defRPr/>
            </a:pPr>
            <a:r>
              <a:rPr lang="en-US" altLang="en-US" sz="2000" dirty="0">
                <a:latin typeface="Times New Roman" panose="02020603050405020304" pitchFamily="18" charset="0"/>
                <a:cs typeface="Times New Roman" panose="02020603050405020304" pitchFamily="18" charset="0"/>
              </a:rPr>
              <a:t>Self-awareness</a:t>
            </a:r>
          </a:p>
          <a:p>
            <a:pPr eaLnBrk="1" hangingPunct="1">
              <a:buFont typeface="Wingdings" panose="05000000000000000000" pitchFamily="2" charset="2"/>
              <a:buChar char="Ø"/>
              <a:defRPr/>
            </a:pPr>
            <a:r>
              <a:rPr lang="en-US" altLang="en-US" sz="2000" dirty="0">
                <a:latin typeface="Times New Roman" panose="02020603050405020304" pitchFamily="18" charset="0"/>
                <a:cs typeface="Times New Roman" panose="02020603050405020304" pitchFamily="18" charset="0"/>
              </a:rPr>
              <a:t>Self-knowledge</a:t>
            </a:r>
          </a:p>
          <a:p>
            <a:pPr marL="0" indent="0">
              <a:buNone/>
              <a:defRPr/>
            </a:pPr>
            <a:endParaRPr lang="en-US" dirty="0">
              <a:latin typeface="Times New Roman" panose="02020603050405020304" pitchFamily="18" charset="0"/>
              <a:cs typeface="Times New Roman" panose="02020603050405020304" pitchFamily="18" charset="0"/>
            </a:endParaRPr>
          </a:p>
        </p:txBody>
      </p:sp>
      <p:pic>
        <p:nvPicPr>
          <p:cNvPr id="45059" name="Picture 2" descr="Image result for wehmeyer field self-determination">
            <a:extLst>
              <a:ext uri="{FF2B5EF4-FFF2-40B4-BE49-F238E27FC236}">
                <a16:creationId xmlns:a16="http://schemas.microsoft.com/office/drawing/2014/main" xmlns="" id="{446E09D7-F117-4798-8947-106AF39757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751" r="-1" b="21234"/>
          <a:stretch/>
        </p:blipFill>
        <p:spPr bwMode="auto">
          <a:xfrm>
            <a:off x="7531482" y="10"/>
            <a:ext cx="4657341" cy="34484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Content Placeholder 4">
            <a:extLst>
              <a:ext uri="{FF2B5EF4-FFF2-40B4-BE49-F238E27FC236}">
                <a16:creationId xmlns:a16="http://schemas.microsoft.com/office/drawing/2014/main" xmlns="" id="{0AB6D303-A61A-4E74-A5DD-31D6F87C0538}"/>
              </a:ext>
            </a:extLst>
          </p:cNvPr>
          <p:cNvPicPr>
            <a:picLocks noChangeAspect="1"/>
          </p:cNvPicPr>
          <p:nvPr/>
        </p:nvPicPr>
        <p:blipFill rotWithShape="1">
          <a:blip r:embed="rId3">
            <a:extLst>
              <a:ext uri="{28A0092B-C50C-407E-A947-70E740481C1C}">
                <a14:useLocalDpi xmlns:a14="http://schemas.microsoft.com/office/drawing/2010/main" val="0"/>
              </a:ext>
            </a:extLst>
          </a:blip>
          <a:srcRect t="25698" r="3" b="27919"/>
          <a:stretch/>
        </p:blipFill>
        <p:spPr bwMode="auto">
          <a:xfrm rot="21600000">
            <a:off x="7528308" y="3437472"/>
            <a:ext cx="4657341" cy="3428996"/>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7" name="Group 136">
            <a:extLst>
              <a:ext uri="{FF2B5EF4-FFF2-40B4-BE49-F238E27FC236}">
                <a16:creationId xmlns:a16="http://schemas.microsoft.com/office/drawing/2014/main" xmlns="" id="{88C9B83F-64CD-41C1-925F-A08801FFD0B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138" name="Straight Connector 137">
              <a:extLst>
                <a:ext uri="{FF2B5EF4-FFF2-40B4-BE49-F238E27FC236}">
                  <a16:creationId xmlns:a16="http://schemas.microsoft.com/office/drawing/2014/main" xmlns="" id="{E1655065-0BD7-4422-BEC0-4401E99809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xmlns="" id="{4DDD90AC-ABEC-4A76-9C9C-AD0A5F8FC7F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0" name="Rectangle 23">
              <a:extLst>
                <a:ext uri="{FF2B5EF4-FFF2-40B4-BE49-F238E27FC236}">
                  <a16:creationId xmlns:a16="http://schemas.microsoft.com/office/drawing/2014/main" xmlns="" id="{21A8AFEF-EC50-4C0B-9C64-814B76C820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25">
              <a:extLst>
                <a:ext uri="{FF2B5EF4-FFF2-40B4-BE49-F238E27FC236}">
                  <a16:creationId xmlns:a16="http://schemas.microsoft.com/office/drawing/2014/main" xmlns="" id="{CAFAA800-E117-4357-84E4-56B63EA03E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2" name="Isosceles Triangle 141">
              <a:extLst>
                <a:ext uri="{FF2B5EF4-FFF2-40B4-BE49-F238E27FC236}">
                  <a16:creationId xmlns:a16="http://schemas.microsoft.com/office/drawing/2014/main" xmlns="" id="{8DDFC9F4-3B45-402D-8AD7-60B3F08ED7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27">
              <a:extLst>
                <a:ext uri="{FF2B5EF4-FFF2-40B4-BE49-F238E27FC236}">
                  <a16:creationId xmlns:a16="http://schemas.microsoft.com/office/drawing/2014/main" xmlns="" id="{F26A0854-FBE4-4587-B349-06BE192BD7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28">
              <a:extLst>
                <a:ext uri="{FF2B5EF4-FFF2-40B4-BE49-F238E27FC236}">
                  <a16:creationId xmlns:a16="http://schemas.microsoft.com/office/drawing/2014/main" xmlns="" id="{54A9C4C6-FF7D-470E-BFCA-CE4F60A1F0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Rectangle 29">
              <a:extLst>
                <a:ext uri="{FF2B5EF4-FFF2-40B4-BE49-F238E27FC236}">
                  <a16:creationId xmlns:a16="http://schemas.microsoft.com/office/drawing/2014/main" xmlns="" id="{B1721EA8-4871-45D4-B78F-AE805A3004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6" name="Isosceles Triangle 145">
              <a:extLst>
                <a:ext uri="{FF2B5EF4-FFF2-40B4-BE49-F238E27FC236}">
                  <a16:creationId xmlns:a16="http://schemas.microsoft.com/office/drawing/2014/main" xmlns="" id="{E5763971-E3A3-45C6-9BA8-2E032C7A55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7" name="Isosceles Triangle 146">
              <a:extLst>
                <a:ext uri="{FF2B5EF4-FFF2-40B4-BE49-F238E27FC236}">
                  <a16:creationId xmlns:a16="http://schemas.microsoft.com/office/drawing/2014/main" xmlns="" id="{32752E94-0E01-4AF5-A43A-F2FAD8737C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6084" name="Picture 2">
            <a:extLst>
              <a:ext uri="{FF2B5EF4-FFF2-40B4-BE49-F238E27FC236}">
                <a16:creationId xmlns:a16="http://schemas.microsoft.com/office/drawing/2014/main" xmlns="" id="{E19A1C9D-BE9F-4D7B-818E-0566D338DF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19" t="23035" r="4972" b="1"/>
          <a:stretch/>
        </p:blipFill>
        <p:spPr bwMode="auto">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a:solidFill>
            <a:schemeClr val="bg1"/>
          </a:solidFill>
          <a:extLst>
            <a:ext uri="{91240B29-F687-4F45-9708-019B960494DF}">
              <a14:hiddenLine xmlns:a14="http://schemas.microsoft.com/office/drawing/2010/main" w="9525">
                <a:solidFill>
                  <a:srgbClr val="000000"/>
                </a:solidFill>
                <a:miter lim="800000"/>
                <a:headEnd/>
                <a:tailEnd/>
              </a14:hiddenLine>
            </a:ext>
          </a:extLst>
        </p:spPr>
      </p:pic>
      <p:sp>
        <p:nvSpPr>
          <p:cNvPr id="46082" name="Rectangle 2">
            <a:extLst>
              <a:ext uri="{FF2B5EF4-FFF2-40B4-BE49-F238E27FC236}">
                <a16:creationId xmlns:a16="http://schemas.microsoft.com/office/drawing/2014/main" xmlns="" id="{4CB429E8-8B46-4F36-ACBC-0C55A141D864}"/>
              </a:ext>
            </a:extLst>
          </p:cNvPr>
          <p:cNvSpPr>
            <a:spLocks noGrp="1" noChangeArrowheads="1"/>
          </p:cNvSpPr>
          <p:nvPr>
            <p:ph type="title"/>
          </p:nvPr>
        </p:nvSpPr>
        <p:spPr>
          <a:xfrm>
            <a:off x="5380563" y="1678665"/>
            <a:ext cx="3887839" cy="2372168"/>
          </a:xfrm>
        </p:spPr>
        <p:txBody>
          <a:bodyPr vert="horz" lIns="91440" tIns="45720" rIns="91440" bIns="45720" rtlCol="0" anchor="b">
            <a:normAutofit/>
          </a:bodyPr>
          <a:lstStyle/>
          <a:p>
            <a:pPr algn="r">
              <a:lnSpc>
                <a:spcPct val="90000"/>
              </a:lnSpc>
            </a:pPr>
            <a:r>
              <a:rPr lang="en-US" altLang="en-US" sz="3800" b="1" dirty="0">
                <a:latin typeface="Times New Roman" panose="02020603050405020304" pitchFamily="18" charset="0"/>
                <a:cs typeface="Times New Roman" panose="02020603050405020304" pitchFamily="18" charset="0"/>
              </a:rPr>
              <a:t>Self-Determination: </a:t>
            </a:r>
            <a:br>
              <a:rPr lang="en-US" altLang="en-US" sz="3800" b="1" dirty="0">
                <a:latin typeface="Times New Roman" panose="02020603050405020304" pitchFamily="18" charset="0"/>
                <a:cs typeface="Times New Roman" panose="02020603050405020304" pitchFamily="18" charset="0"/>
              </a:rPr>
            </a:br>
            <a:r>
              <a:rPr lang="en-US" altLang="en-US" sz="3800" b="1" dirty="0">
                <a:latin typeface="Times New Roman" panose="02020603050405020304" pitchFamily="18" charset="0"/>
                <a:cs typeface="Times New Roman" panose="02020603050405020304" pitchFamily="18" charset="0"/>
              </a:rPr>
              <a:t>The Importance of Family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xmlns=""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09" name="Rectangle 2">
            <a:extLst>
              <a:ext uri="{FF2B5EF4-FFF2-40B4-BE49-F238E27FC236}">
                <a16:creationId xmlns:a16="http://schemas.microsoft.com/office/drawing/2014/main" xmlns="" id="{E300A67E-5FFC-43B6-A38A-C8CC51BFE79E}"/>
              </a:ext>
            </a:extLst>
          </p:cNvPr>
          <p:cNvSpPr>
            <a:spLocks noGrp="1" noChangeArrowheads="1"/>
          </p:cNvSpPr>
          <p:nvPr>
            <p:ph type="title"/>
          </p:nvPr>
        </p:nvSpPr>
        <p:spPr>
          <a:xfrm>
            <a:off x="1286933" y="609600"/>
            <a:ext cx="10197494" cy="1099457"/>
          </a:xfrm>
        </p:spPr>
        <p:txBody>
          <a:bodyPr>
            <a:normAutofit/>
          </a:bodyPr>
          <a:lstStyle/>
          <a:p>
            <a:pPr eaLnBrk="1" hangingPunct="1">
              <a:lnSpc>
                <a:spcPct val="90000"/>
              </a:lnSpc>
            </a:pPr>
            <a:r>
              <a:rPr lang="en-US" altLang="en-US" b="1">
                <a:latin typeface="Times New Roman" panose="02020603050405020304" pitchFamily="18" charset="0"/>
                <a:cs typeface="Times New Roman" panose="02020603050405020304" pitchFamily="18" charset="0"/>
              </a:rPr>
              <a:t>Self-Determination: </a:t>
            </a:r>
            <a:br>
              <a:rPr lang="en-US" altLang="en-US" b="1">
                <a:latin typeface="Times New Roman" panose="02020603050405020304" pitchFamily="18" charset="0"/>
                <a:cs typeface="Times New Roman" panose="02020603050405020304" pitchFamily="18" charset="0"/>
              </a:rPr>
            </a:br>
            <a:r>
              <a:rPr lang="en-US" altLang="en-US" b="1">
                <a:latin typeface="Times New Roman" panose="02020603050405020304" pitchFamily="18" charset="0"/>
                <a:cs typeface="Times New Roman" panose="02020603050405020304" pitchFamily="18" charset="0"/>
              </a:rPr>
              <a:t>The Importance of Family</a:t>
            </a:r>
          </a:p>
        </p:txBody>
      </p:sp>
      <p:sp>
        <p:nvSpPr>
          <p:cNvPr id="80" name="Isosceles Triangle 79">
            <a:extLst>
              <a:ext uri="{FF2B5EF4-FFF2-40B4-BE49-F238E27FC236}">
                <a16:creationId xmlns:a16="http://schemas.microsoft.com/office/drawing/2014/main" xmlns=""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xmlns=""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47113" name="Rectangle 3">
            <a:extLst>
              <a:ext uri="{FF2B5EF4-FFF2-40B4-BE49-F238E27FC236}">
                <a16:creationId xmlns:a16="http://schemas.microsoft.com/office/drawing/2014/main" xmlns="" id="{658663C4-40D0-45B5-BDC5-7904AF04913C}"/>
              </a:ext>
            </a:extLst>
          </p:cNvPr>
          <p:cNvGraphicFramePr>
            <a:graphicFrameLocks noGrp="1"/>
          </p:cNvGraphicFramePr>
          <p:nvPr>
            <p:ph idx="1"/>
            <p:extLst>
              <p:ext uri="{D42A27DB-BD31-4B8C-83A1-F6EECF244321}">
                <p14:modId xmlns:p14="http://schemas.microsoft.com/office/powerpoint/2010/main" val="3583271027"/>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137" name="Rectangle 75">
            <a:extLst>
              <a:ext uri="{FF2B5EF4-FFF2-40B4-BE49-F238E27FC236}">
                <a16:creationId xmlns:a16="http://schemas.microsoft.com/office/drawing/2014/main" xmlns=""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3" name="Rectangle 2">
            <a:extLst>
              <a:ext uri="{FF2B5EF4-FFF2-40B4-BE49-F238E27FC236}">
                <a16:creationId xmlns:a16="http://schemas.microsoft.com/office/drawing/2014/main" xmlns="" id="{21E8720B-B106-48ED-8D00-42810DB2F759}"/>
              </a:ext>
            </a:extLst>
          </p:cNvPr>
          <p:cNvSpPr>
            <a:spLocks noGrp="1" noChangeArrowheads="1"/>
          </p:cNvSpPr>
          <p:nvPr>
            <p:ph type="title"/>
          </p:nvPr>
        </p:nvSpPr>
        <p:spPr>
          <a:xfrm>
            <a:off x="1286933" y="609600"/>
            <a:ext cx="10197494" cy="1099457"/>
          </a:xfrm>
        </p:spPr>
        <p:txBody>
          <a:bodyPr>
            <a:normAutofit/>
          </a:bodyPr>
          <a:lstStyle/>
          <a:p>
            <a:pPr eaLnBrk="1" hangingPunct="1">
              <a:lnSpc>
                <a:spcPct val="90000"/>
              </a:lnSpc>
            </a:pPr>
            <a:r>
              <a:rPr lang="en-US" altLang="en-US" b="1">
                <a:latin typeface="Times New Roman" panose="02020603050405020304" pitchFamily="18" charset="0"/>
                <a:cs typeface="Times New Roman" panose="02020603050405020304" pitchFamily="18" charset="0"/>
              </a:rPr>
              <a:t>Self-Determination: </a:t>
            </a:r>
            <a:br>
              <a:rPr lang="en-US" altLang="en-US" b="1">
                <a:latin typeface="Times New Roman" panose="02020603050405020304" pitchFamily="18" charset="0"/>
                <a:cs typeface="Times New Roman" panose="02020603050405020304" pitchFamily="18" charset="0"/>
              </a:rPr>
            </a:br>
            <a:r>
              <a:rPr lang="en-US" altLang="en-US" b="1">
                <a:latin typeface="Times New Roman" panose="02020603050405020304" pitchFamily="18" charset="0"/>
                <a:cs typeface="Times New Roman" panose="02020603050405020304" pitchFamily="18" charset="0"/>
              </a:rPr>
              <a:t>The Importance of Family</a:t>
            </a:r>
          </a:p>
        </p:txBody>
      </p:sp>
      <p:sp>
        <p:nvSpPr>
          <p:cNvPr id="48138" name="Isosceles Triangle 77">
            <a:extLst>
              <a:ext uri="{FF2B5EF4-FFF2-40B4-BE49-F238E27FC236}">
                <a16:creationId xmlns:a16="http://schemas.microsoft.com/office/drawing/2014/main" xmlns=""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xmlns=""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131" name="AutoShape 5">
            <a:extLst>
              <a:ext uri="{FF2B5EF4-FFF2-40B4-BE49-F238E27FC236}">
                <a16:creationId xmlns:a16="http://schemas.microsoft.com/office/drawing/2014/main" xmlns="" id="{CF0403EE-BBD5-4C46-8B48-09A61B18063D}"/>
              </a:ext>
            </a:extLst>
          </p:cNvPr>
          <p:cNvSpPr>
            <a:spLocks noChangeAspect="1" noChangeArrowheads="1"/>
          </p:cNvSpPr>
          <p:nvPr/>
        </p:nvSpPr>
        <p:spPr bwMode="auto">
          <a:xfrm>
            <a:off x="1524000" y="-1160463"/>
            <a:ext cx="2381250" cy="192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Font typeface="Times" panose="02020603050405020304" pitchFamily="18" charset="0"/>
              <a:buChar char="•"/>
              <a:defRPr sz="2800">
                <a:solidFill>
                  <a:schemeClr val="bg1"/>
                </a:solidFill>
                <a:latin typeface="Arial" panose="020B0604020202020204" pitchFamily="34" charset="0"/>
              </a:defRPr>
            </a:lvl1pPr>
            <a:lvl2pPr marL="742950" indent="-285750">
              <a:spcBef>
                <a:spcPct val="20000"/>
              </a:spcBef>
              <a:buClr>
                <a:schemeClr val="bg1"/>
              </a:buClr>
              <a:buChar char="–"/>
              <a:defRPr sz="2600">
                <a:solidFill>
                  <a:schemeClr val="bg1"/>
                </a:solidFill>
                <a:latin typeface="Arial" panose="020B0604020202020204" pitchFamily="34" charset="0"/>
              </a:defRPr>
            </a:lvl2pPr>
            <a:lvl3pPr marL="1143000" indent="-228600">
              <a:spcBef>
                <a:spcPct val="20000"/>
              </a:spcBef>
              <a:buClr>
                <a:schemeClr val="bg1"/>
              </a:buClr>
              <a:buFont typeface="Times" panose="02020603050405020304" pitchFamily="18" charset="0"/>
              <a:buChar char="•"/>
              <a:defRPr sz="2200">
                <a:solidFill>
                  <a:schemeClr val="bg1"/>
                </a:solidFill>
                <a:latin typeface="Arial" panose="020B0604020202020204" pitchFamily="34" charset="0"/>
              </a:defRPr>
            </a:lvl3pPr>
            <a:lvl4pPr marL="1600200" indent="-228600">
              <a:spcBef>
                <a:spcPct val="20000"/>
              </a:spcBef>
              <a:buClr>
                <a:schemeClr val="bg1"/>
              </a:buClr>
              <a:buChar char="–"/>
              <a:defRPr sz="2000">
                <a:solidFill>
                  <a:schemeClr val="bg1"/>
                </a:solidFill>
                <a:latin typeface="Arial" panose="020B0604020202020204" pitchFamily="34" charset="0"/>
              </a:defRPr>
            </a:lvl4pPr>
            <a:lvl5pPr marL="2057400" indent="-228600">
              <a:spcBef>
                <a:spcPct val="20000"/>
              </a:spcBef>
              <a:buClr>
                <a:schemeClr val="bg1"/>
              </a:buClr>
              <a:buFont typeface="Times" panose="02020603050405020304" pitchFamily="18" charset="0"/>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9pPr>
          </a:lstStyle>
          <a:p>
            <a:pPr algn="ctr" eaLnBrk="1" hangingPunct="1">
              <a:spcBef>
                <a:spcPct val="0"/>
              </a:spcBef>
              <a:buClrTx/>
              <a:buFontTx/>
              <a:buNone/>
            </a:pPr>
            <a:endParaRPr lang="en-US" altLang="en-US" sz="2000">
              <a:solidFill>
                <a:schemeClr val="tx1"/>
              </a:solidFill>
              <a:latin typeface="Times New Roman" panose="02020603050405020304" pitchFamily="18" charset="0"/>
              <a:cs typeface="Times New Roman" panose="02020603050405020304" pitchFamily="18" charset="0"/>
            </a:endParaRPr>
          </a:p>
        </p:txBody>
      </p:sp>
      <p:graphicFrame>
        <p:nvGraphicFramePr>
          <p:cNvPr id="48139" name="Rectangle 3">
            <a:extLst>
              <a:ext uri="{FF2B5EF4-FFF2-40B4-BE49-F238E27FC236}">
                <a16:creationId xmlns:a16="http://schemas.microsoft.com/office/drawing/2014/main" xmlns="" id="{8A80A91E-5120-4FE0-A24D-8C8F117DF1EE}"/>
              </a:ext>
            </a:extLst>
          </p:cNvPr>
          <p:cNvGraphicFramePr>
            <a:graphicFrameLocks noGrp="1"/>
          </p:cNvGraphicFramePr>
          <p:nvPr>
            <p:ph idx="1"/>
            <p:extLst>
              <p:ext uri="{D42A27DB-BD31-4B8C-83A1-F6EECF244321}">
                <p14:modId xmlns:p14="http://schemas.microsoft.com/office/powerpoint/2010/main" val="2971467679"/>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xmlns="" id="{10BE40E3-5550-4CDD-B4FD-387C33EBF15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xmlns="" id="{71A6B738-E50C-4653-B343-B9D6A5EA277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xmlns="" id="{498768D6-B28C-40A3-B381-39306F5816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6" name="Rectangle 23">
              <a:extLst>
                <a:ext uri="{FF2B5EF4-FFF2-40B4-BE49-F238E27FC236}">
                  <a16:creationId xmlns:a16="http://schemas.microsoft.com/office/drawing/2014/main" xmlns="" id="{B27C15B9-7795-4321-AB30-DF1DEF65C1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xmlns="" id="{578EC957-1F3F-4C00-B023-C8725C2171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Isosceles Triangle 77">
              <a:extLst>
                <a:ext uri="{FF2B5EF4-FFF2-40B4-BE49-F238E27FC236}">
                  <a16:creationId xmlns:a16="http://schemas.microsoft.com/office/drawing/2014/main" xmlns="" id="{3D642632-BBD5-46D6-A91D-9B2BF68219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7">
              <a:extLst>
                <a:ext uri="{FF2B5EF4-FFF2-40B4-BE49-F238E27FC236}">
                  <a16:creationId xmlns:a16="http://schemas.microsoft.com/office/drawing/2014/main" xmlns="" id="{BF9D518D-AFF5-4DE2-AEE2-0EC15479A9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8">
              <a:extLst>
                <a:ext uri="{FF2B5EF4-FFF2-40B4-BE49-F238E27FC236}">
                  <a16:creationId xmlns:a16="http://schemas.microsoft.com/office/drawing/2014/main" xmlns="" id="{14EF979B-B00D-460C-BD56-7EEAFB7E0F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9">
              <a:extLst>
                <a:ext uri="{FF2B5EF4-FFF2-40B4-BE49-F238E27FC236}">
                  <a16:creationId xmlns:a16="http://schemas.microsoft.com/office/drawing/2014/main" xmlns="" id="{3E40F9A1-6B82-400F-9397-26D1D36F1F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xmlns="" id="{2EF7DDF1-FF86-4CA4-B08B-8939557EBD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xmlns="" id="{6D7C1F89-72B2-4FDC-B9E2-04F52D5C5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218" name="Rectangle 2">
            <a:extLst>
              <a:ext uri="{FF2B5EF4-FFF2-40B4-BE49-F238E27FC236}">
                <a16:creationId xmlns:a16="http://schemas.microsoft.com/office/drawing/2014/main" xmlns="" id="{DDF637DB-0DFB-4595-9427-F8CAE60836B1}"/>
              </a:ext>
            </a:extLst>
          </p:cNvPr>
          <p:cNvSpPr>
            <a:spLocks noGrp="1" noChangeArrowheads="1"/>
          </p:cNvSpPr>
          <p:nvPr>
            <p:ph type="title"/>
          </p:nvPr>
        </p:nvSpPr>
        <p:spPr>
          <a:xfrm>
            <a:off x="5536734" y="609600"/>
            <a:ext cx="3737268" cy="1320800"/>
          </a:xfrm>
        </p:spPr>
        <p:txBody>
          <a:bodyPr vert="horz" lIns="91440" tIns="45720" rIns="91440" bIns="45720" rtlCol="0" anchor="t">
            <a:normAutofit/>
          </a:bodyPr>
          <a:lstStyle/>
          <a:p>
            <a:pPr>
              <a:lnSpc>
                <a:spcPct val="90000"/>
              </a:lnSpc>
            </a:pPr>
            <a:r>
              <a:rPr lang="en-US" altLang="en-US" sz="2800" b="1" dirty="0">
                <a:latin typeface="Times New Roman" panose="02020603050405020304" pitchFamily="18" charset="0"/>
                <a:cs typeface="Times New Roman" panose="02020603050405020304" pitchFamily="18" charset="0"/>
              </a:rPr>
              <a:t>Historic Understandings of Disability</a:t>
            </a:r>
          </a:p>
        </p:txBody>
      </p:sp>
      <p:sp>
        <p:nvSpPr>
          <p:cNvPr id="9219" name="Rectangle 3">
            <a:extLst>
              <a:ext uri="{FF2B5EF4-FFF2-40B4-BE49-F238E27FC236}">
                <a16:creationId xmlns:a16="http://schemas.microsoft.com/office/drawing/2014/main" xmlns="" id="{9603A06A-6DF1-4546-8C95-B9E8567815B0}"/>
              </a:ext>
            </a:extLst>
          </p:cNvPr>
          <p:cNvSpPr>
            <a:spLocks noGrp="1" noChangeArrowheads="1"/>
          </p:cNvSpPr>
          <p:nvPr>
            <p:ph sz="half" idx="1"/>
          </p:nvPr>
        </p:nvSpPr>
        <p:spPr>
          <a:xfrm>
            <a:off x="5209563" y="2160589"/>
            <a:ext cx="4064439" cy="3880773"/>
          </a:xfrm>
        </p:spPr>
        <p:txBody>
          <a:bodyPr vert="horz" lIns="91440" tIns="45720" rIns="91440" bIns="45720" rtlCol="0">
            <a:normAutofit lnSpcReduction="10000"/>
          </a:bodyPr>
          <a:lstStyle/>
          <a:p>
            <a:pPr>
              <a:lnSpc>
                <a:spcPct val="90000"/>
              </a:lnSpc>
            </a:pPr>
            <a:r>
              <a:rPr lang="en-US" altLang="ko-KR" sz="1400" dirty="0">
                <a:latin typeface="Times New Roman" panose="02020603050405020304" pitchFamily="18" charset="0"/>
                <a:cs typeface="Times New Roman" panose="02020603050405020304" pitchFamily="18" charset="0"/>
              </a:rPr>
              <a:t>Historically, disability was understood within a model that was an extension of the medical model, which viewed health problems as an </a:t>
            </a:r>
            <a:r>
              <a:rPr lang="en-US" altLang="ko-KR" sz="1400" i="1" dirty="0">
                <a:latin typeface="Times New Roman" panose="02020603050405020304" pitchFamily="18" charset="0"/>
                <a:cs typeface="Times New Roman" panose="02020603050405020304" pitchFamily="18" charset="0"/>
              </a:rPr>
              <a:t>individual pathology</a:t>
            </a:r>
            <a:r>
              <a:rPr lang="en-US" altLang="ko-KR" sz="1400" dirty="0">
                <a:latin typeface="Times New Roman" panose="02020603050405020304" pitchFamily="18" charset="0"/>
                <a:cs typeface="Times New Roman" panose="02020603050405020304" pitchFamily="18" charset="0"/>
              </a:rPr>
              <a:t>; a problem within the person.</a:t>
            </a:r>
          </a:p>
          <a:p>
            <a:pPr>
              <a:lnSpc>
                <a:spcPct val="90000"/>
              </a:lnSpc>
            </a:pPr>
            <a:r>
              <a:rPr lang="en-US" altLang="ko-KR" sz="1400" dirty="0">
                <a:latin typeface="Times New Roman" panose="02020603050405020304" pitchFamily="18" charset="0"/>
                <a:cs typeface="Times New Roman" panose="02020603050405020304" pitchFamily="18" charset="0"/>
              </a:rPr>
              <a:t>Within such a context, disability was understood as a characteristic of the person; as residing with the person.</a:t>
            </a:r>
          </a:p>
          <a:p>
            <a:pPr lvl="1">
              <a:lnSpc>
                <a:spcPct val="90000"/>
              </a:lnSpc>
            </a:pPr>
            <a:r>
              <a:rPr lang="en-US" altLang="ko-KR" sz="1400" dirty="0">
                <a:latin typeface="Times New Roman" panose="02020603050405020304" pitchFamily="18" charset="0"/>
                <a:cs typeface="Times New Roman" panose="02020603050405020304" pitchFamily="18" charset="0"/>
              </a:rPr>
              <a:t>The person was seen as broken, diseased, pathological, atypical, or aberrant; as outside the norm.  </a:t>
            </a:r>
          </a:p>
          <a:p>
            <a:pPr lvl="1">
              <a:lnSpc>
                <a:spcPct val="90000"/>
              </a:lnSpc>
            </a:pPr>
            <a:r>
              <a:rPr lang="en-US" altLang="ko-KR" sz="1400" dirty="0">
                <a:latin typeface="Times New Roman" panose="02020603050405020304" pitchFamily="18" charset="0"/>
                <a:cs typeface="Times New Roman" panose="02020603050405020304" pitchFamily="18" charset="0"/>
              </a:rPr>
              <a:t>Perhaps unavoidably, people with disabilities were, consequently, associated with numerous negative stereotypes.</a:t>
            </a:r>
          </a:p>
          <a:p>
            <a:pPr lvl="1">
              <a:lnSpc>
                <a:spcPct val="90000"/>
              </a:lnSpc>
            </a:pPr>
            <a:r>
              <a:rPr lang="en-US" altLang="ko-KR" sz="1400" dirty="0">
                <a:latin typeface="Times New Roman" panose="02020603050405020304" pitchFamily="18" charset="0"/>
                <a:cs typeface="Times New Roman" panose="02020603050405020304" pitchFamily="18" charset="0"/>
              </a:rPr>
              <a:t>The advent of intelligence testing, particularly with the introduction of ‘Mental Age’ estimates, led to “infantilization” of people with disability.</a:t>
            </a:r>
          </a:p>
          <a:p>
            <a:pPr>
              <a:lnSpc>
                <a:spcPct val="90000"/>
              </a:lnSpc>
            </a:pPr>
            <a:endParaRPr lang="en-US" altLang="ko-KR" sz="1400" dirty="0">
              <a:latin typeface="Times New Roman" panose="02020603050405020304" pitchFamily="18" charset="0"/>
              <a:cs typeface="Times New Roman" panose="02020603050405020304" pitchFamily="18" charset="0"/>
            </a:endParaRPr>
          </a:p>
        </p:txBody>
      </p:sp>
      <p:pic>
        <p:nvPicPr>
          <p:cNvPr id="9220" name="Content Placeholder 7">
            <a:extLst>
              <a:ext uri="{FF2B5EF4-FFF2-40B4-BE49-F238E27FC236}">
                <a16:creationId xmlns:a16="http://schemas.microsoft.com/office/drawing/2014/main" xmlns="" id="{CE7FAA40-28A2-476E-A419-B22128D5DA25}"/>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11016" r="2" b="2"/>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85" name="Isosceles Triangle 84">
            <a:extLst>
              <a:ext uri="{FF2B5EF4-FFF2-40B4-BE49-F238E27FC236}">
                <a16:creationId xmlns:a16="http://schemas.microsoft.com/office/drawing/2014/main" xmlns="" id="{3BCB5F6A-9EB0-40B0-9D13-3023E9A205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6" name="Rectangle 1029">
            <a:extLst>
              <a:ext uri="{FF2B5EF4-FFF2-40B4-BE49-F238E27FC236}">
                <a16:creationId xmlns:a16="http://schemas.microsoft.com/office/drawing/2014/main" xmlns="" id="{4E27CA00-EA1F-40DD-A8A7-0842C05D4FCA}"/>
              </a:ext>
            </a:extLst>
          </p:cNvPr>
          <p:cNvSpPr>
            <a:spLocks noGrp="1" noChangeArrowheads="1"/>
          </p:cNvSpPr>
          <p:nvPr>
            <p:ph type="title"/>
          </p:nvPr>
        </p:nvSpPr>
        <p:spPr>
          <a:xfrm>
            <a:off x="2849562" y="609600"/>
            <a:ext cx="6424440" cy="1320800"/>
          </a:xfrm>
        </p:spPr>
        <p:txBody>
          <a:bodyPr>
            <a:normAutofit/>
          </a:bodyPr>
          <a:lstStyle/>
          <a:p>
            <a:pPr eaLnBrk="1" hangingPunct="1"/>
            <a:r>
              <a:rPr lang="en-US" altLang="en-US" sz="4400" b="1" dirty="0">
                <a:latin typeface="Times New Roman" panose="02020603050405020304" pitchFamily="18" charset="0"/>
                <a:cs typeface="Times New Roman" panose="02020603050405020304" pitchFamily="18" charset="0"/>
              </a:rPr>
              <a:t>Positive Approaches</a:t>
            </a:r>
          </a:p>
        </p:txBody>
      </p:sp>
      <p:pic>
        <p:nvPicPr>
          <p:cNvPr id="49155" name="Content Placeholder 2">
            <a:extLst>
              <a:ext uri="{FF2B5EF4-FFF2-40B4-BE49-F238E27FC236}">
                <a16:creationId xmlns:a16="http://schemas.microsoft.com/office/drawing/2014/main" xmlns="" id="{4BCF5354-FA33-4364-A7CA-CDDA5A46D8A9}"/>
              </a:ext>
            </a:extLst>
          </p:cNvPr>
          <p:cNvPicPr>
            <a:picLocks noChangeAspect="1"/>
          </p:cNvPicPr>
          <p:nvPr/>
        </p:nvPicPr>
        <p:blipFill rotWithShape="1">
          <a:blip r:embed="rId2">
            <a:extLst>
              <a:ext uri="{28A0092B-C50C-407E-A947-70E740481C1C}">
                <a14:useLocalDpi xmlns:a14="http://schemas.microsoft.com/office/drawing/2010/main" val="0"/>
              </a:ext>
            </a:extLst>
          </a:blip>
          <a:srcRect l="20566" r="22764" b="-2"/>
          <a:stretch/>
        </p:blipFill>
        <p:spPr bwMode="auto">
          <a:xfrm>
            <a:off x="20" y="10"/>
            <a:ext cx="2734036" cy="6867719"/>
          </a:xfrm>
          <a:custGeom>
            <a:avLst/>
            <a:gdLst>
              <a:gd name="connsiteX0" fmla="*/ 0 w 2734056"/>
              <a:gd name="connsiteY0" fmla="*/ 0 h 6858000"/>
              <a:gd name="connsiteX1" fmla="*/ 1674254 w 2734056"/>
              <a:gd name="connsiteY1" fmla="*/ 0 h 6858000"/>
              <a:gd name="connsiteX2" fmla="*/ 2734056 w 2734056"/>
              <a:gd name="connsiteY2" fmla="*/ 6850199 h 6858000"/>
              <a:gd name="connsiteX3" fmla="*/ 2734056 w 2734056"/>
              <a:gd name="connsiteY3" fmla="*/ 6858000 h 6858000"/>
              <a:gd name="connsiteX4" fmla="*/ 461457 w 2734056"/>
              <a:gd name="connsiteY4" fmla="*/ 6858000 h 6858000"/>
              <a:gd name="connsiteX5" fmla="*/ 0 w 2734056"/>
              <a:gd name="connsiteY5" fmla="*/ 41341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056" h="6858000">
                <a:moveTo>
                  <a:pt x="0" y="0"/>
                </a:moveTo>
                <a:lnTo>
                  <a:pt x="1674254" y="0"/>
                </a:lnTo>
                <a:lnTo>
                  <a:pt x="2734056" y="6850199"/>
                </a:lnTo>
                <a:lnTo>
                  <a:pt x="2734056" y="6858000"/>
                </a:lnTo>
                <a:lnTo>
                  <a:pt x="461457" y="6858000"/>
                </a:lnTo>
                <a:lnTo>
                  <a:pt x="0" y="4134118"/>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Isosceles Triangle 73">
            <a:extLst>
              <a:ext uri="{FF2B5EF4-FFF2-40B4-BE49-F238E27FC236}">
                <a16:creationId xmlns:a16="http://schemas.microsoft.com/office/drawing/2014/main" xmlns="" id="{EB6743CF-E74B-4A3C-A785-599069DB89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52323" name="Rectangle 3">
            <a:extLst>
              <a:ext uri="{FF2B5EF4-FFF2-40B4-BE49-F238E27FC236}">
                <a16:creationId xmlns:a16="http://schemas.microsoft.com/office/drawing/2014/main" xmlns="" id="{74F7614B-56A2-4229-B348-80E3A3DFE75D}"/>
              </a:ext>
            </a:extLst>
          </p:cNvPr>
          <p:cNvSpPr>
            <a:spLocks noGrp="1" noChangeArrowheads="1"/>
          </p:cNvSpPr>
          <p:nvPr>
            <p:ph idx="1"/>
          </p:nvPr>
        </p:nvSpPr>
        <p:spPr>
          <a:xfrm>
            <a:off x="2849562" y="2160589"/>
            <a:ext cx="6424440" cy="3880773"/>
          </a:xfrm>
        </p:spPr>
        <p:txBody>
          <a:bodyPr>
            <a:normAutofit fontScale="92500" lnSpcReduction="10000"/>
          </a:bodyPr>
          <a:lstStyle/>
          <a:p>
            <a:pPr eaLnBrk="1" hangingPunct="1">
              <a:buFont typeface="Wingdings" panose="05000000000000000000" pitchFamily="2" charset="2"/>
              <a:buChar char="Ø"/>
              <a:defRPr/>
            </a:pPr>
            <a:r>
              <a:rPr lang="en-US" altLang="en-US" sz="2400" dirty="0">
                <a:latin typeface="Times New Roman" panose="02020603050405020304" pitchFamily="18" charset="0"/>
                <a:cs typeface="Times New Roman" panose="02020603050405020304" pitchFamily="18" charset="0"/>
              </a:rPr>
              <a:t>Self-Determination</a:t>
            </a:r>
          </a:p>
          <a:p>
            <a:pPr eaLnBrk="1" hangingPunct="1">
              <a:buFont typeface="Wingdings" panose="05000000000000000000" pitchFamily="2" charset="2"/>
              <a:buChar char="Ø"/>
              <a:defRPr/>
            </a:pPr>
            <a:r>
              <a:rPr lang="en-US" altLang="en-US" sz="2400" dirty="0">
                <a:latin typeface="Times New Roman" panose="02020603050405020304" pitchFamily="18" charset="0"/>
                <a:cs typeface="Times New Roman" panose="02020603050405020304" pitchFamily="18" charset="0"/>
              </a:rPr>
              <a:t>Mindfulness</a:t>
            </a:r>
          </a:p>
          <a:p>
            <a:pPr eaLnBrk="1" hangingPunct="1">
              <a:buFont typeface="Wingdings" panose="05000000000000000000" pitchFamily="2" charset="2"/>
              <a:buChar char="Ø"/>
              <a:defRPr/>
            </a:pPr>
            <a:r>
              <a:rPr lang="en-US" altLang="en-US" sz="2400" dirty="0">
                <a:latin typeface="Times New Roman" panose="02020603050405020304" pitchFamily="18" charset="0"/>
                <a:cs typeface="Times New Roman" panose="02020603050405020304" pitchFamily="18" charset="0"/>
              </a:rPr>
              <a:t>Positive-Behavior Supports</a:t>
            </a:r>
          </a:p>
          <a:p>
            <a:pPr eaLnBrk="1" hangingPunct="1">
              <a:buFont typeface="Wingdings" panose="05000000000000000000" pitchFamily="2" charset="2"/>
              <a:buChar char="Ø"/>
              <a:defRPr/>
            </a:pPr>
            <a:r>
              <a:rPr lang="en-US" altLang="en-US" sz="2400" dirty="0">
                <a:latin typeface="Times New Roman" panose="02020603050405020304" pitchFamily="18" charset="0"/>
                <a:cs typeface="Times New Roman" panose="02020603050405020304" pitchFamily="18" charset="0"/>
              </a:rPr>
              <a:t>Quality of Life</a:t>
            </a:r>
          </a:p>
          <a:p>
            <a:pPr eaLnBrk="1" hangingPunct="1">
              <a:buFont typeface="Wingdings" panose="05000000000000000000" pitchFamily="2" charset="2"/>
              <a:buChar char="Ø"/>
              <a:defRPr/>
            </a:pPr>
            <a:r>
              <a:rPr lang="en-US" altLang="en-US" sz="2400" dirty="0">
                <a:latin typeface="Times New Roman" panose="02020603050405020304" pitchFamily="18" charset="0"/>
                <a:cs typeface="Times New Roman" panose="02020603050405020304" pitchFamily="18" charset="0"/>
              </a:rPr>
              <a:t>Friendships</a:t>
            </a:r>
          </a:p>
          <a:p>
            <a:pPr eaLnBrk="1" hangingPunct="1">
              <a:buFont typeface="Wingdings" panose="05000000000000000000" pitchFamily="2" charset="2"/>
              <a:buChar char="Ø"/>
              <a:defRPr/>
            </a:pPr>
            <a:r>
              <a:rPr lang="en-US" altLang="en-US" sz="2400" dirty="0">
                <a:latin typeface="Times New Roman" panose="02020603050405020304" pitchFamily="18" charset="0"/>
                <a:cs typeface="Times New Roman" panose="02020603050405020304" pitchFamily="18" charset="0"/>
              </a:rPr>
              <a:t>Well-Being</a:t>
            </a:r>
          </a:p>
          <a:p>
            <a:pPr eaLnBrk="1" hangingPunct="1">
              <a:buFont typeface="Wingdings" panose="05000000000000000000" pitchFamily="2" charset="2"/>
              <a:buChar char="Ø"/>
              <a:defRPr/>
            </a:pPr>
            <a:r>
              <a:rPr lang="en-US" altLang="en-US" sz="2400" dirty="0">
                <a:latin typeface="Times New Roman" panose="02020603050405020304" pitchFamily="18" charset="0"/>
                <a:cs typeface="Times New Roman" panose="02020603050405020304" pitchFamily="18" charset="0"/>
              </a:rPr>
              <a:t>Character Strengths</a:t>
            </a:r>
          </a:p>
          <a:p>
            <a:pPr eaLnBrk="1" hangingPunct="1">
              <a:buFont typeface="Wingdings" panose="05000000000000000000" pitchFamily="2" charset="2"/>
              <a:buChar char="Ø"/>
              <a:defRPr/>
            </a:pPr>
            <a:r>
              <a:rPr lang="en-US" altLang="en-US" sz="2400" dirty="0">
                <a:latin typeface="Times New Roman" panose="02020603050405020304" pitchFamily="18" charset="0"/>
                <a:cs typeface="Times New Roman" panose="02020603050405020304" pitchFamily="18" charset="0"/>
              </a:rPr>
              <a:t>Technology Supports</a:t>
            </a:r>
          </a:p>
          <a:p>
            <a:pPr eaLnBrk="1" hangingPunct="1">
              <a:buFont typeface="Wingdings" panose="05000000000000000000" pitchFamily="2" charset="2"/>
              <a:buChar char="Ø"/>
              <a:defRPr/>
            </a:pPr>
            <a:r>
              <a:rPr lang="en-US" altLang="en-US" sz="2400" dirty="0">
                <a:latin typeface="Times New Roman" panose="02020603050405020304" pitchFamily="18" charset="0"/>
                <a:cs typeface="Times New Roman" panose="02020603050405020304" pitchFamily="18" charset="0"/>
              </a:rPr>
              <a:t>High Expectations</a:t>
            </a:r>
          </a:p>
          <a:p>
            <a:pPr marL="0" indent="0">
              <a:buNone/>
              <a:defRPr/>
            </a:pPr>
            <a:endParaRPr lang="en-US"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1219202" y="3198028"/>
            <a:ext cx="9829800" cy="1143000"/>
          </a:xfrm>
        </p:spPr>
        <p:txBody>
          <a:bodyPr>
            <a:noAutofit/>
          </a:bodyPr>
          <a:lstStyle/>
          <a:p>
            <a:pPr algn="ctr">
              <a:defRPr/>
            </a:pPr>
            <a:r>
              <a:rPr lang="en-US" sz="4400" dirty="0">
                <a:latin typeface="Times New Roman" panose="02020603050405020304" pitchFamily="18" charset="0"/>
                <a:cs typeface="Times New Roman" panose="02020603050405020304" pitchFamily="18" charset="0"/>
                <a:hlinkClick r:id="rId3"/>
              </a:rPr>
              <a:t>http://wehmeyer.pbworks.com/</a:t>
            </a:r>
            <a:r>
              <a:rPr lang="en-US" sz="4400" dirty="0">
                <a:latin typeface="Times New Roman" panose="02020603050405020304" pitchFamily="18" charset="0"/>
                <a:cs typeface="Times New Roman" panose="02020603050405020304" pitchFamily="18" charset="0"/>
              </a:rPr>
              <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hlinkClick r:id="rId4"/>
              </a:rPr>
              <a:t>http://www.ngsd.org</a:t>
            </a:r>
            <a:r>
              <a:rPr lang="en-US" sz="4400" dirty="0">
                <a:latin typeface="Times New Roman" panose="02020603050405020304" pitchFamily="18" charset="0"/>
                <a:cs typeface="Times New Roman" panose="02020603050405020304" pitchFamily="18" charset="0"/>
              </a:rPr>
              <a:t> </a:t>
            </a:r>
            <a:endParaRPr lang="en-US" altLang="en-US" sz="4400" b="1" dirty="0">
              <a:solidFill>
                <a:schemeClr val="tx1"/>
              </a:solidFill>
              <a:latin typeface="Times New Roman" panose="02020603050405020304" pitchFamily="18" charset="0"/>
              <a:cs typeface="Times New Roman" panose="02020603050405020304" pitchFamily="18" charset="0"/>
            </a:endParaRPr>
          </a:p>
        </p:txBody>
      </p:sp>
      <p:pic>
        <p:nvPicPr>
          <p:cNvPr id="4" name="Picture 15" descr="Georgia Parent Mentor Partnership Logo">
            <a:extLst>
              <a:ext uri="{FF2B5EF4-FFF2-40B4-BE49-F238E27FC236}">
                <a16:creationId xmlns:a16="http://schemas.microsoft.com/office/drawing/2014/main" xmlns="" id="{41BD5556-6FB8-4F9C-B1B8-C9E92935DA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4896" y="204404"/>
            <a:ext cx="4073709" cy="1594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0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xmlns="" id="{74BC32A4-F208-407F-8329-373A285E0031}"/>
              </a:ext>
            </a:extLst>
          </p:cNvPr>
          <p:cNvSpPr>
            <a:spLocks noGrp="1" noChangeArrowheads="1"/>
          </p:cNvSpPr>
          <p:nvPr>
            <p:ph type="title"/>
          </p:nvPr>
        </p:nvSpPr>
        <p:spPr/>
        <p:txBody>
          <a:bodyPr/>
          <a:lstStyle/>
          <a:p>
            <a:pPr eaLnBrk="1" hangingPunct="1"/>
            <a:r>
              <a:rPr lang="en-US" altLang="en-US" b="1" dirty="0">
                <a:latin typeface="Times New Roman" panose="02020603050405020304" pitchFamily="18" charset="0"/>
                <a:cs typeface="Times New Roman" panose="02020603050405020304" pitchFamily="18" charset="0"/>
              </a:rPr>
              <a:t>The Parent Movement</a:t>
            </a:r>
          </a:p>
        </p:txBody>
      </p:sp>
      <p:sp>
        <p:nvSpPr>
          <p:cNvPr id="10243" name="Rectangle 4">
            <a:extLst>
              <a:ext uri="{FF2B5EF4-FFF2-40B4-BE49-F238E27FC236}">
                <a16:creationId xmlns:a16="http://schemas.microsoft.com/office/drawing/2014/main" xmlns="" id="{A3127D97-099E-44C5-8A01-6FE76D1329AF}"/>
              </a:ext>
            </a:extLst>
          </p:cNvPr>
          <p:cNvSpPr>
            <a:spLocks noGrp="1" noChangeArrowheads="1"/>
          </p:cNvSpPr>
          <p:nvPr>
            <p:ph sz="half" idx="1"/>
          </p:nvPr>
        </p:nvSpPr>
        <p:spPr>
          <a:xfrm>
            <a:off x="6315466" y="1295400"/>
            <a:ext cx="3363912" cy="4953000"/>
          </a:xfrm>
        </p:spPr>
        <p:txBody>
          <a:bodyPr/>
          <a:lstStyle/>
          <a:p>
            <a:pPr marL="365125" indent="-255588">
              <a:lnSpc>
                <a:spcPct val="90000"/>
              </a:lnSpc>
            </a:pPr>
            <a:r>
              <a:rPr lang="en-US" altLang="en-US" sz="1600" dirty="0">
                <a:latin typeface="Times New Roman" panose="02020603050405020304" pitchFamily="18" charset="0"/>
                <a:cs typeface="Times New Roman" panose="02020603050405020304" pitchFamily="18" charset="0"/>
              </a:rPr>
              <a:t>Earlier stereotypes of disability were replaced with more humane, though still in many ways debilitating, stereotypes.</a:t>
            </a:r>
          </a:p>
          <a:p>
            <a:pPr marL="365125" indent="-255588">
              <a:lnSpc>
                <a:spcPct val="90000"/>
              </a:lnSpc>
            </a:pPr>
            <a:r>
              <a:rPr lang="en-US" altLang="en-US" sz="1600" dirty="0">
                <a:latin typeface="Times New Roman" panose="02020603050405020304" pitchFamily="18" charset="0"/>
                <a:cs typeface="Times New Roman" panose="02020603050405020304" pitchFamily="18" charset="0"/>
              </a:rPr>
              <a:t>People with disabilities were seen as objects to be fixed, cured, rehabilitated and, at the same time pitied; as “victims” of their disabling condition, worthy of charity. </a:t>
            </a:r>
          </a:p>
          <a:p>
            <a:pPr marL="620713" lvl="1">
              <a:lnSpc>
                <a:spcPct val="90000"/>
              </a:lnSpc>
              <a:spcBef>
                <a:spcPts val="325"/>
              </a:spcBef>
            </a:pPr>
            <a:r>
              <a:rPr lang="en-US" altLang="en-US" sz="1400" dirty="0">
                <a:latin typeface="Times New Roman" panose="02020603050405020304" pitchFamily="18" charset="0"/>
                <a:cs typeface="Times New Roman" panose="02020603050405020304" pitchFamily="18" charset="0"/>
              </a:rPr>
              <a:t>Holy innocents; eternal children</a:t>
            </a:r>
          </a:p>
          <a:p>
            <a:pPr marL="365125" indent="-255588">
              <a:lnSpc>
                <a:spcPct val="90000"/>
              </a:lnSpc>
            </a:pPr>
            <a:r>
              <a:rPr lang="en-US" altLang="en-US" sz="1600" dirty="0">
                <a:latin typeface="Times New Roman" panose="02020603050405020304" pitchFamily="18" charset="0"/>
                <a:cs typeface="Times New Roman" panose="02020603050405020304" pitchFamily="18" charset="0"/>
              </a:rPr>
              <a:t>Increased emphasis on the community as where people belonged.</a:t>
            </a:r>
          </a:p>
          <a:p>
            <a:pPr marL="365125" indent="-255588">
              <a:lnSpc>
                <a:spcPct val="90000"/>
              </a:lnSpc>
            </a:pPr>
            <a:r>
              <a:rPr lang="en-US" altLang="en-US" sz="1600" dirty="0">
                <a:latin typeface="Times New Roman" panose="02020603050405020304" pitchFamily="18" charset="0"/>
                <a:cs typeface="Times New Roman" panose="02020603050405020304" pitchFamily="18" charset="0"/>
              </a:rPr>
              <a:t>Fundamentally, though, how disability was understood (e.g., as a problem residing within the person) did not change.</a:t>
            </a:r>
          </a:p>
        </p:txBody>
      </p:sp>
      <p:sp>
        <p:nvSpPr>
          <p:cNvPr id="10244" name="Content Placeholder 3">
            <a:extLst>
              <a:ext uri="{FF2B5EF4-FFF2-40B4-BE49-F238E27FC236}">
                <a16:creationId xmlns:a16="http://schemas.microsoft.com/office/drawing/2014/main" xmlns="" id="{B4117041-A6F1-4B95-AF5B-0AA08ADEEBE6}"/>
              </a:ext>
            </a:extLst>
          </p:cNvPr>
          <p:cNvSpPr>
            <a:spLocks noGrp="1" noChangeArrowheads="1"/>
          </p:cNvSpPr>
          <p:nvPr>
            <p:ph sz="half" idx="2"/>
          </p:nvPr>
        </p:nvSpPr>
        <p:spPr>
          <a:xfrm>
            <a:off x="2564091" y="1235075"/>
            <a:ext cx="1974573" cy="4953000"/>
          </a:xfrm>
        </p:spPr>
        <p:txBody>
          <a:bodyPr/>
          <a:lstStyle/>
          <a:p>
            <a:pPr marL="0" indent="0">
              <a:buNone/>
            </a:pPr>
            <a:r>
              <a:rPr lang="en-US" altLang="en-US" b="1" dirty="0">
                <a:solidFill>
                  <a:schemeClr val="accent1"/>
                </a:solidFill>
                <a:latin typeface="Times New Roman" panose="02020603050405020304" pitchFamily="18" charset="0"/>
                <a:cs typeface="Times New Roman" panose="02020603050405020304" pitchFamily="18" charset="0"/>
              </a:rPr>
              <a:t>1950 to 1990</a:t>
            </a:r>
          </a:p>
        </p:txBody>
      </p:sp>
      <p:pic>
        <p:nvPicPr>
          <p:cNvPr id="10245" name="Picture 17" descr="BOOK_Angel_Unaware">
            <a:extLst>
              <a:ext uri="{FF2B5EF4-FFF2-40B4-BE49-F238E27FC236}">
                <a16:creationId xmlns:a16="http://schemas.microsoft.com/office/drawing/2014/main" xmlns="" id="{CA6596C0-B3AE-4629-9B25-22DCC49FF7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55" y="1398124"/>
            <a:ext cx="1687512"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
            <a:extLst>
              <a:ext uri="{FF2B5EF4-FFF2-40B4-BE49-F238E27FC236}">
                <a16:creationId xmlns:a16="http://schemas.microsoft.com/office/drawing/2014/main" xmlns="" id="{250993A0-439D-41EA-9D2B-C62E2172A6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5167" y="4505453"/>
            <a:ext cx="2438400"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2">
            <a:extLst>
              <a:ext uri="{FF2B5EF4-FFF2-40B4-BE49-F238E27FC236}">
                <a16:creationId xmlns:a16="http://schemas.microsoft.com/office/drawing/2014/main" xmlns="" id="{6A1F5EE6-ABC9-42DC-8E09-0F2E871F282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90262" y="1600547"/>
            <a:ext cx="2111413" cy="264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4">
            <a:extLst>
              <a:ext uri="{FF2B5EF4-FFF2-40B4-BE49-F238E27FC236}">
                <a16:creationId xmlns:a16="http://schemas.microsoft.com/office/drawing/2014/main" xmlns="" id="{77966812-DB98-4F37-93B0-1B371AE6F81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633945">
            <a:off x="206416" y="4346110"/>
            <a:ext cx="204152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5">
            <a:extLst>
              <a:ext uri="{FF2B5EF4-FFF2-40B4-BE49-F238E27FC236}">
                <a16:creationId xmlns:a16="http://schemas.microsoft.com/office/drawing/2014/main" xmlns="" id="{2236BFD3-82DC-4794-9899-2E88229FF40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33567">
            <a:off x="1643292" y="4406480"/>
            <a:ext cx="169545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268" name="Rectangle 2">
            <a:extLst>
              <a:ext uri="{FF2B5EF4-FFF2-40B4-BE49-F238E27FC236}">
                <a16:creationId xmlns:a16="http://schemas.microsoft.com/office/drawing/2014/main" xmlns="" id="{F201B4C6-90F7-4EF5-BA13-89E7DEA26D26}"/>
              </a:ext>
            </a:extLst>
          </p:cNvPr>
          <p:cNvSpPr>
            <a:spLocks noGrp="1" noChangeArrowheads="1"/>
          </p:cNvSpPr>
          <p:nvPr>
            <p:ph type="title"/>
          </p:nvPr>
        </p:nvSpPr>
        <p:spPr>
          <a:xfrm>
            <a:off x="5536734" y="609600"/>
            <a:ext cx="3737268" cy="1320800"/>
          </a:xfrm>
        </p:spPr>
        <p:txBody>
          <a:bodyPr>
            <a:normAutofit/>
          </a:bodyPr>
          <a:lstStyle/>
          <a:p>
            <a:pPr eaLnBrk="1" hangingPunct="1">
              <a:lnSpc>
                <a:spcPct val="90000"/>
              </a:lnSpc>
            </a:pPr>
            <a:r>
              <a:rPr lang="en-US" altLang="en-US" sz="2800" b="1">
                <a:latin typeface="Times New Roman" panose="02020603050405020304" pitchFamily="18" charset="0"/>
                <a:cs typeface="Times New Roman" panose="02020603050405020304" pitchFamily="18" charset="0"/>
              </a:rPr>
              <a:t>Historic Understandings of Disability</a:t>
            </a:r>
          </a:p>
        </p:txBody>
      </p:sp>
      <p:sp>
        <p:nvSpPr>
          <p:cNvPr id="6" name="Content Placeholder 5">
            <a:extLst>
              <a:ext uri="{FF2B5EF4-FFF2-40B4-BE49-F238E27FC236}">
                <a16:creationId xmlns:a16="http://schemas.microsoft.com/office/drawing/2014/main" xmlns="" id="{487B38D4-237D-4D2D-BA34-0DE51E898538}"/>
              </a:ext>
            </a:extLst>
          </p:cNvPr>
          <p:cNvSpPr>
            <a:spLocks noGrp="1" noChangeArrowheads="1"/>
          </p:cNvSpPr>
          <p:nvPr>
            <p:ph idx="1"/>
          </p:nvPr>
        </p:nvSpPr>
        <p:spPr>
          <a:xfrm>
            <a:off x="5209563" y="2160589"/>
            <a:ext cx="4064439" cy="3880773"/>
          </a:xfrm>
        </p:spPr>
        <p:txBody>
          <a:bodyPr>
            <a:normAutofit/>
          </a:bodyPr>
          <a:lstStyle/>
          <a:p>
            <a:pPr marL="514350" indent="-514350">
              <a:lnSpc>
                <a:spcPct val="90000"/>
              </a:lnSpc>
              <a:buFont typeface="Lucida Sans Unicode" panose="020B0602030504020204" pitchFamily="34" charset="0"/>
              <a:buAutoNum type="arabicPeriod"/>
            </a:pPr>
            <a:r>
              <a:rPr lang="en-US" altLang="en-US" sz="1500" dirty="0">
                <a:latin typeface="Times New Roman" panose="02020603050405020304" pitchFamily="18" charset="0"/>
                <a:cs typeface="Times New Roman" panose="02020603050405020304" pitchFamily="18" charset="0"/>
              </a:rPr>
              <a:t>Understanding people as different soon becomes construed as inferior, leading to discrimination and maltreatment.</a:t>
            </a:r>
          </a:p>
          <a:p>
            <a:pPr marL="514350" indent="-514350">
              <a:lnSpc>
                <a:spcPct val="90000"/>
              </a:lnSpc>
              <a:buFont typeface="Lucida Sans Unicode" panose="020B0602030504020204" pitchFamily="34" charset="0"/>
              <a:buAutoNum type="arabicPeriod"/>
            </a:pPr>
            <a:r>
              <a:rPr lang="en-US" altLang="en-US" sz="1500" dirty="0">
                <a:latin typeface="Times New Roman" panose="02020603050405020304" pitchFamily="18" charset="0"/>
                <a:cs typeface="Times New Roman" panose="02020603050405020304" pitchFamily="18" charset="0"/>
              </a:rPr>
              <a:t>Separate is never equal.</a:t>
            </a:r>
          </a:p>
          <a:p>
            <a:pPr marL="514350" indent="-514350">
              <a:lnSpc>
                <a:spcPct val="90000"/>
              </a:lnSpc>
              <a:buFont typeface="Lucida Sans Unicode" panose="020B0602030504020204" pitchFamily="34" charset="0"/>
              <a:buAutoNum type="arabicPeriod"/>
            </a:pPr>
            <a:r>
              <a:rPr lang="en-US" altLang="en-US" sz="1500" dirty="0">
                <a:latin typeface="Times New Roman" panose="02020603050405020304" pitchFamily="18" charset="0"/>
                <a:cs typeface="Times New Roman" panose="02020603050405020304" pitchFamily="18" charset="0"/>
              </a:rPr>
              <a:t>We are constrained by our own lack of imagination.</a:t>
            </a:r>
          </a:p>
          <a:p>
            <a:pPr marL="514350" indent="-514350">
              <a:lnSpc>
                <a:spcPct val="90000"/>
              </a:lnSpc>
              <a:buFont typeface="Lucida Sans Unicode" panose="020B0602030504020204" pitchFamily="34" charset="0"/>
              <a:buAutoNum type="arabicPeriod"/>
            </a:pPr>
            <a:r>
              <a:rPr lang="en-US" altLang="en-US" sz="1500" dirty="0">
                <a:latin typeface="Times New Roman" panose="02020603050405020304" pitchFamily="18" charset="0"/>
                <a:cs typeface="Times New Roman" panose="02020603050405020304" pitchFamily="18" charset="0"/>
              </a:rPr>
              <a:t>We have always been wrong about what we believe people with disability can achieve.</a:t>
            </a:r>
          </a:p>
          <a:p>
            <a:pPr marL="514350" indent="-514350">
              <a:lnSpc>
                <a:spcPct val="90000"/>
              </a:lnSpc>
              <a:buFont typeface="Lucida Sans Unicode" panose="020B0602030504020204" pitchFamily="34" charset="0"/>
              <a:buAutoNum type="arabicPeriod"/>
            </a:pPr>
            <a:r>
              <a:rPr lang="en-US" altLang="en-US" sz="1500" dirty="0">
                <a:latin typeface="Times New Roman" panose="02020603050405020304" pitchFamily="18" charset="0"/>
                <a:cs typeface="Times New Roman" panose="02020603050405020304" pitchFamily="18" charset="0"/>
              </a:rPr>
              <a:t>The injustice committed against people with disability throughout time has been to deny them the dignity afforded to persons simply by their status as human beings.</a:t>
            </a:r>
          </a:p>
        </p:txBody>
      </p:sp>
      <p:pic>
        <p:nvPicPr>
          <p:cNvPr id="11269" name="Picture 1">
            <a:extLst>
              <a:ext uri="{FF2B5EF4-FFF2-40B4-BE49-F238E27FC236}">
                <a16:creationId xmlns:a16="http://schemas.microsoft.com/office/drawing/2014/main" xmlns="" id="{894826BF-BBD1-414F-8620-47046C8E1C5C}"/>
              </a:ext>
            </a:extLst>
          </p:cNvPr>
          <p:cNvPicPr>
            <a:picLocks noChangeAspect="1"/>
          </p:cNvPicPr>
          <p:nvPr/>
        </p:nvPicPr>
        <p:blipFill rotWithShape="1">
          <a:blip r:embed="rId2">
            <a:extLst>
              <a:ext uri="{28A0092B-C50C-407E-A947-70E740481C1C}">
                <a14:useLocalDpi xmlns:a14="http://schemas.microsoft.com/office/drawing/2010/main" val="0"/>
              </a:ext>
            </a:extLst>
          </a:blip>
          <a:srcRect t="6250"/>
          <a:stretch/>
        </p:blipFill>
        <p:spPr bwMode="auto">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Isosceles Triangle 73">
            <a:extLst>
              <a:ext uri="{FF2B5EF4-FFF2-40B4-BE49-F238E27FC236}">
                <a16:creationId xmlns:a16="http://schemas.microsoft.com/office/drawing/2014/main" xmlns="" id="{3BCB5F6A-9EB0-40B0-9D13-3023E9A205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xmlns=""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62423CA5-E2E1-4789-B759-9906C1C940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Isosceles Triangle 76">
            <a:extLst>
              <a:ext uri="{FF2B5EF4-FFF2-40B4-BE49-F238E27FC236}">
                <a16:creationId xmlns:a16="http://schemas.microsoft.com/office/drawing/2014/main" xmlns=""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2292" name="Title 2">
            <a:extLst>
              <a:ext uri="{FF2B5EF4-FFF2-40B4-BE49-F238E27FC236}">
                <a16:creationId xmlns:a16="http://schemas.microsoft.com/office/drawing/2014/main" xmlns="" id="{9C39603B-220A-49BD-B259-F2A8D010DF7D}"/>
              </a:ext>
            </a:extLst>
          </p:cNvPr>
          <p:cNvSpPr>
            <a:spLocks noGrp="1" noChangeArrowheads="1"/>
          </p:cNvSpPr>
          <p:nvPr>
            <p:ph type="title"/>
          </p:nvPr>
        </p:nvSpPr>
        <p:spPr>
          <a:xfrm>
            <a:off x="673754" y="643467"/>
            <a:ext cx="4203045" cy="1375608"/>
          </a:xfrm>
        </p:spPr>
        <p:txBody>
          <a:bodyPr anchor="ctr">
            <a:normAutofit/>
          </a:bodyPr>
          <a:lstStyle/>
          <a:p>
            <a:pPr>
              <a:lnSpc>
                <a:spcPct val="90000"/>
              </a:lnSpc>
            </a:pPr>
            <a:r>
              <a:rPr lang="en-US" altLang="en-US" sz="3100" dirty="0">
                <a:solidFill>
                  <a:schemeClr val="bg1"/>
                </a:solidFill>
                <a:latin typeface="Times New Roman" panose="02020603050405020304" pitchFamily="18" charset="0"/>
                <a:cs typeface="Times New Roman" panose="02020603050405020304" pitchFamily="18" charset="0"/>
              </a:rPr>
              <a:t>The Emergence of Strengths-Based </a:t>
            </a:r>
            <a:br>
              <a:rPr lang="en-US" altLang="en-US" sz="3100" dirty="0">
                <a:solidFill>
                  <a:schemeClr val="bg1"/>
                </a:solidFill>
                <a:latin typeface="Times New Roman" panose="02020603050405020304" pitchFamily="18" charset="0"/>
                <a:cs typeface="Times New Roman" panose="02020603050405020304" pitchFamily="18" charset="0"/>
              </a:rPr>
            </a:br>
            <a:r>
              <a:rPr lang="en-US" altLang="en-US" sz="3100" dirty="0">
                <a:solidFill>
                  <a:schemeClr val="bg1"/>
                </a:solidFill>
                <a:latin typeface="Times New Roman" panose="02020603050405020304" pitchFamily="18" charset="0"/>
                <a:cs typeface="Times New Roman" panose="02020603050405020304" pitchFamily="18" charset="0"/>
              </a:rPr>
              <a:t>Models of Disability</a:t>
            </a:r>
          </a:p>
        </p:txBody>
      </p:sp>
      <p:sp>
        <p:nvSpPr>
          <p:cNvPr id="12290" name="Rectangle 3">
            <a:extLst>
              <a:ext uri="{FF2B5EF4-FFF2-40B4-BE49-F238E27FC236}">
                <a16:creationId xmlns:a16="http://schemas.microsoft.com/office/drawing/2014/main" xmlns="" id="{75428DAF-7AB7-4BA4-A7C7-826081F2D81A}"/>
              </a:ext>
            </a:extLst>
          </p:cNvPr>
          <p:cNvSpPr>
            <a:spLocks noGrp="1" noChangeArrowheads="1"/>
          </p:cNvSpPr>
          <p:nvPr>
            <p:ph idx="1"/>
          </p:nvPr>
        </p:nvSpPr>
        <p:spPr>
          <a:xfrm>
            <a:off x="673754" y="2160590"/>
            <a:ext cx="3973943" cy="3440110"/>
          </a:xfrm>
        </p:spPr>
        <p:txBody>
          <a:bodyPr>
            <a:normAutofit/>
          </a:bodyPr>
          <a:lstStyle/>
          <a:p>
            <a:pPr marL="447675" indent="-447675"/>
            <a:r>
              <a:rPr lang="en-US" altLang="en-US" dirty="0">
                <a:solidFill>
                  <a:schemeClr val="bg1"/>
                </a:solidFill>
                <a:latin typeface="Times New Roman" panose="02020603050405020304" pitchFamily="18" charset="0"/>
                <a:cs typeface="Times New Roman" panose="02020603050405020304" pitchFamily="18" charset="0"/>
              </a:rPr>
              <a:t>1980- International Classification of Impairments, Disabilities, and Handicaps (ICIDH)</a:t>
            </a:r>
          </a:p>
          <a:p>
            <a:pPr marL="447675" indent="-447675"/>
            <a:r>
              <a:rPr lang="en-US" altLang="en-US" dirty="0">
                <a:solidFill>
                  <a:schemeClr val="bg1"/>
                </a:solidFill>
                <a:latin typeface="Times New Roman" panose="02020603050405020304" pitchFamily="18" charset="0"/>
                <a:cs typeface="Times New Roman" panose="02020603050405020304" pitchFamily="18" charset="0"/>
              </a:rPr>
              <a:t>2001- International Classification of Functioning, Disability and Health (ICF)</a:t>
            </a:r>
          </a:p>
        </p:txBody>
      </p:sp>
      <p:pic>
        <p:nvPicPr>
          <p:cNvPr id="12291" name="Picture 1">
            <a:extLst>
              <a:ext uri="{FF2B5EF4-FFF2-40B4-BE49-F238E27FC236}">
                <a16:creationId xmlns:a16="http://schemas.microsoft.com/office/drawing/2014/main" xmlns="" id="{B3DD242F-2DEB-4831-B889-E7DAF2256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964908" y="972608"/>
            <a:ext cx="3405686" cy="49002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Isosceles Triangle 78">
            <a:extLst>
              <a:ext uri="{FF2B5EF4-FFF2-40B4-BE49-F238E27FC236}">
                <a16:creationId xmlns:a16="http://schemas.microsoft.com/office/drawing/2014/main" xmlns=""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xmlns="" id="{54523A2C-2C77-485F-B0A0-F9BB90A9C02D}"/>
              </a:ext>
            </a:extLst>
          </p:cNvPr>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1"/>
              </a:buClr>
              <a:buFont typeface="Times" panose="02020603050405020304" pitchFamily="18" charset="0"/>
              <a:buChar char="•"/>
              <a:defRPr sz="2800">
                <a:solidFill>
                  <a:schemeClr val="bg1"/>
                </a:solidFill>
                <a:latin typeface="Arial" panose="020B0604020202020204" pitchFamily="34" charset="0"/>
              </a:defRPr>
            </a:lvl1pPr>
            <a:lvl2pPr marL="742950" indent="-285750">
              <a:spcBef>
                <a:spcPct val="20000"/>
              </a:spcBef>
              <a:buClr>
                <a:schemeClr val="bg1"/>
              </a:buClr>
              <a:buChar char="–"/>
              <a:defRPr sz="2600">
                <a:solidFill>
                  <a:schemeClr val="bg1"/>
                </a:solidFill>
                <a:latin typeface="Arial" panose="020B0604020202020204" pitchFamily="34" charset="0"/>
              </a:defRPr>
            </a:lvl2pPr>
            <a:lvl3pPr marL="1143000" indent="-228600">
              <a:spcBef>
                <a:spcPct val="20000"/>
              </a:spcBef>
              <a:buClr>
                <a:schemeClr val="bg1"/>
              </a:buClr>
              <a:buFont typeface="Times" panose="02020603050405020304" pitchFamily="18" charset="0"/>
              <a:buChar char="•"/>
              <a:defRPr sz="2200">
                <a:solidFill>
                  <a:schemeClr val="bg1"/>
                </a:solidFill>
                <a:latin typeface="Arial" panose="020B0604020202020204" pitchFamily="34" charset="0"/>
              </a:defRPr>
            </a:lvl3pPr>
            <a:lvl4pPr marL="1600200" indent="-228600">
              <a:spcBef>
                <a:spcPct val="20000"/>
              </a:spcBef>
              <a:buClr>
                <a:schemeClr val="bg1"/>
              </a:buClr>
              <a:buChar char="–"/>
              <a:defRPr sz="2000">
                <a:solidFill>
                  <a:schemeClr val="bg1"/>
                </a:solidFill>
                <a:latin typeface="Arial" panose="020B0604020202020204" pitchFamily="34" charset="0"/>
              </a:defRPr>
            </a:lvl4pPr>
            <a:lvl5pPr marL="2057400" indent="-228600">
              <a:spcBef>
                <a:spcPct val="20000"/>
              </a:spcBef>
              <a:buClr>
                <a:schemeClr val="bg1"/>
              </a:buClr>
              <a:buFont typeface="Times" panose="02020603050405020304" pitchFamily="18" charset="0"/>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9pPr>
          </a:lstStyle>
          <a:p>
            <a:pPr>
              <a:spcBef>
                <a:spcPct val="0"/>
              </a:spcBef>
              <a:buClrTx/>
              <a:buFontTx/>
              <a:buNone/>
            </a:pPr>
            <a:endParaRPr lang="en-US" altLang="en-US" sz="1800">
              <a:solidFill>
                <a:srgbClr val="000000"/>
              </a:solidFill>
              <a:latin typeface="Times New Roman" panose="02020603050405020304" pitchFamily="18" charset="0"/>
              <a:cs typeface="Times New Roman" panose="02020603050405020304" pitchFamily="18" charset="0"/>
            </a:endParaRPr>
          </a:p>
        </p:txBody>
      </p:sp>
      <p:sp>
        <p:nvSpPr>
          <p:cNvPr id="13315" name="Rectangle 3">
            <a:extLst>
              <a:ext uri="{FF2B5EF4-FFF2-40B4-BE49-F238E27FC236}">
                <a16:creationId xmlns:a16="http://schemas.microsoft.com/office/drawing/2014/main" xmlns="" id="{E8B38248-82C0-4546-9C1E-C7C6AA2D628C}"/>
              </a:ext>
            </a:extLst>
          </p:cNvPr>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1"/>
              </a:buClr>
              <a:buFont typeface="Times" panose="02020603050405020304" pitchFamily="18" charset="0"/>
              <a:buChar char="•"/>
              <a:defRPr sz="2800">
                <a:solidFill>
                  <a:schemeClr val="bg1"/>
                </a:solidFill>
                <a:latin typeface="Arial" panose="020B0604020202020204" pitchFamily="34" charset="0"/>
              </a:defRPr>
            </a:lvl1pPr>
            <a:lvl2pPr marL="742950" indent="-285750">
              <a:spcBef>
                <a:spcPct val="20000"/>
              </a:spcBef>
              <a:buClr>
                <a:schemeClr val="bg1"/>
              </a:buClr>
              <a:buChar char="–"/>
              <a:defRPr sz="2600">
                <a:solidFill>
                  <a:schemeClr val="bg1"/>
                </a:solidFill>
                <a:latin typeface="Arial" panose="020B0604020202020204" pitchFamily="34" charset="0"/>
              </a:defRPr>
            </a:lvl2pPr>
            <a:lvl3pPr marL="1143000" indent="-228600">
              <a:spcBef>
                <a:spcPct val="20000"/>
              </a:spcBef>
              <a:buClr>
                <a:schemeClr val="bg1"/>
              </a:buClr>
              <a:buFont typeface="Times" panose="02020603050405020304" pitchFamily="18" charset="0"/>
              <a:buChar char="•"/>
              <a:defRPr sz="2200">
                <a:solidFill>
                  <a:schemeClr val="bg1"/>
                </a:solidFill>
                <a:latin typeface="Arial" panose="020B0604020202020204" pitchFamily="34" charset="0"/>
              </a:defRPr>
            </a:lvl3pPr>
            <a:lvl4pPr marL="1600200" indent="-228600">
              <a:spcBef>
                <a:spcPct val="20000"/>
              </a:spcBef>
              <a:buClr>
                <a:schemeClr val="bg1"/>
              </a:buClr>
              <a:buChar char="–"/>
              <a:defRPr sz="2000">
                <a:solidFill>
                  <a:schemeClr val="bg1"/>
                </a:solidFill>
                <a:latin typeface="Arial" panose="020B0604020202020204" pitchFamily="34" charset="0"/>
              </a:defRPr>
            </a:lvl4pPr>
            <a:lvl5pPr marL="2057400" indent="-228600">
              <a:spcBef>
                <a:spcPct val="20000"/>
              </a:spcBef>
              <a:buClr>
                <a:schemeClr val="bg1"/>
              </a:buClr>
              <a:buFont typeface="Times" panose="02020603050405020304" pitchFamily="18" charset="0"/>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9pPr>
          </a:lstStyle>
          <a:p>
            <a:pPr>
              <a:spcBef>
                <a:spcPct val="0"/>
              </a:spcBef>
              <a:buClrTx/>
              <a:buFontTx/>
              <a:buNone/>
            </a:pPr>
            <a:endParaRPr lang="en-US" altLang="en-US" sz="1800">
              <a:solidFill>
                <a:srgbClr val="000000"/>
              </a:solidFill>
              <a:latin typeface="Times New Roman" panose="02020603050405020304" pitchFamily="18" charset="0"/>
              <a:cs typeface="Times New Roman" panose="02020603050405020304" pitchFamily="18" charset="0"/>
            </a:endParaRPr>
          </a:p>
        </p:txBody>
      </p:sp>
      <p:grpSp>
        <p:nvGrpSpPr>
          <p:cNvPr id="13316" name="Group 4">
            <a:extLst>
              <a:ext uri="{FF2B5EF4-FFF2-40B4-BE49-F238E27FC236}">
                <a16:creationId xmlns:a16="http://schemas.microsoft.com/office/drawing/2014/main" xmlns="" id="{FD17D715-AA7F-4CD6-80AB-37767CC24A61}"/>
              </a:ext>
            </a:extLst>
          </p:cNvPr>
          <p:cNvGrpSpPr>
            <a:grpSpLocks/>
          </p:cNvGrpSpPr>
          <p:nvPr/>
        </p:nvGrpSpPr>
        <p:grpSpPr bwMode="auto">
          <a:xfrm>
            <a:off x="2079866" y="3457575"/>
            <a:ext cx="2515947" cy="2057400"/>
            <a:chOff x="789" y="2806"/>
            <a:chExt cx="1584" cy="1296"/>
          </a:xfrm>
        </p:grpSpPr>
        <p:pic>
          <p:nvPicPr>
            <p:cNvPr id="13326" name="Picture 5">
              <a:extLst>
                <a:ext uri="{FF2B5EF4-FFF2-40B4-BE49-F238E27FC236}">
                  <a16:creationId xmlns:a16="http://schemas.microsoft.com/office/drawing/2014/main" xmlns="" id="{920EE350-982D-4403-AE8C-327598709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 y="2806"/>
              <a:ext cx="1584" cy="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0038" name="Rectangle 6">
              <a:extLst>
                <a:ext uri="{FF2B5EF4-FFF2-40B4-BE49-F238E27FC236}">
                  <a16:creationId xmlns:a16="http://schemas.microsoft.com/office/drawing/2014/main" xmlns="" id="{6C789B93-71BE-4F6A-8ECA-12FAFF3DF5D7}"/>
                </a:ext>
              </a:extLst>
            </p:cNvPr>
            <p:cNvSpPr>
              <a:spLocks noChangeArrowheads="1"/>
            </p:cNvSpPr>
            <p:nvPr/>
          </p:nvSpPr>
          <p:spPr bwMode="auto">
            <a:xfrm>
              <a:off x="871" y="3229"/>
              <a:ext cx="1021" cy="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defRPr/>
              </a:pPr>
              <a:r>
                <a:rPr lang="en-US" sz="2000" dirty="0">
                  <a:solidFill>
                    <a:schemeClr val="bg1"/>
                  </a:solidFill>
                  <a:latin typeface="Times New Roman" panose="02020603050405020304" pitchFamily="18" charset="0"/>
                  <a:cs typeface="Times New Roman" panose="02020603050405020304" pitchFamily="18" charset="0"/>
                </a:rPr>
                <a:t>Personal</a:t>
              </a:r>
            </a:p>
            <a:p>
              <a:pPr algn="ctr">
                <a:defRPr/>
              </a:pPr>
              <a:r>
                <a:rPr lang="en-US" sz="2000" dirty="0">
                  <a:solidFill>
                    <a:schemeClr val="bg1"/>
                  </a:solidFill>
                  <a:latin typeface="Times New Roman" panose="02020603050405020304" pitchFamily="18" charset="0"/>
                  <a:cs typeface="Times New Roman" panose="02020603050405020304" pitchFamily="18" charset="0"/>
                </a:rPr>
                <a:t>Incompetence</a:t>
              </a:r>
            </a:p>
            <a:p>
              <a:pPr algn="ctr">
                <a:defRPr/>
              </a:pPr>
              <a:endParaRPr lang="en-US" sz="2800" dirty="0">
                <a:solidFill>
                  <a:srgbClr val="0B4599"/>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pSp>
      <p:sp>
        <p:nvSpPr>
          <p:cNvPr id="13317" name="AutoShape 10">
            <a:extLst>
              <a:ext uri="{FF2B5EF4-FFF2-40B4-BE49-F238E27FC236}">
                <a16:creationId xmlns:a16="http://schemas.microsoft.com/office/drawing/2014/main" xmlns="" id="{4A8B0027-F6D3-4785-9E20-04AC649401F5}"/>
              </a:ext>
            </a:extLst>
          </p:cNvPr>
          <p:cNvSpPr>
            <a:spLocks noChangeArrowheads="1"/>
          </p:cNvSpPr>
          <p:nvPr/>
        </p:nvSpPr>
        <p:spPr bwMode="auto">
          <a:xfrm>
            <a:off x="3116263" y="2390775"/>
            <a:ext cx="457200" cy="1066800"/>
          </a:xfrm>
          <a:prstGeom prst="downArrow">
            <a:avLst>
              <a:gd name="adj1" fmla="val 50000"/>
              <a:gd name="adj2" fmla="val 58333"/>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1"/>
              </a:buClr>
              <a:buFont typeface="Times" panose="02020603050405020304" pitchFamily="18" charset="0"/>
              <a:buChar char="•"/>
              <a:defRPr sz="2800">
                <a:solidFill>
                  <a:schemeClr val="bg1"/>
                </a:solidFill>
                <a:latin typeface="Arial" panose="020B0604020202020204" pitchFamily="34" charset="0"/>
              </a:defRPr>
            </a:lvl1pPr>
            <a:lvl2pPr marL="742950" indent="-285750">
              <a:spcBef>
                <a:spcPct val="20000"/>
              </a:spcBef>
              <a:buClr>
                <a:schemeClr val="bg1"/>
              </a:buClr>
              <a:buChar char="–"/>
              <a:defRPr sz="2600">
                <a:solidFill>
                  <a:schemeClr val="bg1"/>
                </a:solidFill>
                <a:latin typeface="Arial" panose="020B0604020202020204" pitchFamily="34" charset="0"/>
              </a:defRPr>
            </a:lvl2pPr>
            <a:lvl3pPr marL="1143000" indent="-228600">
              <a:spcBef>
                <a:spcPct val="20000"/>
              </a:spcBef>
              <a:buClr>
                <a:schemeClr val="bg1"/>
              </a:buClr>
              <a:buFont typeface="Times" panose="02020603050405020304" pitchFamily="18" charset="0"/>
              <a:buChar char="•"/>
              <a:defRPr sz="2200">
                <a:solidFill>
                  <a:schemeClr val="bg1"/>
                </a:solidFill>
                <a:latin typeface="Arial" panose="020B0604020202020204" pitchFamily="34" charset="0"/>
              </a:defRPr>
            </a:lvl3pPr>
            <a:lvl4pPr marL="1600200" indent="-228600">
              <a:spcBef>
                <a:spcPct val="20000"/>
              </a:spcBef>
              <a:buClr>
                <a:schemeClr val="bg1"/>
              </a:buClr>
              <a:buChar char="–"/>
              <a:defRPr sz="2000">
                <a:solidFill>
                  <a:schemeClr val="bg1"/>
                </a:solidFill>
                <a:latin typeface="Arial" panose="020B0604020202020204" pitchFamily="34" charset="0"/>
              </a:defRPr>
            </a:lvl4pPr>
            <a:lvl5pPr marL="2057400" indent="-228600">
              <a:spcBef>
                <a:spcPct val="20000"/>
              </a:spcBef>
              <a:buClr>
                <a:schemeClr val="bg1"/>
              </a:buClr>
              <a:buFont typeface="Times" panose="02020603050405020304" pitchFamily="18" charset="0"/>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9pPr>
          </a:lstStyle>
          <a:p>
            <a:pPr>
              <a:spcBef>
                <a:spcPct val="0"/>
              </a:spcBef>
              <a:buClrTx/>
              <a:buFontTx/>
              <a:buNone/>
            </a:pPr>
            <a:endParaRPr lang="en-US" altLang="en-US" sz="1800">
              <a:solidFill>
                <a:srgbClr val="000000"/>
              </a:solidFill>
              <a:latin typeface="Times New Roman" panose="02020603050405020304" pitchFamily="18" charset="0"/>
              <a:cs typeface="Times New Roman" panose="02020603050405020304" pitchFamily="18" charset="0"/>
            </a:endParaRPr>
          </a:p>
        </p:txBody>
      </p:sp>
      <p:sp>
        <p:nvSpPr>
          <p:cNvPr id="13318" name="Rectangle 14">
            <a:extLst>
              <a:ext uri="{FF2B5EF4-FFF2-40B4-BE49-F238E27FC236}">
                <a16:creationId xmlns:a16="http://schemas.microsoft.com/office/drawing/2014/main" xmlns="" id="{DB89478E-6DC8-4CB6-990E-88CBA6511A5A}"/>
              </a:ext>
            </a:extLst>
          </p:cNvPr>
          <p:cNvSpPr>
            <a:spLocks noGrp="1" noChangeArrowheads="1"/>
          </p:cNvSpPr>
          <p:nvPr>
            <p:ph type="title"/>
          </p:nvPr>
        </p:nvSpPr>
        <p:spPr>
          <a:xfrm>
            <a:off x="1752600" y="360363"/>
            <a:ext cx="8686800" cy="838200"/>
          </a:xfrm>
        </p:spPr>
        <p:txBody>
          <a:bodyPr/>
          <a:lstStyle/>
          <a:p>
            <a:pPr eaLnBrk="1" hangingPunct="1"/>
            <a:r>
              <a:rPr lang="en-US" altLang="en-US" b="1">
                <a:latin typeface="Times New Roman" panose="02020603050405020304" pitchFamily="18" charset="0"/>
                <a:cs typeface="Times New Roman" panose="02020603050405020304" pitchFamily="18" charset="0"/>
              </a:rPr>
              <a:t>Changing Understandings of Disability</a:t>
            </a:r>
          </a:p>
        </p:txBody>
      </p:sp>
      <p:sp>
        <p:nvSpPr>
          <p:cNvPr id="13319" name="Text Box 15">
            <a:extLst>
              <a:ext uri="{FF2B5EF4-FFF2-40B4-BE49-F238E27FC236}">
                <a16:creationId xmlns:a16="http://schemas.microsoft.com/office/drawing/2014/main" xmlns="" id="{1E7B8EEC-EB44-4684-82D4-2CAC69104501}"/>
              </a:ext>
            </a:extLst>
          </p:cNvPr>
          <p:cNvSpPr txBox="1">
            <a:spLocks noChangeArrowheads="1"/>
          </p:cNvSpPr>
          <p:nvPr/>
        </p:nvSpPr>
        <p:spPr bwMode="auto">
          <a:xfrm>
            <a:off x="2079626" y="1641476"/>
            <a:ext cx="25304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1"/>
              </a:buClr>
              <a:buFont typeface="Times" panose="02020603050405020304" pitchFamily="18" charset="0"/>
              <a:buChar char="•"/>
              <a:defRPr sz="2800">
                <a:solidFill>
                  <a:schemeClr val="bg1"/>
                </a:solidFill>
                <a:latin typeface="Arial" panose="020B0604020202020204" pitchFamily="34" charset="0"/>
              </a:defRPr>
            </a:lvl1pPr>
            <a:lvl2pPr marL="742950" indent="-285750">
              <a:spcBef>
                <a:spcPct val="20000"/>
              </a:spcBef>
              <a:buClr>
                <a:schemeClr val="bg1"/>
              </a:buClr>
              <a:buChar char="–"/>
              <a:defRPr sz="2600">
                <a:solidFill>
                  <a:schemeClr val="bg1"/>
                </a:solidFill>
                <a:latin typeface="Arial" panose="020B0604020202020204" pitchFamily="34" charset="0"/>
              </a:defRPr>
            </a:lvl2pPr>
            <a:lvl3pPr marL="1143000" indent="-228600">
              <a:spcBef>
                <a:spcPct val="20000"/>
              </a:spcBef>
              <a:buClr>
                <a:schemeClr val="bg1"/>
              </a:buClr>
              <a:buFont typeface="Times" panose="02020603050405020304" pitchFamily="18" charset="0"/>
              <a:buChar char="•"/>
              <a:defRPr sz="2200">
                <a:solidFill>
                  <a:schemeClr val="bg1"/>
                </a:solidFill>
                <a:latin typeface="Arial" panose="020B0604020202020204" pitchFamily="34" charset="0"/>
              </a:defRPr>
            </a:lvl3pPr>
            <a:lvl4pPr marL="1600200" indent="-228600">
              <a:spcBef>
                <a:spcPct val="20000"/>
              </a:spcBef>
              <a:buClr>
                <a:schemeClr val="bg1"/>
              </a:buClr>
              <a:buChar char="–"/>
              <a:defRPr sz="2000">
                <a:solidFill>
                  <a:schemeClr val="bg1"/>
                </a:solidFill>
                <a:latin typeface="Arial" panose="020B0604020202020204" pitchFamily="34" charset="0"/>
              </a:defRPr>
            </a:lvl4pPr>
            <a:lvl5pPr marL="2057400" indent="-228600">
              <a:spcBef>
                <a:spcPct val="20000"/>
              </a:spcBef>
              <a:buClr>
                <a:schemeClr val="bg1"/>
              </a:buClr>
              <a:buFont typeface="Times" panose="02020603050405020304" pitchFamily="18" charset="0"/>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9pPr>
          </a:lstStyle>
          <a:p>
            <a:pPr algn="ctr">
              <a:spcBef>
                <a:spcPct val="0"/>
              </a:spcBef>
              <a:buClrTx/>
              <a:buFontTx/>
              <a:buNone/>
            </a:pPr>
            <a:r>
              <a:rPr lang="en-US" altLang="en-US" sz="4000">
                <a:latin typeface="Times New Roman" panose="02020603050405020304" pitchFamily="18" charset="0"/>
                <a:cs typeface="Times New Roman" panose="02020603050405020304" pitchFamily="18" charset="0"/>
              </a:rPr>
              <a:t>Disability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CCEF32BA-3CAA-4423-B4F7-D434D9FA8782}"/>
              </a:ext>
            </a:extLst>
          </p:cNvPr>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1"/>
              </a:buClr>
              <a:buFont typeface="Times" panose="02020603050405020304" pitchFamily="18" charset="0"/>
              <a:buChar char="•"/>
              <a:defRPr sz="2800">
                <a:solidFill>
                  <a:schemeClr val="bg1"/>
                </a:solidFill>
                <a:latin typeface="Arial" panose="020B0604020202020204" pitchFamily="34" charset="0"/>
              </a:defRPr>
            </a:lvl1pPr>
            <a:lvl2pPr marL="742950" indent="-285750">
              <a:spcBef>
                <a:spcPct val="20000"/>
              </a:spcBef>
              <a:buClr>
                <a:schemeClr val="bg1"/>
              </a:buClr>
              <a:buChar char="–"/>
              <a:defRPr sz="2600">
                <a:solidFill>
                  <a:schemeClr val="bg1"/>
                </a:solidFill>
                <a:latin typeface="Arial" panose="020B0604020202020204" pitchFamily="34" charset="0"/>
              </a:defRPr>
            </a:lvl2pPr>
            <a:lvl3pPr marL="1143000" indent="-228600">
              <a:spcBef>
                <a:spcPct val="20000"/>
              </a:spcBef>
              <a:buClr>
                <a:schemeClr val="bg1"/>
              </a:buClr>
              <a:buFont typeface="Times" panose="02020603050405020304" pitchFamily="18" charset="0"/>
              <a:buChar char="•"/>
              <a:defRPr sz="2200">
                <a:solidFill>
                  <a:schemeClr val="bg1"/>
                </a:solidFill>
                <a:latin typeface="Arial" panose="020B0604020202020204" pitchFamily="34" charset="0"/>
              </a:defRPr>
            </a:lvl3pPr>
            <a:lvl4pPr marL="1600200" indent="-228600">
              <a:spcBef>
                <a:spcPct val="20000"/>
              </a:spcBef>
              <a:buClr>
                <a:schemeClr val="bg1"/>
              </a:buClr>
              <a:buChar char="–"/>
              <a:defRPr sz="2000">
                <a:solidFill>
                  <a:schemeClr val="bg1"/>
                </a:solidFill>
                <a:latin typeface="Arial" panose="020B0604020202020204" pitchFamily="34" charset="0"/>
              </a:defRPr>
            </a:lvl4pPr>
            <a:lvl5pPr marL="2057400" indent="-228600">
              <a:spcBef>
                <a:spcPct val="20000"/>
              </a:spcBef>
              <a:buClr>
                <a:schemeClr val="bg1"/>
              </a:buClr>
              <a:buFont typeface="Times" panose="02020603050405020304" pitchFamily="18" charset="0"/>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9pPr>
          </a:lstStyle>
          <a:p>
            <a:pPr>
              <a:spcBef>
                <a:spcPct val="0"/>
              </a:spcBef>
              <a:buClrTx/>
              <a:buFontTx/>
              <a:buNone/>
            </a:pPr>
            <a:endParaRPr lang="en-US" altLang="en-US" sz="1800">
              <a:solidFill>
                <a:srgbClr val="000000"/>
              </a:solidFill>
              <a:latin typeface="Times New Roman" panose="02020603050405020304" pitchFamily="18" charset="0"/>
              <a:cs typeface="Times New Roman" panose="02020603050405020304" pitchFamily="18" charset="0"/>
            </a:endParaRPr>
          </a:p>
        </p:txBody>
      </p:sp>
      <p:sp>
        <p:nvSpPr>
          <p:cNvPr id="15363" name="Rectangle 3">
            <a:extLst>
              <a:ext uri="{FF2B5EF4-FFF2-40B4-BE49-F238E27FC236}">
                <a16:creationId xmlns:a16="http://schemas.microsoft.com/office/drawing/2014/main" xmlns="" id="{71108D4A-1DB3-4190-BBC8-A2EB518406C6}"/>
              </a:ext>
            </a:extLst>
          </p:cNvPr>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1"/>
              </a:buClr>
              <a:buFont typeface="Times" panose="02020603050405020304" pitchFamily="18" charset="0"/>
              <a:buChar char="•"/>
              <a:defRPr sz="2800">
                <a:solidFill>
                  <a:schemeClr val="bg1"/>
                </a:solidFill>
                <a:latin typeface="Arial" panose="020B0604020202020204" pitchFamily="34" charset="0"/>
              </a:defRPr>
            </a:lvl1pPr>
            <a:lvl2pPr marL="742950" indent="-285750">
              <a:spcBef>
                <a:spcPct val="20000"/>
              </a:spcBef>
              <a:buClr>
                <a:schemeClr val="bg1"/>
              </a:buClr>
              <a:buChar char="–"/>
              <a:defRPr sz="2600">
                <a:solidFill>
                  <a:schemeClr val="bg1"/>
                </a:solidFill>
                <a:latin typeface="Arial" panose="020B0604020202020204" pitchFamily="34" charset="0"/>
              </a:defRPr>
            </a:lvl2pPr>
            <a:lvl3pPr marL="1143000" indent="-228600">
              <a:spcBef>
                <a:spcPct val="20000"/>
              </a:spcBef>
              <a:buClr>
                <a:schemeClr val="bg1"/>
              </a:buClr>
              <a:buFont typeface="Times" panose="02020603050405020304" pitchFamily="18" charset="0"/>
              <a:buChar char="•"/>
              <a:defRPr sz="2200">
                <a:solidFill>
                  <a:schemeClr val="bg1"/>
                </a:solidFill>
                <a:latin typeface="Arial" panose="020B0604020202020204" pitchFamily="34" charset="0"/>
              </a:defRPr>
            </a:lvl3pPr>
            <a:lvl4pPr marL="1600200" indent="-228600">
              <a:spcBef>
                <a:spcPct val="20000"/>
              </a:spcBef>
              <a:buClr>
                <a:schemeClr val="bg1"/>
              </a:buClr>
              <a:buChar char="–"/>
              <a:defRPr sz="2000">
                <a:solidFill>
                  <a:schemeClr val="bg1"/>
                </a:solidFill>
                <a:latin typeface="Arial" panose="020B0604020202020204" pitchFamily="34" charset="0"/>
              </a:defRPr>
            </a:lvl4pPr>
            <a:lvl5pPr marL="2057400" indent="-228600">
              <a:spcBef>
                <a:spcPct val="20000"/>
              </a:spcBef>
              <a:buClr>
                <a:schemeClr val="bg1"/>
              </a:buClr>
              <a:buFont typeface="Times" panose="02020603050405020304" pitchFamily="18" charset="0"/>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9pPr>
          </a:lstStyle>
          <a:p>
            <a:pPr>
              <a:spcBef>
                <a:spcPct val="0"/>
              </a:spcBef>
              <a:buClrTx/>
              <a:buFontTx/>
              <a:buNone/>
            </a:pPr>
            <a:endParaRPr lang="en-US" altLang="en-US" sz="1800">
              <a:solidFill>
                <a:srgbClr val="000000"/>
              </a:solidFill>
              <a:latin typeface="Times New Roman" panose="02020603050405020304" pitchFamily="18" charset="0"/>
              <a:cs typeface="Times New Roman" panose="02020603050405020304" pitchFamily="18" charset="0"/>
            </a:endParaRPr>
          </a:p>
        </p:txBody>
      </p:sp>
      <p:pic>
        <p:nvPicPr>
          <p:cNvPr id="15364" name="Picture 5">
            <a:extLst>
              <a:ext uri="{FF2B5EF4-FFF2-40B4-BE49-F238E27FC236}">
                <a16:creationId xmlns:a16="http://schemas.microsoft.com/office/drawing/2014/main" xmlns="" id="{8F8EF718-C8AD-4854-8080-1AE9FB490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625" y="3457575"/>
            <a:ext cx="2516188"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Rectangle 14">
            <a:extLst>
              <a:ext uri="{FF2B5EF4-FFF2-40B4-BE49-F238E27FC236}">
                <a16:creationId xmlns:a16="http://schemas.microsoft.com/office/drawing/2014/main" xmlns="" id="{4C078DF8-6FE6-4EE3-BC7D-8082D1C20EB0}"/>
              </a:ext>
            </a:extLst>
          </p:cNvPr>
          <p:cNvSpPr>
            <a:spLocks noGrp="1" noChangeArrowheads="1"/>
          </p:cNvSpPr>
          <p:nvPr>
            <p:ph type="title"/>
          </p:nvPr>
        </p:nvSpPr>
        <p:spPr>
          <a:xfrm>
            <a:off x="1752600" y="360363"/>
            <a:ext cx="8686800" cy="838200"/>
          </a:xfrm>
        </p:spPr>
        <p:txBody>
          <a:bodyPr/>
          <a:lstStyle/>
          <a:p>
            <a:pPr eaLnBrk="1" hangingPunct="1"/>
            <a:r>
              <a:rPr lang="en-US" altLang="en-US" b="1">
                <a:latin typeface="Times New Roman" panose="02020603050405020304" pitchFamily="18" charset="0"/>
                <a:cs typeface="Times New Roman" panose="02020603050405020304" pitchFamily="18" charset="0"/>
              </a:rPr>
              <a:t>Changing Understandings of Disability</a:t>
            </a:r>
          </a:p>
        </p:txBody>
      </p:sp>
      <p:grpSp>
        <p:nvGrpSpPr>
          <p:cNvPr id="15367" name="Group 7">
            <a:extLst>
              <a:ext uri="{FF2B5EF4-FFF2-40B4-BE49-F238E27FC236}">
                <a16:creationId xmlns:a16="http://schemas.microsoft.com/office/drawing/2014/main" xmlns="" id="{F16F7DA0-D5B1-4489-B2D5-1D43D921C93B}"/>
              </a:ext>
            </a:extLst>
          </p:cNvPr>
          <p:cNvGrpSpPr>
            <a:grpSpLocks/>
          </p:cNvGrpSpPr>
          <p:nvPr/>
        </p:nvGrpSpPr>
        <p:grpSpPr bwMode="auto">
          <a:xfrm>
            <a:off x="7196138" y="1295400"/>
            <a:ext cx="2667000" cy="2317750"/>
            <a:chOff x="768" y="1200"/>
            <a:chExt cx="1680" cy="1460"/>
          </a:xfrm>
        </p:grpSpPr>
        <p:pic>
          <p:nvPicPr>
            <p:cNvPr id="15371" name="Picture 8">
              <a:extLst>
                <a:ext uri="{FF2B5EF4-FFF2-40B4-BE49-F238E27FC236}">
                  <a16:creationId xmlns:a16="http://schemas.microsoft.com/office/drawing/2014/main" xmlns="" id="{908E7FBA-EA4D-4839-B174-EAB9597C20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 y="1200"/>
              <a:ext cx="1536" cy="1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72" name="Rectangle 9">
              <a:extLst>
                <a:ext uri="{FF2B5EF4-FFF2-40B4-BE49-F238E27FC236}">
                  <a16:creationId xmlns:a16="http://schemas.microsoft.com/office/drawing/2014/main" xmlns="" id="{D34901B9-D3A3-4EAF-8835-4DF1D88498D6}"/>
                </a:ext>
              </a:extLst>
            </p:cNvPr>
            <p:cNvSpPr>
              <a:spLocks noChangeArrowheads="1"/>
            </p:cNvSpPr>
            <p:nvPr/>
          </p:nvSpPr>
          <p:spPr bwMode="auto">
            <a:xfrm>
              <a:off x="816" y="2064"/>
              <a:ext cx="1632"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bg1"/>
                </a:buClr>
                <a:buFont typeface="Times" panose="02020603050405020304" pitchFamily="18" charset="0"/>
                <a:buChar char="•"/>
                <a:defRPr sz="2800">
                  <a:solidFill>
                    <a:schemeClr val="bg1"/>
                  </a:solidFill>
                  <a:latin typeface="Arial" panose="020B0604020202020204" pitchFamily="34" charset="0"/>
                </a:defRPr>
              </a:lvl1pPr>
              <a:lvl2pPr marL="742950" indent="-285750">
                <a:spcBef>
                  <a:spcPct val="20000"/>
                </a:spcBef>
                <a:buClr>
                  <a:schemeClr val="bg1"/>
                </a:buClr>
                <a:buChar char="–"/>
                <a:defRPr sz="2600">
                  <a:solidFill>
                    <a:schemeClr val="bg1"/>
                  </a:solidFill>
                  <a:latin typeface="Arial" panose="020B0604020202020204" pitchFamily="34" charset="0"/>
                </a:defRPr>
              </a:lvl2pPr>
              <a:lvl3pPr marL="1143000" indent="-228600">
                <a:spcBef>
                  <a:spcPct val="20000"/>
                </a:spcBef>
                <a:buClr>
                  <a:schemeClr val="bg1"/>
                </a:buClr>
                <a:buFont typeface="Times" panose="02020603050405020304" pitchFamily="18" charset="0"/>
                <a:buChar char="•"/>
                <a:defRPr sz="2200">
                  <a:solidFill>
                    <a:schemeClr val="bg1"/>
                  </a:solidFill>
                  <a:latin typeface="Arial" panose="020B0604020202020204" pitchFamily="34" charset="0"/>
                </a:defRPr>
              </a:lvl3pPr>
              <a:lvl4pPr marL="1600200" indent="-228600">
                <a:spcBef>
                  <a:spcPct val="20000"/>
                </a:spcBef>
                <a:buClr>
                  <a:schemeClr val="bg1"/>
                </a:buClr>
                <a:buChar char="–"/>
                <a:defRPr sz="2000">
                  <a:solidFill>
                    <a:schemeClr val="bg1"/>
                  </a:solidFill>
                  <a:latin typeface="Arial" panose="020B0604020202020204" pitchFamily="34" charset="0"/>
                </a:defRPr>
              </a:lvl4pPr>
              <a:lvl5pPr marL="2057400" indent="-228600">
                <a:spcBef>
                  <a:spcPct val="20000"/>
                </a:spcBef>
                <a:buClr>
                  <a:schemeClr val="bg1"/>
                </a:buClr>
                <a:buFont typeface="Times" panose="02020603050405020304" pitchFamily="18" charset="0"/>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9pPr>
            </a:lstStyle>
            <a:p>
              <a:pPr>
                <a:spcBef>
                  <a:spcPct val="0"/>
                </a:spcBef>
                <a:buClrTx/>
                <a:buFontTx/>
                <a:buNone/>
              </a:pPr>
              <a:r>
                <a:rPr lang="en-US" altLang="en-US">
                  <a:latin typeface="Times New Roman" panose="02020603050405020304" pitchFamily="18" charset="0"/>
                  <a:cs typeface="Times New Roman" panose="02020603050405020304" pitchFamily="18" charset="0"/>
                </a:rPr>
                <a:t>Environment</a:t>
              </a:r>
            </a:p>
            <a:p>
              <a:pPr>
                <a:spcBef>
                  <a:spcPct val="0"/>
                </a:spcBef>
                <a:buClrTx/>
                <a:buFontTx/>
                <a:buNone/>
              </a:pPr>
              <a:r>
                <a:rPr lang="en-US" altLang="en-US">
                  <a:solidFill>
                    <a:srgbClr val="868A8B"/>
                  </a:solidFill>
                  <a:latin typeface="Times New Roman" panose="02020603050405020304" pitchFamily="18" charset="0"/>
                  <a:cs typeface="Times New Roman" panose="02020603050405020304" pitchFamily="18" charset="0"/>
                </a:rPr>
                <a:t> </a:t>
              </a:r>
            </a:p>
          </p:txBody>
        </p:sp>
      </p:grpSp>
      <p:sp>
        <p:nvSpPr>
          <p:cNvPr id="15368" name="AutoShape 12">
            <a:extLst>
              <a:ext uri="{FF2B5EF4-FFF2-40B4-BE49-F238E27FC236}">
                <a16:creationId xmlns:a16="http://schemas.microsoft.com/office/drawing/2014/main" xmlns="" id="{D4747956-2A80-4101-9B74-A532271AD1FF}"/>
              </a:ext>
            </a:extLst>
          </p:cNvPr>
          <p:cNvSpPr>
            <a:spLocks noChangeArrowheads="1"/>
          </p:cNvSpPr>
          <p:nvPr/>
        </p:nvSpPr>
        <p:spPr bwMode="auto">
          <a:xfrm rot="14450518">
            <a:off x="4693444" y="3118644"/>
            <a:ext cx="457200" cy="1176338"/>
          </a:xfrm>
          <a:prstGeom prst="downArrow">
            <a:avLst>
              <a:gd name="adj1" fmla="val 50000"/>
              <a:gd name="adj2" fmla="val 37534"/>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1"/>
              </a:buClr>
              <a:buFont typeface="Times" panose="02020603050405020304" pitchFamily="18" charset="0"/>
              <a:buChar char="•"/>
              <a:defRPr sz="2800">
                <a:solidFill>
                  <a:schemeClr val="bg1"/>
                </a:solidFill>
                <a:latin typeface="Arial" panose="020B0604020202020204" pitchFamily="34" charset="0"/>
              </a:defRPr>
            </a:lvl1pPr>
            <a:lvl2pPr marL="742950" indent="-285750">
              <a:spcBef>
                <a:spcPct val="20000"/>
              </a:spcBef>
              <a:buClr>
                <a:schemeClr val="bg1"/>
              </a:buClr>
              <a:buChar char="–"/>
              <a:defRPr sz="2600">
                <a:solidFill>
                  <a:schemeClr val="bg1"/>
                </a:solidFill>
                <a:latin typeface="Arial" panose="020B0604020202020204" pitchFamily="34" charset="0"/>
              </a:defRPr>
            </a:lvl2pPr>
            <a:lvl3pPr marL="1143000" indent="-228600">
              <a:spcBef>
                <a:spcPct val="20000"/>
              </a:spcBef>
              <a:buClr>
                <a:schemeClr val="bg1"/>
              </a:buClr>
              <a:buFont typeface="Times" panose="02020603050405020304" pitchFamily="18" charset="0"/>
              <a:buChar char="•"/>
              <a:defRPr sz="2200">
                <a:solidFill>
                  <a:schemeClr val="bg1"/>
                </a:solidFill>
                <a:latin typeface="Arial" panose="020B0604020202020204" pitchFamily="34" charset="0"/>
              </a:defRPr>
            </a:lvl3pPr>
            <a:lvl4pPr marL="1600200" indent="-228600">
              <a:spcBef>
                <a:spcPct val="20000"/>
              </a:spcBef>
              <a:buClr>
                <a:schemeClr val="bg1"/>
              </a:buClr>
              <a:buChar char="–"/>
              <a:defRPr sz="2000">
                <a:solidFill>
                  <a:schemeClr val="bg1"/>
                </a:solidFill>
                <a:latin typeface="Arial" panose="020B0604020202020204" pitchFamily="34" charset="0"/>
              </a:defRPr>
            </a:lvl4pPr>
            <a:lvl5pPr marL="2057400" indent="-228600">
              <a:spcBef>
                <a:spcPct val="20000"/>
              </a:spcBef>
              <a:buClr>
                <a:schemeClr val="bg1"/>
              </a:buClr>
              <a:buFont typeface="Times" panose="02020603050405020304" pitchFamily="18" charset="0"/>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9pPr>
          </a:lstStyle>
          <a:p>
            <a:pPr>
              <a:spcBef>
                <a:spcPct val="0"/>
              </a:spcBef>
              <a:buClrTx/>
              <a:buFontTx/>
              <a:buNone/>
            </a:pPr>
            <a:endParaRPr lang="en-US" altLang="en-US" sz="1800">
              <a:solidFill>
                <a:srgbClr val="000000"/>
              </a:solidFill>
              <a:latin typeface="Times New Roman" panose="02020603050405020304" pitchFamily="18" charset="0"/>
              <a:cs typeface="Times New Roman" panose="02020603050405020304" pitchFamily="18" charset="0"/>
            </a:endParaRPr>
          </a:p>
        </p:txBody>
      </p:sp>
      <p:sp>
        <p:nvSpPr>
          <p:cNvPr id="20" name="Rectangle 6">
            <a:extLst>
              <a:ext uri="{FF2B5EF4-FFF2-40B4-BE49-F238E27FC236}">
                <a16:creationId xmlns:a16="http://schemas.microsoft.com/office/drawing/2014/main" xmlns="" id="{AFD4EE6E-F90A-4E0D-81BF-BE02B34C8F41}"/>
              </a:ext>
            </a:extLst>
          </p:cNvPr>
          <p:cNvSpPr>
            <a:spLocks noChangeArrowheads="1"/>
          </p:cNvSpPr>
          <p:nvPr/>
        </p:nvSpPr>
        <p:spPr bwMode="auto">
          <a:xfrm>
            <a:off x="2209800" y="4139062"/>
            <a:ext cx="1594987" cy="1139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defRPr/>
            </a:pPr>
            <a:r>
              <a:rPr lang="en-US" sz="2000" dirty="0">
                <a:solidFill>
                  <a:schemeClr val="bg1"/>
                </a:solidFill>
                <a:latin typeface="Times New Roman" panose="02020603050405020304" pitchFamily="18" charset="0"/>
                <a:cs typeface="Times New Roman" panose="02020603050405020304" pitchFamily="18" charset="0"/>
              </a:rPr>
              <a:t>Personal</a:t>
            </a:r>
          </a:p>
          <a:p>
            <a:pPr algn="ctr">
              <a:defRPr/>
            </a:pPr>
            <a:r>
              <a:rPr lang="en-US" sz="2000" dirty="0">
                <a:solidFill>
                  <a:schemeClr val="bg1"/>
                </a:solidFill>
                <a:latin typeface="Times New Roman" panose="02020603050405020304" pitchFamily="18" charset="0"/>
                <a:cs typeface="Times New Roman" panose="02020603050405020304" pitchFamily="18" charset="0"/>
              </a:rPr>
              <a:t>  Competence</a:t>
            </a:r>
          </a:p>
          <a:p>
            <a:pPr algn="ctr">
              <a:defRPr/>
            </a:pPr>
            <a:endParaRPr lang="en-US" sz="2800" dirty="0">
              <a:solidFill>
                <a:srgbClr val="0B4599"/>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5370" name="AutoShape 11">
            <a:extLst>
              <a:ext uri="{FF2B5EF4-FFF2-40B4-BE49-F238E27FC236}">
                <a16:creationId xmlns:a16="http://schemas.microsoft.com/office/drawing/2014/main" xmlns="" id="{593281BB-A2DF-41B4-ADCB-F4B1217F9E42}"/>
              </a:ext>
            </a:extLst>
          </p:cNvPr>
          <p:cNvSpPr>
            <a:spLocks noChangeArrowheads="1"/>
          </p:cNvSpPr>
          <p:nvPr/>
        </p:nvSpPr>
        <p:spPr bwMode="auto">
          <a:xfrm rot="3679931">
            <a:off x="6442075" y="2190750"/>
            <a:ext cx="457200" cy="1327150"/>
          </a:xfrm>
          <a:prstGeom prst="downArrow">
            <a:avLst>
              <a:gd name="adj1" fmla="val 50000"/>
              <a:gd name="adj2" fmla="val 37467"/>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1"/>
              </a:buClr>
              <a:buFont typeface="Times" panose="02020603050405020304" pitchFamily="18" charset="0"/>
              <a:buChar char="•"/>
              <a:defRPr sz="2800">
                <a:solidFill>
                  <a:schemeClr val="bg1"/>
                </a:solidFill>
                <a:latin typeface="Arial" panose="020B0604020202020204" pitchFamily="34" charset="0"/>
              </a:defRPr>
            </a:lvl1pPr>
            <a:lvl2pPr marL="742950" indent="-285750">
              <a:spcBef>
                <a:spcPct val="20000"/>
              </a:spcBef>
              <a:buClr>
                <a:schemeClr val="bg1"/>
              </a:buClr>
              <a:buChar char="–"/>
              <a:defRPr sz="2600">
                <a:solidFill>
                  <a:schemeClr val="bg1"/>
                </a:solidFill>
                <a:latin typeface="Arial" panose="020B0604020202020204" pitchFamily="34" charset="0"/>
              </a:defRPr>
            </a:lvl2pPr>
            <a:lvl3pPr marL="1143000" indent="-228600">
              <a:spcBef>
                <a:spcPct val="20000"/>
              </a:spcBef>
              <a:buClr>
                <a:schemeClr val="bg1"/>
              </a:buClr>
              <a:buFont typeface="Times" panose="02020603050405020304" pitchFamily="18" charset="0"/>
              <a:buChar char="•"/>
              <a:defRPr sz="2200">
                <a:solidFill>
                  <a:schemeClr val="bg1"/>
                </a:solidFill>
                <a:latin typeface="Arial" panose="020B0604020202020204" pitchFamily="34" charset="0"/>
              </a:defRPr>
            </a:lvl3pPr>
            <a:lvl4pPr marL="1600200" indent="-228600">
              <a:spcBef>
                <a:spcPct val="20000"/>
              </a:spcBef>
              <a:buClr>
                <a:schemeClr val="bg1"/>
              </a:buClr>
              <a:buChar char="–"/>
              <a:defRPr sz="2000">
                <a:solidFill>
                  <a:schemeClr val="bg1"/>
                </a:solidFill>
                <a:latin typeface="Arial" panose="020B0604020202020204" pitchFamily="34" charset="0"/>
              </a:defRPr>
            </a:lvl4pPr>
            <a:lvl5pPr marL="2057400" indent="-228600">
              <a:spcBef>
                <a:spcPct val="20000"/>
              </a:spcBef>
              <a:buClr>
                <a:schemeClr val="bg1"/>
              </a:buClr>
              <a:buFont typeface="Times" panose="02020603050405020304" pitchFamily="18" charset="0"/>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9pPr>
          </a:lstStyle>
          <a:p>
            <a:pPr>
              <a:spcBef>
                <a:spcPct val="0"/>
              </a:spcBef>
              <a:buClrTx/>
              <a:buFontTx/>
              <a:buNone/>
            </a:pPr>
            <a:endParaRPr lang="en-US" altLang="en-US" sz="180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xmlns="" id="{EEFC397C-1DBD-401C-B9CF-E2D3DB86A9FA}"/>
              </a:ext>
            </a:extLst>
          </p:cNvPr>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1"/>
              </a:buClr>
              <a:buFont typeface="Times" panose="02020603050405020304" pitchFamily="18" charset="0"/>
              <a:buChar char="•"/>
              <a:defRPr sz="2800">
                <a:solidFill>
                  <a:schemeClr val="bg1"/>
                </a:solidFill>
                <a:latin typeface="Arial" panose="020B0604020202020204" pitchFamily="34" charset="0"/>
              </a:defRPr>
            </a:lvl1pPr>
            <a:lvl2pPr marL="742950" indent="-285750">
              <a:spcBef>
                <a:spcPct val="20000"/>
              </a:spcBef>
              <a:buClr>
                <a:schemeClr val="bg1"/>
              </a:buClr>
              <a:buChar char="–"/>
              <a:defRPr sz="2600">
                <a:solidFill>
                  <a:schemeClr val="bg1"/>
                </a:solidFill>
                <a:latin typeface="Arial" panose="020B0604020202020204" pitchFamily="34" charset="0"/>
              </a:defRPr>
            </a:lvl2pPr>
            <a:lvl3pPr marL="1143000" indent="-228600">
              <a:spcBef>
                <a:spcPct val="20000"/>
              </a:spcBef>
              <a:buClr>
                <a:schemeClr val="bg1"/>
              </a:buClr>
              <a:buFont typeface="Times" panose="02020603050405020304" pitchFamily="18" charset="0"/>
              <a:buChar char="•"/>
              <a:defRPr sz="2200">
                <a:solidFill>
                  <a:schemeClr val="bg1"/>
                </a:solidFill>
                <a:latin typeface="Arial" panose="020B0604020202020204" pitchFamily="34" charset="0"/>
              </a:defRPr>
            </a:lvl3pPr>
            <a:lvl4pPr marL="1600200" indent="-228600">
              <a:spcBef>
                <a:spcPct val="20000"/>
              </a:spcBef>
              <a:buClr>
                <a:schemeClr val="bg1"/>
              </a:buClr>
              <a:buChar char="–"/>
              <a:defRPr sz="2000">
                <a:solidFill>
                  <a:schemeClr val="bg1"/>
                </a:solidFill>
                <a:latin typeface="Arial" panose="020B0604020202020204" pitchFamily="34" charset="0"/>
              </a:defRPr>
            </a:lvl4pPr>
            <a:lvl5pPr marL="2057400" indent="-228600">
              <a:spcBef>
                <a:spcPct val="20000"/>
              </a:spcBef>
              <a:buClr>
                <a:schemeClr val="bg1"/>
              </a:buClr>
              <a:buFont typeface="Times" panose="02020603050405020304" pitchFamily="18" charset="0"/>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9pPr>
          </a:lstStyle>
          <a:p>
            <a:pPr>
              <a:spcBef>
                <a:spcPct val="0"/>
              </a:spcBef>
              <a:buClrTx/>
              <a:buFontTx/>
              <a:buNone/>
            </a:pPr>
            <a:endParaRPr lang="en-US" altLang="en-US" sz="1800">
              <a:solidFill>
                <a:srgbClr val="000000"/>
              </a:solidFill>
              <a:latin typeface="Times New Roman" panose="02020603050405020304" pitchFamily="18" charset="0"/>
              <a:cs typeface="Times New Roman" panose="02020603050405020304" pitchFamily="18" charset="0"/>
            </a:endParaRPr>
          </a:p>
        </p:txBody>
      </p:sp>
      <p:sp>
        <p:nvSpPr>
          <p:cNvPr id="17411" name="Rectangle 3">
            <a:extLst>
              <a:ext uri="{FF2B5EF4-FFF2-40B4-BE49-F238E27FC236}">
                <a16:creationId xmlns:a16="http://schemas.microsoft.com/office/drawing/2014/main" xmlns="" id="{500C6AE1-3BD9-41F9-8079-2F8CF46CBF4B}"/>
              </a:ext>
            </a:extLst>
          </p:cNvPr>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1"/>
              </a:buClr>
              <a:buFont typeface="Times" panose="02020603050405020304" pitchFamily="18" charset="0"/>
              <a:buChar char="•"/>
              <a:defRPr sz="2800">
                <a:solidFill>
                  <a:schemeClr val="bg1"/>
                </a:solidFill>
                <a:latin typeface="Arial" panose="020B0604020202020204" pitchFamily="34" charset="0"/>
              </a:defRPr>
            </a:lvl1pPr>
            <a:lvl2pPr marL="742950" indent="-285750">
              <a:spcBef>
                <a:spcPct val="20000"/>
              </a:spcBef>
              <a:buClr>
                <a:schemeClr val="bg1"/>
              </a:buClr>
              <a:buChar char="–"/>
              <a:defRPr sz="2600">
                <a:solidFill>
                  <a:schemeClr val="bg1"/>
                </a:solidFill>
                <a:latin typeface="Arial" panose="020B0604020202020204" pitchFamily="34" charset="0"/>
              </a:defRPr>
            </a:lvl2pPr>
            <a:lvl3pPr marL="1143000" indent="-228600">
              <a:spcBef>
                <a:spcPct val="20000"/>
              </a:spcBef>
              <a:buClr>
                <a:schemeClr val="bg1"/>
              </a:buClr>
              <a:buFont typeface="Times" panose="02020603050405020304" pitchFamily="18" charset="0"/>
              <a:buChar char="•"/>
              <a:defRPr sz="2200">
                <a:solidFill>
                  <a:schemeClr val="bg1"/>
                </a:solidFill>
                <a:latin typeface="Arial" panose="020B0604020202020204" pitchFamily="34" charset="0"/>
              </a:defRPr>
            </a:lvl3pPr>
            <a:lvl4pPr marL="1600200" indent="-228600">
              <a:spcBef>
                <a:spcPct val="20000"/>
              </a:spcBef>
              <a:buClr>
                <a:schemeClr val="bg1"/>
              </a:buClr>
              <a:buChar char="–"/>
              <a:defRPr sz="2000">
                <a:solidFill>
                  <a:schemeClr val="bg1"/>
                </a:solidFill>
                <a:latin typeface="Arial" panose="020B0604020202020204" pitchFamily="34" charset="0"/>
              </a:defRPr>
            </a:lvl4pPr>
            <a:lvl5pPr marL="2057400" indent="-228600">
              <a:spcBef>
                <a:spcPct val="20000"/>
              </a:spcBef>
              <a:buClr>
                <a:schemeClr val="bg1"/>
              </a:buClr>
              <a:buFont typeface="Times" panose="02020603050405020304" pitchFamily="18" charset="0"/>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9pPr>
          </a:lstStyle>
          <a:p>
            <a:pPr>
              <a:spcBef>
                <a:spcPct val="0"/>
              </a:spcBef>
              <a:buClrTx/>
              <a:buFontTx/>
              <a:buNone/>
            </a:pPr>
            <a:endParaRPr lang="en-US" altLang="en-US" sz="1800">
              <a:solidFill>
                <a:srgbClr val="000000"/>
              </a:solidFill>
              <a:latin typeface="Times New Roman" panose="02020603050405020304" pitchFamily="18" charset="0"/>
              <a:cs typeface="Times New Roman" panose="02020603050405020304" pitchFamily="18" charset="0"/>
            </a:endParaRPr>
          </a:p>
        </p:txBody>
      </p:sp>
      <p:pic>
        <p:nvPicPr>
          <p:cNvPr id="17412" name="Picture 5">
            <a:extLst>
              <a:ext uri="{FF2B5EF4-FFF2-40B4-BE49-F238E27FC236}">
                <a16:creationId xmlns:a16="http://schemas.microsoft.com/office/drawing/2014/main" xmlns="" id="{2F6603C0-6B0F-47B5-AA5E-86B5F652D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625" y="3457575"/>
            <a:ext cx="2516188"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3" name="Rectangle 14">
            <a:extLst>
              <a:ext uri="{FF2B5EF4-FFF2-40B4-BE49-F238E27FC236}">
                <a16:creationId xmlns:a16="http://schemas.microsoft.com/office/drawing/2014/main" xmlns="" id="{1B3546A0-F4E4-4A22-B862-94A20FF665F2}"/>
              </a:ext>
            </a:extLst>
          </p:cNvPr>
          <p:cNvSpPr>
            <a:spLocks noGrp="1" noChangeArrowheads="1"/>
          </p:cNvSpPr>
          <p:nvPr>
            <p:ph type="title"/>
          </p:nvPr>
        </p:nvSpPr>
        <p:spPr>
          <a:xfrm>
            <a:off x="1752600" y="360363"/>
            <a:ext cx="8686800" cy="838200"/>
          </a:xfrm>
        </p:spPr>
        <p:txBody>
          <a:bodyPr/>
          <a:lstStyle/>
          <a:p>
            <a:pPr eaLnBrk="1" hangingPunct="1"/>
            <a:r>
              <a:rPr lang="en-US" altLang="en-US" b="1">
                <a:latin typeface="Times New Roman" panose="02020603050405020304" pitchFamily="18" charset="0"/>
                <a:cs typeface="Times New Roman" panose="02020603050405020304" pitchFamily="18" charset="0"/>
              </a:rPr>
              <a:t>Changing Understandings of Disability</a:t>
            </a:r>
          </a:p>
        </p:txBody>
      </p:sp>
      <p:grpSp>
        <p:nvGrpSpPr>
          <p:cNvPr id="17415" name="Group 7">
            <a:extLst>
              <a:ext uri="{FF2B5EF4-FFF2-40B4-BE49-F238E27FC236}">
                <a16:creationId xmlns:a16="http://schemas.microsoft.com/office/drawing/2014/main" xmlns="" id="{51AB6108-AF9C-4E35-A16F-D47694ECFF38}"/>
              </a:ext>
            </a:extLst>
          </p:cNvPr>
          <p:cNvGrpSpPr>
            <a:grpSpLocks/>
          </p:cNvGrpSpPr>
          <p:nvPr/>
        </p:nvGrpSpPr>
        <p:grpSpPr bwMode="auto">
          <a:xfrm>
            <a:off x="7196138" y="1295400"/>
            <a:ext cx="2667000" cy="2317750"/>
            <a:chOff x="768" y="1200"/>
            <a:chExt cx="1680" cy="1460"/>
          </a:xfrm>
        </p:grpSpPr>
        <p:pic>
          <p:nvPicPr>
            <p:cNvPr id="17421" name="Picture 8">
              <a:extLst>
                <a:ext uri="{FF2B5EF4-FFF2-40B4-BE49-F238E27FC236}">
                  <a16:creationId xmlns:a16="http://schemas.microsoft.com/office/drawing/2014/main" xmlns="" id="{207CB4D2-C72F-49D2-9641-A7B8765809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 y="1200"/>
              <a:ext cx="1536" cy="1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22" name="Rectangle 9">
              <a:extLst>
                <a:ext uri="{FF2B5EF4-FFF2-40B4-BE49-F238E27FC236}">
                  <a16:creationId xmlns:a16="http://schemas.microsoft.com/office/drawing/2014/main" xmlns="" id="{39665C3F-5E19-4316-8FED-E1030FA5A29A}"/>
                </a:ext>
              </a:extLst>
            </p:cNvPr>
            <p:cNvSpPr>
              <a:spLocks noChangeArrowheads="1"/>
            </p:cNvSpPr>
            <p:nvPr/>
          </p:nvSpPr>
          <p:spPr bwMode="auto">
            <a:xfrm>
              <a:off x="816" y="2064"/>
              <a:ext cx="1632"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bg1"/>
                </a:buClr>
                <a:buFont typeface="Times" panose="02020603050405020304" pitchFamily="18" charset="0"/>
                <a:buChar char="•"/>
                <a:defRPr sz="2800">
                  <a:solidFill>
                    <a:schemeClr val="bg1"/>
                  </a:solidFill>
                  <a:latin typeface="Arial" panose="020B0604020202020204" pitchFamily="34" charset="0"/>
                </a:defRPr>
              </a:lvl1pPr>
              <a:lvl2pPr marL="742950" indent="-285750">
                <a:spcBef>
                  <a:spcPct val="20000"/>
                </a:spcBef>
                <a:buClr>
                  <a:schemeClr val="bg1"/>
                </a:buClr>
                <a:buChar char="–"/>
                <a:defRPr sz="2600">
                  <a:solidFill>
                    <a:schemeClr val="bg1"/>
                  </a:solidFill>
                  <a:latin typeface="Arial" panose="020B0604020202020204" pitchFamily="34" charset="0"/>
                </a:defRPr>
              </a:lvl2pPr>
              <a:lvl3pPr marL="1143000" indent="-228600">
                <a:spcBef>
                  <a:spcPct val="20000"/>
                </a:spcBef>
                <a:buClr>
                  <a:schemeClr val="bg1"/>
                </a:buClr>
                <a:buFont typeface="Times" panose="02020603050405020304" pitchFamily="18" charset="0"/>
                <a:buChar char="•"/>
                <a:defRPr sz="2200">
                  <a:solidFill>
                    <a:schemeClr val="bg1"/>
                  </a:solidFill>
                  <a:latin typeface="Arial" panose="020B0604020202020204" pitchFamily="34" charset="0"/>
                </a:defRPr>
              </a:lvl3pPr>
              <a:lvl4pPr marL="1600200" indent="-228600">
                <a:spcBef>
                  <a:spcPct val="20000"/>
                </a:spcBef>
                <a:buClr>
                  <a:schemeClr val="bg1"/>
                </a:buClr>
                <a:buChar char="–"/>
                <a:defRPr sz="2000">
                  <a:solidFill>
                    <a:schemeClr val="bg1"/>
                  </a:solidFill>
                  <a:latin typeface="Arial" panose="020B0604020202020204" pitchFamily="34" charset="0"/>
                </a:defRPr>
              </a:lvl4pPr>
              <a:lvl5pPr marL="2057400" indent="-228600">
                <a:spcBef>
                  <a:spcPct val="20000"/>
                </a:spcBef>
                <a:buClr>
                  <a:schemeClr val="bg1"/>
                </a:buClr>
                <a:buFont typeface="Times" panose="02020603050405020304" pitchFamily="18" charset="0"/>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9pPr>
            </a:lstStyle>
            <a:p>
              <a:pPr>
                <a:spcBef>
                  <a:spcPct val="0"/>
                </a:spcBef>
                <a:buClrTx/>
                <a:buFontTx/>
                <a:buNone/>
              </a:pPr>
              <a:r>
                <a:rPr lang="en-US" altLang="en-US">
                  <a:latin typeface="Times New Roman" panose="02020603050405020304" pitchFamily="18" charset="0"/>
                  <a:cs typeface="Times New Roman" panose="02020603050405020304" pitchFamily="18" charset="0"/>
                </a:rPr>
                <a:t>Environment</a:t>
              </a:r>
            </a:p>
            <a:p>
              <a:pPr>
                <a:spcBef>
                  <a:spcPct val="0"/>
                </a:spcBef>
                <a:buClrTx/>
                <a:buFontTx/>
                <a:buNone/>
              </a:pPr>
              <a:r>
                <a:rPr lang="en-US" altLang="en-US">
                  <a:solidFill>
                    <a:srgbClr val="868A8B"/>
                  </a:solidFill>
                  <a:latin typeface="Times New Roman" panose="02020603050405020304" pitchFamily="18" charset="0"/>
                  <a:cs typeface="Times New Roman" panose="02020603050405020304" pitchFamily="18" charset="0"/>
                </a:rPr>
                <a:t> </a:t>
              </a:r>
            </a:p>
          </p:txBody>
        </p:sp>
      </p:grpSp>
      <p:sp>
        <p:nvSpPr>
          <p:cNvPr id="17416" name="AutoShape 12">
            <a:extLst>
              <a:ext uri="{FF2B5EF4-FFF2-40B4-BE49-F238E27FC236}">
                <a16:creationId xmlns:a16="http://schemas.microsoft.com/office/drawing/2014/main" xmlns="" id="{4B72B124-3866-4F15-A435-D9D181F0CDCD}"/>
              </a:ext>
            </a:extLst>
          </p:cNvPr>
          <p:cNvSpPr>
            <a:spLocks noChangeArrowheads="1"/>
          </p:cNvSpPr>
          <p:nvPr/>
        </p:nvSpPr>
        <p:spPr bwMode="auto">
          <a:xfrm rot="14450518">
            <a:off x="4693444" y="3118644"/>
            <a:ext cx="457200" cy="1176338"/>
          </a:xfrm>
          <a:prstGeom prst="downArrow">
            <a:avLst>
              <a:gd name="adj1" fmla="val 50000"/>
              <a:gd name="adj2" fmla="val 37534"/>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1"/>
              </a:buClr>
              <a:buFont typeface="Times" panose="02020603050405020304" pitchFamily="18" charset="0"/>
              <a:buChar char="•"/>
              <a:defRPr sz="2800">
                <a:solidFill>
                  <a:schemeClr val="bg1"/>
                </a:solidFill>
                <a:latin typeface="Arial" panose="020B0604020202020204" pitchFamily="34" charset="0"/>
              </a:defRPr>
            </a:lvl1pPr>
            <a:lvl2pPr marL="742950" indent="-285750">
              <a:spcBef>
                <a:spcPct val="20000"/>
              </a:spcBef>
              <a:buClr>
                <a:schemeClr val="bg1"/>
              </a:buClr>
              <a:buChar char="–"/>
              <a:defRPr sz="2600">
                <a:solidFill>
                  <a:schemeClr val="bg1"/>
                </a:solidFill>
                <a:latin typeface="Arial" panose="020B0604020202020204" pitchFamily="34" charset="0"/>
              </a:defRPr>
            </a:lvl2pPr>
            <a:lvl3pPr marL="1143000" indent="-228600">
              <a:spcBef>
                <a:spcPct val="20000"/>
              </a:spcBef>
              <a:buClr>
                <a:schemeClr val="bg1"/>
              </a:buClr>
              <a:buFont typeface="Times" panose="02020603050405020304" pitchFamily="18" charset="0"/>
              <a:buChar char="•"/>
              <a:defRPr sz="2200">
                <a:solidFill>
                  <a:schemeClr val="bg1"/>
                </a:solidFill>
                <a:latin typeface="Arial" panose="020B0604020202020204" pitchFamily="34" charset="0"/>
              </a:defRPr>
            </a:lvl3pPr>
            <a:lvl4pPr marL="1600200" indent="-228600">
              <a:spcBef>
                <a:spcPct val="20000"/>
              </a:spcBef>
              <a:buClr>
                <a:schemeClr val="bg1"/>
              </a:buClr>
              <a:buChar char="–"/>
              <a:defRPr sz="2000">
                <a:solidFill>
                  <a:schemeClr val="bg1"/>
                </a:solidFill>
                <a:latin typeface="Arial" panose="020B0604020202020204" pitchFamily="34" charset="0"/>
              </a:defRPr>
            </a:lvl4pPr>
            <a:lvl5pPr marL="2057400" indent="-228600">
              <a:spcBef>
                <a:spcPct val="20000"/>
              </a:spcBef>
              <a:buClr>
                <a:schemeClr val="bg1"/>
              </a:buClr>
              <a:buFont typeface="Times" panose="02020603050405020304" pitchFamily="18" charset="0"/>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9pPr>
          </a:lstStyle>
          <a:p>
            <a:pPr>
              <a:spcBef>
                <a:spcPct val="0"/>
              </a:spcBef>
              <a:buClrTx/>
              <a:buFontTx/>
              <a:buNone/>
            </a:pPr>
            <a:endParaRPr lang="en-US" altLang="en-US" sz="1800">
              <a:solidFill>
                <a:srgbClr val="000000"/>
              </a:solidFill>
              <a:latin typeface="Times New Roman" panose="02020603050405020304" pitchFamily="18" charset="0"/>
              <a:cs typeface="Times New Roman" panose="02020603050405020304" pitchFamily="18" charset="0"/>
            </a:endParaRPr>
          </a:p>
        </p:txBody>
      </p:sp>
      <p:sp>
        <p:nvSpPr>
          <p:cNvPr id="17417" name="AutoShape 11">
            <a:extLst>
              <a:ext uri="{FF2B5EF4-FFF2-40B4-BE49-F238E27FC236}">
                <a16:creationId xmlns:a16="http://schemas.microsoft.com/office/drawing/2014/main" xmlns="" id="{87D7CFE0-4A1C-419D-859F-2B02FCDF7B1F}"/>
              </a:ext>
            </a:extLst>
          </p:cNvPr>
          <p:cNvSpPr>
            <a:spLocks noChangeArrowheads="1"/>
          </p:cNvSpPr>
          <p:nvPr/>
        </p:nvSpPr>
        <p:spPr bwMode="auto">
          <a:xfrm rot="3679931">
            <a:off x="6442075" y="2190750"/>
            <a:ext cx="457200" cy="1327150"/>
          </a:xfrm>
          <a:prstGeom prst="downArrow">
            <a:avLst>
              <a:gd name="adj1" fmla="val 50000"/>
              <a:gd name="adj2" fmla="val 37467"/>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1"/>
              </a:buClr>
              <a:buFont typeface="Times" panose="02020603050405020304" pitchFamily="18" charset="0"/>
              <a:buChar char="•"/>
              <a:defRPr sz="2800">
                <a:solidFill>
                  <a:schemeClr val="bg1"/>
                </a:solidFill>
                <a:latin typeface="Arial" panose="020B0604020202020204" pitchFamily="34" charset="0"/>
              </a:defRPr>
            </a:lvl1pPr>
            <a:lvl2pPr marL="742950" indent="-285750">
              <a:spcBef>
                <a:spcPct val="20000"/>
              </a:spcBef>
              <a:buClr>
                <a:schemeClr val="bg1"/>
              </a:buClr>
              <a:buChar char="–"/>
              <a:defRPr sz="2600">
                <a:solidFill>
                  <a:schemeClr val="bg1"/>
                </a:solidFill>
                <a:latin typeface="Arial" panose="020B0604020202020204" pitchFamily="34" charset="0"/>
              </a:defRPr>
            </a:lvl2pPr>
            <a:lvl3pPr marL="1143000" indent="-228600">
              <a:spcBef>
                <a:spcPct val="20000"/>
              </a:spcBef>
              <a:buClr>
                <a:schemeClr val="bg1"/>
              </a:buClr>
              <a:buFont typeface="Times" panose="02020603050405020304" pitchFamily="18" charset="0"/>
              <a:buChar char="•"/>
              <a:defRPr sz="2200">
                <a:solidFill>
                  <a:schemeClr val="bg1"/>
                </a:solidFill>
                <a:latin typeface="Arial" panose="020B0604020202020204" pitchFamily="34" charset="0"/>
              </a:defRPr>
            </a:lvl3pPr>
            <a:lvl4pPr marL="1600200" indent="-228600">
              <a:spcBef>
                <a:spcPct val="20000"/>
              </a:spcBef>
              <a:buClr>
                <a:schemeClr val="bg1"/>
              </a:buClr>
              <a:buChar char="–"/>
              <a:defRPr sz="2000">
                <a:solidFill>
                  <a:schemeClr val="bg1"/>
                </a:solidFill>
                <a:latin typeface="Arial" panose="020B0604020202020204" pitchFamily="34" charset="0"/>
              </a:defRPr>
            </a:lvl4pPr>
            <a:lvl5pPr marL="2057400" indent="-228600">
              <a:spcBef>
                <a:spcPct val="20000"/>
              </a:spcBef>
              <a:buClr>
                <a:schemeClr val="bg1"/>
              </a:buClr>
              <a:buFont typeface="Times" panose="02020603050405020304" pitchFamily="18" charset="0"/>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9pPr>
          </a:lstStyle>
          <a:p>
            <a:pPr>
              <a:spcBef>
                <a:spcPct val="0"/>
              </a:spcBef>
              <a:buClrTx/>
              <a:buFontTx/>
              <a:buNone/>
            </a:pPr>
            <a:endParaRPr lang="en-US" altLang="en-US" sz="1800">
              <a:solidFill>
                <a:srgbClr val="000000"/>
              </a:solidFill>
              <a:latin typeface="Times New Roman" panose="02020603050405020304" pitchFamily="18" charset="0"/>
              <a:cs typeface="Times New Roman" panose="02020603050405020304" pitchFamily="18" charset="0"/>
            </a:endParaRPr>
          </a:p>
        </p:txBody>
      </p:sp>
      <p:sp>
        <p:nvSpPr>
          <p:cNvPr id="17418" name="AutoShape 13">
            <a:extLst>
              <a:ext uri="{FF2B5EF4-FFF2-40B4-BE49-F238E27FC236}">
                <a16:creationId xmlns:a16="http://schemas.microsoft.com/office/drawing/2014/main" xmlns="" id="{5FA559CA-7039-4923-854F-0B8ABFA195A9}"/>
              </a:ext>
            </a:extLst>
          </p:cNvPr>
          <p:cNvSpPr>
            <a:spLocks noChangeArrowheads="1"/>
          </p:cNvSpPr>
          <p:nvPr/>
        </p:nvSpPr>
        <p:spPr bwMode="auto">
          <a:xfrm rot="19883468">
            <a:off x="5175250" y="2020888"/>
            <a:ext cx="457200" cy="1066800"/>
          </a:xfrm>
          <a:prstGeom prst="downArrow">
            <a:avLst>
              <a:gd name="adj1" fmla="val 50000"/>
              <a:gd name="adj2" fmla="val 58333"/>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1"/>
              </a:buClr>
              <a:buFont typeface="Times" panose="02020603050405020304" pitchFamily="18" charset="0"/>
              <a:buChar char="•"/>
              <a:defRPr sz="2800">
                <a:solidFill>
                  <a:schemeClr val="bg1"/>
                </a:solidFill>
                <a:latin typeface="Arial" panose="020B0604020202020204" pitchFamily="34" charset="0"/>
              </a:defRPr>
            </a:lvl1pPr>
            <a:lvl2pPr marL="742950" indent="-285750">
              <a:spcBef>
                <a:spcPct val="20000"/>
              </a:spcBef>
              <a:buClr>
                <a:schemeClr val="bg1"/>
              </a:buClr>
              <a:buChar char="–"/>
              <a:defRPr sz="2600">
                <a:solidFill>
                  <a:schemeClr val="bg1"/>
                </a:solidFill>
                <a:latin typeface="Arial" panose="020B0604020202020204" pitchFamily="34" charset="0"/>
              </a:defRPr>
            </a:lvl2pPr>
            <a:lvl3pPr marL="1143000" indent="-228600">
              <a:spcBef>
                <a:spcPct val="20000"/>
              </a:spcBef>
              <a:buClr>
                <a:schemeClr val="bg1"/>
              </a:buClr>
              <a:buFont typeface="Times" panose="02020603050405020304" pitchFamily="18" charset="0"/>
              <a:buChar char="•"/>
              <a:defRPr sz="2200">
                <a:solidFill>
                  <a:schemeClr val="bg1"/>
                </a:solidFill>
                <a:latin typeface="Arial" panose="020B0604020202020204" pitchFamily="34" charset="0"/>
              </a:defRPr>
            </a:lvl3pPr>
            <a:lvl4pPr marL="1600200" indent="-228600">
              <a:spcBef>
                <a:spcPct val="20000"/>
              </a:spcBef>
              <a:buClr>
                <a:schemeClr val="bg1"/>
              </a:buClr>
              <a:buChar char="–"/>
              <a:defRPr sz="2000">
                <a:solidFill>
                  <a:schemeClr val="bg1"/>
                </a:solidFill>
                <a:latin typeface="Arial" panose="020B0604020202020204" pitchFamily="34" charset="0"/>
              </a:defRPr>
            </a:lvl4pPr>
            <a:lvl5pPr marL="2057400" indent="-228600">
              <a:spcBef>
                <a:spcPct val="20000"/>
              </a:spcBef>
              <a:buClr>
                <a:schemeClr val="bg1"/>
              </a:buClr>
              <a:buFont typeface="Times" panose="02020603050405020304" pitchFamily="18" charset="0"/>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9pPr>
          </a:lstStyle>
          <a:p>
            <a:pPr>
              <a:spcBef>
                <a:spcPct val="0"/>
              </a:spcBef>
              <a:buClrTx/>
              <a:buFontTx/>
              <a:buNone/>
            </a:pPr>
            <a:endParaRPr lang="en-US" altLang="en-US" sz="1800">
              <a:solidFill>
                <a:srgbClr val="000000"/>
              </a:solidFill>
              <a:latin typeface="Times New Roman" panose="02020603050405020304" pitchFamily="18" charset="0"/>
              <a:cs typeface="Times New Roman" panose="02020603050405020304" pitchFamily="18" charset="0"/>
            </a:endParaRPr>
          </a:p>
        </p:txBody>
      </p:sp>
      <p:sp>
        <p:nvSpPr>
          <p:cNvPr id="17419" name="Text Box 15">
            <a:extLst>
              <a:ext uri="{FF2B5EF4-FFF2-40B4-BE49-F238E27FC236}">
                <a16:creationId xmlns:a16="http://schemas.microsoft.com/office/drawing/2014/main" xmlns="" id="{F02B6DB6-1424-4F23-9906-259AEEA39046}"/>
              </a:ext>
            </a:extLst>
          </p:cNvPr>
          <p:cNvSpPr txBox="1">
            <a:spLocks noChangeArrowheads="1"/>
          </p:cNvSpPr>
          <p:nvPr/>
        </p:nvSpPr>
        <p:spPr bwMode="auto">
          <a:xfrm rot="19973952">
            <a:off x="3651251" y="1335089"/>
            <a:ext cx="25304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1"/>
              </a:buClr>
              <a:buFont typeface="Times" panose="02020603050405020304" pitchFamily="18" charset="0"/>
              <a:buChar char="•"/>
              <a:defRPr sz="2800">
                <a:solidFill>
                  <a:schemeClr val="bg1"/>
                </a:solidFill>
                <a:latin typeface="Arial" panose="020B0604020202020204" pitchFamily="34" charset="0"/>
              </a:defRPr>
            </a:lvl1pPr>
            <a:lvl2pPr marL="742950" indent="-285750">
              <a:spcBef>
                <a:spcPct val="20000"/>
              </a:spcBef>
              <a:buClr>
                <a:schemeClr val="bg1"/>
              </a:buClr>
              <a:buChar char="–"/>
              <a:defRPr sz="2600">
                <a:solidFill>
                  <a:schemeClr val="bg1"/>
                </a:solidFill>
                <a:latin typeface="Arial" panose="020B0604020202020204" pitchFamily="34" charset="0"/>
              </a:defRPr>
            </a:lvl2pPr>
            <a:lvl3pPr marL="1143000" indent="-228600">
              <a:spcBef>
                <a:spcPct val="20000"/>
              </a:spcBef>
              <a:buClr>
                <a:schemeClr val="bg1"/>
              </a:buClr>
              <a:buFont typeface="Times" panose="02020603050405020304" pitchFamily="18" charset="0"/>
              <a:buChar char="•"/>
              <a:defRPr sz="2200">
                <a:solidFill>
                  <a:schemeClr val="bg1"/>
                </a:solidFill>
                <a:latin typeface="Arial" panose="020B0604020202020204" pitchFamily="34" charset="0"/>
              </a:defRPr>
            </a:lvl3pPr>
            <a:lvl4pPr marL="1600200" indent="-228600">
              <a:spcBef>
                <a:spcPct val="20000"/>
              </a:spcBef>
              <a:buClr>
                <a:schemeClr val="bg1"/>
              </a:buClr>
              <a:buChar char="–"/>
              <a:defRPr sz="2000">
                <a:solidFill>
                  <a:schemeClr val="bg1"/>
                </a:solidFill>
                <a:latin typeface="Arial" panose="020B0604020202020204" pitchFamily="34" charset="0"/>
              </a:defRPr>
            </a:lvl4pPr>
            <a:lvl5pPr marL="2057400" indent="-228600">
              <a:spcBef>
                <a:spcPct val="20000"/>
              </a:spcBef>
              <a:buClr>
                <a:schemeClr val="bg1"/>
              </a:buClr>
              <a:buFont typeface="Times" panose="02020603050405020304" pitchFamily="18" charset="0"/>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chemeClr val="bg1"/>
              </a:buClr>
              <a:buFont typeface="Times" panose="02020603050405020304" pitchFamily="18" charset="0"/>
              <a:buChar char="•"/>
              <a:defRPr sz="2000">
                <a:solidFill>
                  <a:schemeClr val="bg1"/>
                </a:solidFill>
                <a:latin typeface="Arial" panose="020B0604020202020204" pitchFamily="34" charset="0"/>
              </a:defRPr>
            </a:lvl9pPr>
          </a:lstStyle>
          <a:p>
            <a:pPr algn="ctr">
              <a:spcBef>
                <a:spcPct val="0"/>
              </a:spcBef>
              <a:buClrTx/>
              <a:buFontTx/>
              <a:buNone/>
            </a:pPr>
            <a:r>
              <a:rPr lang="en-US" altLang="en-US" sz="4000" dirty="0">
                <a:solidFill>
                  <a:schemeClr val="accent1"/>
                </a:solidFill>
                <a:latin typeface="Times New Roman" panose="02020603050405020304" pitchFamily="18" charset="0"/>
                <a:cs typeface="Times New Roman" panose="02020603050405020304" pitchFamily="18" charset="0"/>
              </a:rPr>
              <a:t>Disability</a:t>
            </a:r>
          </a:p>
        </p:txBody>
      </p:sp>
      <p:sp>
        <p:nvSpPr>
          <p:cNvPr id="21" name="Rectangle 6">
            <a:extLst>
              <a:ext uri="{FF2B5EF4-FFF2-40B4-BE49-F238E27FC236}">
                <a16:creationId xmlns:a16="http://schemas.microsoft.com/office/drawing/2014/main" xmlns="" id="{A69D5EB1-EDD2-4FEC-871E-34827E2E7934}"/>
              </a:ext>
            </a:extLst>
          </p:cNvPr>
          <p:cNvSpPr>
            <a:spLocks noChangeArrowheads="1"/>
          </p:cNvSpPr>
          <p:nvPr/>
        </p:nvSpPr>
        <p:spPr bwMode="auto">
          <a:xfrm>
            <a:off x="2209800" y="4139062"/>
            <a:ext cx="1594987" cy="1139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defRPr/>
            </a:pPr>
            <a:r>
              <a:rPr lang="en-US" sz="2000" dirty="0">
                <a:solidFill>
                  <a:schemeClr val="bg1"/>
                </a:solidFill>
                <a:latin typeface="Times New Roman" panose="02020603050405020304" pitchFamily="18" charset="0"/>
                <a:cs typeface="Times New Roman" panose="02020603050405020304" pitchFamily="18" charset="0"/>
              </a:rPr>
              <a:t>Personal</a:t>
            </a:r>
          </a:p>
          <a:p>
            <a:pPr algn="ctr">
              <a:defRPr/>
            </a:pPr>
            <a:r>
              <a:rPr lang="en-US" sz="2000" dirty="0">
                <a:solidFill>
                  <a:schemeClr val="bg1"/>
                </a:solidFill>
                <a:latin typeface="Times New Roman" panose="02020603050405020304" pitchFamily="18" charset="0"/>
                <a:cs typeface="Times New Roman" panose="02020603050405020304" pitchFamily="18" charset="0"/>
              </a:rPr>
              <a:t>  Competence</a:t>
            </a:r>
          </a:p>
          <a:p>
            <a:pPr algn="ctr">
              <a:defRPr/>
            </a:pPr>
            <a:endParaRPr lang="en-US" sz="2800" dirty="0">
              <a:solidFill>
                <a:srgbClr val="0B4599"/>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1725</Words>
  <Application>Microsoft Office PowerPoint</Application>
  <PresentationFormat>Custom</PresentationFormat>
  <Paragraphs>183</Paragraphs>
  <Slides>31</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Facet</vt:lpstr>
      <vt:lpstr>Image Document</vt:lpstr>
      <vt:lpstr>Self-Determination: A Family Affair </vt:lpstr>
      <vt:lpstr>Inherent Dignity</vt:lpstr>
      <vt:lpstr>Historic Understandings of Disability</vt:lpstr>
      <vt:lpstr>The Parent Movement</vt:lpstr>
      <vt:lpstr>Historic Understandings of Disability</vt:lpstr>
      <vt:lpstr>The Emergence of Strengths-Based  Models of Disability</vt:lpstr>
      <vt:lpstr>Changing Understandings of Disability</vt:lpstr>
      <vt:lpstr>Changing Understandings of Disability</vt:lpstr>
      <vt:lpstr>Changing Understandings of Disability</vt:lpstr>
      <vt:lpstr>Implications of Changing Understandings  of Disability</vt:lpstr>
      <vt:lpstr>VIA Classification of Strengths</vt:lpstr>
      <vt:lpstr>Supports are resources and strategies that…</vt:lpstr>
      <vt:lpstr>Dignity, Respect, Equality… </vt:lpstr>
      <vt:lpstr>The Right to Self-Determination   Bengt Nirje (1972)</vt:lpstr>
      <vt:lpstr>The Right to Self-Determination Bengt Nirje (1972)</vt:lpstr>
      <vt:lpstr>The Dignity of Risk            Robert Perske(1972)</vt:lpstr>
      <vt:lpstr>self-determination: noun (sèlf´dî-tûr´me-nâ´shen) </vt:lpstr>
      <vt:lpstr>Self-Determination and Disability</vt:lpstr>
      <vt:lpstr>Self-Determination and Determinism</vt:lpstr>
      <vt:lpstr>Self-Determination and Determinism</vt:lpstr>
      <vt:lpstr>What is Self-Determination?</vt:lpstr>
      <vt:lpstr>Why is Self-Determination Important?</vt:lpstr>
      <vt:lpstr>Why is Self-Determination Important?</vt:lpstr>
      <vt:lpstr>Why is Self-Determination Important?</vt:lpstr>
      <vt:lpstr>Pearl S. Buck,  1932 Pulitzer Prize, 1938 Nobel Prize</vt:lpstr>
      <vt:lpstr>Promoting Self-Determination</vt:lpstr>
      <vt:lpstr>Self-Determination:  The Importance of Family</vt:lpstr>
      <vt:lpstr>Self-Determination:  The Importance of Family</vt:lpstr>
      <vt:lpstr>Self-Determination:  The Importance of Family</vt:lpstr>
      <vt:lpstr>Positive Approaches</vt:lpstr>
      <vt:lpstr>http://wehmeyer.pbworks.com/  http://www.ngsd.org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Self-Determination: A Family Affair</dc:title>
  <dc:creator>Wehmeyer, Michael L.</dc:creator>
  <cp:lastModifiedBy>Jane Grillo</cp:lastModifiedBy>
  <cp:revision>4</cp:revision>
  <dcterms:created xsi:type="dcterms:W3CDTF">2019-08-23T20:52:07Z</dcterms:created>
  <dcterms:modified xsi:type="dcterms:W3CDTF">2019-08-30T12:50:03Z</dcterms:modified>
</cp:coreProperties>
</file>