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31"/>
  </p:notesMasterIdLst>
  <p:sldIdLst>
    <p:sldId id="256" r:id="rId5"/>
    <p:sldId id="282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96" r:id="rId14"/>
    <p:sldId id="309" r:id="rId15"/>
    <p:sldId id="376" r:id="rId16"/>
    <p:sldId id="419" r:id="rId17"/>
    <p:sldId id="300" r:id="rId18"/>
    <p:sldId id="301" r:id="rId19"/>
    <p:sldId id="271" r:id="rId20"/>
    <p:sldId id="420" r:id="rId21"/>
    <p:sldId id="421" r:id="rId22"/>
    <p:sldId id="272" r:id="rId23"/>
    <p:sldId id="273" r:id="rId24"/>
    <p:sldId id="274" r:id="rId25"/>
    <p:sldId id="275" r:id="rId26"/>
    <p:sldId id="283" r:id="rId27"/>
    <p:sldId id="285" r:id="rId28"/>
    <p:sldId id="286" r:id="rId29"/>
    <p:sldId id="281" r:id="rId3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D6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80532" autoAdjust="0"/>
  </p:normalViewPr>
  <p:slideViewPr>
    <p:cSldViewPr snapToGrid="0">
      <p:cViewPr varScale="1">
        <p:scale>
          <a:sx n="74" d="100"/>
          <a:sy n="74" d="100"/>
        </p:scale>
        <p:origin x="1512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8AB1433-BF8B-45C5-81D6-089F21EECCF9}" type="datetimeFigureOut">
              <a:rPr lang="en-US" smtClean="0"/>
              <a:t>9/4/2018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6530340-F5C0-43BA-9CC1-D63E860F35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2362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3172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30340-F5C0-43BA-9CC1-D63E860F355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6710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30340-F5C0-43BA-9CC1-D63E860F355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1294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30340-F5C0-43BA-9CC1-D63E860F355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421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30340-F5C0-43BA-9CC1-D63E860F355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9935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30340-F5C0-43BA-9CC1-D63E860F355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0538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30340-F5C0-43BA-9CC1-D63E860F355B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0804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30340-F5C0-43BA-9CC1-D63E860F355B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70992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30340-F5C0-43BA-9CC1-D63E860F355B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63371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Explain</a:t>
            </a:r>
            <a:r>
              <a:rPr lang="en-US" baseline="0" dirty="0"/>
              <a:t> how the strengths and challenges discussion will differ from traditional meetings.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30340-F5C0-43BA-9CC1-D63E860F355B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1079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3172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30340-F5C0-43BA-9CC1-D63E860F355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9749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 (15 facilitators)</a:t>
            </a:r>
            <a:r>
              <a:rPr lang="en-US" b="1" baseline="0" dirty="0"/>
              <a:t> </a:t>
            </a:r>
            <a:r>
              <a:rPr lang="en-US" dirty="0"/>
              <a:t>All facilitators participated in an intense three day professional training on conflict prevention and resolution through the IEP Team Meeting Facilitation process developed and facilitated by</a:t>
            </a:r>
            <a:r>
              <a:rPr lang="en-US" baseline="0" dirty="0"/>
              <a:t> </a:t>
            </a:r>
            <a:r>
              <a:rPr lang="en-US" b="0" dirty="0"/>
              <a:t>Key2Ed, </a:t>
            </a:r>
            <a:r>
              <a:rPr lang="en-US" b="0" dirty="0" err="1"/>
              <a:t>Inc</a:t>
            </a:r>
            <a:r>
              <a:rPr lang="en-US" b="0" dirty="0"/>
              <a:t> in December 2015</a:t>
            </a:r>
            <a:r>
              <a:rPr lang="en-US" sz="1100" dirty="0"/>
              <a:t>; a one-day advanced skills training by Key2Ed in December 2016; and a one day cultural competency training by </a:t>
            </a:r>
            <a:r>
              <a:rPr lang="en-US" sz="1100" dirty="0" err="1"/>
              <a:t>GaDOE</a:t>
            </a:r>
            <a:r>
              <a:rPr lang="en-US" sz="1100" dirty="0"/>
              <a:t> and GSU on June 2017.</a:t>
            </a:r>
          </a:p>
          <a:p>
            <a:r>
              <a:rPr lang="en-US" dirty="0"/>
              <a:t>IEP Facilitators also participated in additional days of training in January 2016 on the following topics: IEP process and development, </a:t>
            </a:r>
            <a:r>
              <a:rPr lang="en-US" dirty="0" err="1"/>
              <a:t>GaDOE</a:t>
            </a:r>
            <a:r>
              <a:rPr lang="en-US" dirty="0"/>
              <a:t> required assessments, Georgia Standards of Excellence, Individuals with Disabilities Education Act (IDEA), and Georgia’s Special Education Implementation process.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30340-F5C0-43BA-9CC1-D63E860F355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6113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  <a:p>
            <a:r>
              <a:rPr lang="en-US" dirty="0"/>
              <a:t>The role of the facilitator is to facilitate communication among the IEP team members</a:t>
            </a:r>
          </a:p>
          <a:p>
            <a:r>
              <a:rPr lang="en-US" dirty="0"/>
              <a:t>and assist them to develop an effective IEP for the student. The facilitator models</a:t>
            </a:r>
          </a:p>
          <a:p>
            <a:r>
              <a:rPr lang="en-US" dirty="0"/>
              <a:t>effective communication skills and offers ways to address and resolve conflicts in the</a:t>
            </a:r>
          </a:p>
          <a:p>
            <a:r>
              <a:rPr lang="en-US" dirty="0"/>
              <a:t>development of the IEP. Facilitators are trained in effective communication and methods for</a:t>
            </a:r>
          </a:p>
          <a:p>
            <a:r>
              <a:rPr lang="en-US" dirty="0"/>
              <a:t>addressing and resolving conflicts. The members of the IEP team are the decision-makers.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30340-F5C0-43BA-9CC1-D63E860F355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305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30340-F5C0-43BA-9CC1-D63E860F355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5949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30340-F5C0-43BA-9CC1-D63E860F355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7038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30340-F5C0-43BA-9CC1-D63E860F355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7539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30340-F5C0-43BA-9CC1-D63E860F355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1844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Need to update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30340-F5C0-43BA-9CC1-D63E860F355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9933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www.gadoe.org/" TargetMode="Externa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www.gadoe.org/" TargetMode="Externa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www.gadoe.org/" TargetMode="Externa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www.gadoe.org/" TargetMode="Externa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www.gadoe.org/" TargetMode="Externa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www.gadoe.org/" TargetMode="Externa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www.gadoe.org/" TargetMode="Externa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adoe.org/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www.gadoe.org/" TargetMode="Externa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www.gadoe.org/" TargetMode="Externa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26400"/>
              </a:solidFill>
            </a:endParaRPr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9105" y="1434648"/>
            <a:ext cx="8856454" cy="45375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6314359"/>
            <a:ext cx="9144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14E1784F-24CF-40F5-8E66-5A671CE0558F}" type="datetime1">
              <a:rPr lang="en-US" smtClean="0"/>
              <a:t>9/4/2018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E4CEF-BB1E-48C7-AE93-F39F6AA99A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 flipV="1">
            <a:off x="-16415" y="6236140"/>
            <a:ext cx="9160416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0" y="0"/>
            <a:ext cx="9144000" cy="102586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442"/>
            <a:ext cx="1978056" cy="1052325"/>
          </a:xfrm>
          <a:prstGeom prst="rect">
            <a:avLst/>
          </a:prstGeom>
        </p:spPr>
      </p:pic>
      <p:sp>
        <p:nvSpPr>
          <p:cNvPr id="15" name="Date Placeholder 3"/>
          <p:cNvSpPr txBox="1">
            <a:spLocks/>
          </p:cNvSpPr>
          <p:nvPr userDrawn="1"/>
        </p:nvSpPr>
        <p:spPr>
          <a:xfrm>
            <a:off x="3157025" y="213626"/>
            <a:ext cx="5878691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400" b="1" dirty="0">
                <a:solidFill>
                  <a:schemeClr val="bg1"/>
                </a:solidFill>
              </a:rPr>
              <a:t>Richard</a:t>
            </a:r>
            <a:r>
              <a:rPr lang="en-US" sz="1400" b="1" baseline="0" dirty="0">
                <a:solidFill>
                  <a:schemeClr val="bg1"/>
                </a:solidFill>
              </a:rPr>
              <a:t> Woods, Georgia’s School Superintendent</a:t>
            </a:r>
          </a:p>
          <a:p>
            <a:pPr algn="r"/>
            <a:r>
              <a:rPr lang="en-US" sz="1200" b="1" i="1" u="none" baseline="0" dirty="0">
                <a:solidFill>
                  <a:schemeClr val="bg1"/>
                </a:solidFill>
              </a:rPr>
              <a:t>“Educating Georgia’s Future”</a:t>
            </a:r>
          </a:p>
          <a:p>
            <a:pPr algn="r"/>
            <a:r>
              <a:rPr lang="en-US" sz="1200" b="1" baseline="0" dirty="0">
                <a:solidFill>
                  <a:schemeClr val="bg1"/>
                </a:solidFill>
                <a:hlinkClick r:id="rId4"/>
              </a:rPr>
              <a:t>gadoe.org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6" name="Rectangle 15"/>
          <p:cNvSpPr/>
          <p:nvPr userDrawn="1"/>
        </p:nvSpPr>
        <p:spPr>
          <a:xfrm flipV="1">
            <a:off x="1" y="1042277"/>
            <a:ext cx="9144000" cy="45719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813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9105" y="1434648"/>
            <a:ext cx="8856454" cy="45375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6314359"/>
            <a:ext cx="9144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0FD5ACBA-BC96-4E48-BAD5-E7E116EC4687}" type="datetime1">
              <a:rPr lang="en-US" smtClean="0"/>
              <a:t>9/4/2018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E4CEF-BB1E-48C7-AE93-F39F6AA99A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 flipV="1">
            <a:off x="-16415" y="6236140"/>
            <a:ext cx="9160416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613"/>
          <a:stretch/>
        </p:blipFill>
        <p:spPr>
          <a:xfrm>
            <a:off x="6920613" y="50571"/>
            <a:ext cx="2212566" cy="946227"/>
          </a:xfrm>
          <a:prstGeom prst="rect">
            <a:avLst/>
          </a:prstGeom>
        </p:spPr>
      </p:pic>
      <p:sp>
        <p:nvSpPr>
          <p:cNvPr id="15" name="Date Placeholder 3"/>
          <p:cNvSpPr txBox="1">
            <a:spLocks/>
          </p:cNvSpPr>
          <p:nvPr userDrawn="1"/>
        </p:nvSpPr>
        <p:spPr>
          <a:xfrm>
            <a:off x="7055141" y="1019660"/>
            <a:ext cx="2078037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Richard</a:t>
            </a:r>
            <a:r>
              <a:rPr lang="en-US" sz="1000" b="1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Woods, </a:t>
            </a:r>
          </a:p>
          <a:p>
            <a:pPr algn="r"/>
            <a:r>
              <a:rPr lang="en-US" sz="1000" b="1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Georgia’s School Superintendent</a:t>
            </a:r>
          </a:p>
          <a:p>
            <a:pPr algn="r"/>
            <a:r>
              <a:rPr lang="en-US" sz="1000" b="1" i="1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“Educating Georgia’s Future”</a:t>
            </a:r>
          </a:p>
          <a:p>
            <a:pPr algn="r"/>
            <a:r>
              <a:rPr lang="en-US" sz="1000" b="1" baseline="0" dirty="0">
                <a:solidFill>
                  <a:schemeClr val="tx1">
                    <a:lumMod val="65000"/>
                    <a:lumOff val="35000"/>
                  </a:schemeClr>
                </a:solidFill>
                <a:hlinkClick r:id="rId4"/>
              </a:rPr>
              <a:t>gadoe.org</a:t>
            </a:r>
            <a:endParaRPr lang="en-US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360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26400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9105" y="1434648"/>
            <a:ext cx="8856454" cy="4537566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6314359"/>
            <a:ext cx="9144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98194362-26A2-411B-A63E-F202E3AFF173}" type="datetime1">
              <a:rPr lang="en-US" smtClean="0"/>
              <a:t>9/4/2018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E4CEF-BB1E-48C7-AE93-F39F6AA99A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 flipV="1">
            <a:off x="-16415" y="6236140"/>
            <a:ext cx="9160416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126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9105" y="1434648"/>
            <a:ext cx="8856454" cy="45375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6314359"/>
            <a:ext cx="9144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4DAE6870-AD18-448A-9B2A-0EFE6DC7B06B}" type="datetime1">
              <a:rPr lang="en-US" smtClean="0"/>
              <a:t>9/4/2018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E4CEF-BB1E-48C7-AE93-F39F6AA99A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 flipV="1">
            <a:off x="-16415" y="6236140"/>
            <a:ext cx="9160416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613"/>
          <a:stretch/>
        </p:blipFill>
        <p:spPr>
          <a:xfrm>
            <a:off x="6920613" y="50571"/>
            <a:ext cx="2212566" cy="946227"/>
          </a:xfrm>
          <a:prstGeom prst="rect">
            <a:avLst/>
          </a:prstGeom>
        </p:spPr>
      </p:pic>
      <p:sp>
        <p:nvSpPr>
          <p:cNvPr id="17" name="Date Placeholder 3"/>
          <p:cNvSpPr txBox="1">
            <a:spLocks/>
          </p:cNvSpPr>
          <p:nvPr userDrawn="1"/>
        </p:nvSpPr>
        <p:spPr>
          <a:xfrm>
            <a:off x="7206143" y="1019660"/>
            <a:ext cx="1927035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Richard</a:t>
            </a:r>
            <a:r>
              <a:rPr lang="en-US" sz="1000" b="1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Woods, </a:t>
            </a:r>
          </a:p>
          <a:p>
            <a:pPr algn="r"/>
            <a:r>
              <a:rPr lang="en-US" sz="1000" b="1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Georgia’s School Superintendent</a:t>
            </a:r>
          </a:p>
          <a:p>
            <a:pPr algn="r"/>
            <a:r>
              <a:rPr lang="en-US" sz="1000" b="1" i="1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“Educating Georgia’s Future”</a:t>
            </a:r>
          </a:p>
          <a:p>
            <a:pPr algn="r"/>
            <a:r>
              <a:rPr lang="en-US" sz="1000" b="1" baseline="0" dirty="0">
                <a:solidFill>
                  <a:schemeClr val="tx1">
                    <a:lumMod val="65000"/>
                    <a:lumOff val="35000"/>
                  </a:schemeClr>
                </a:solidFill>
                <a:hlinkClick r:id="rId4"/>
              </a:rPr>
              <a:t>gadoe.org</a:t>
            </a:r>
            <a:endParaRPr lang="en-US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040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26400"/>
              </a:solidFill>
            </a:endParaRPr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9105" y="1434648"/>
            <a:ext cx="8856454" cy="45375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6314359"/>
            <a:ext cx="9144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535B3B41-2E1F-40FB-8308-AA0E18F0B9DC}" type="datetime1">
              <a:rPr lang="en-US" smtClean="0"/>
              <a:t>9/4/2018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E4CEF-BB1E-48C7-AE93-F39F6AA99A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 flipV="1">
            <a:off x="-16415" y="6236140"/>
            <a:ext cx="9160416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0" y="0"/>
            <a:ext cx="9144000" cy="102586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442"/>
            <a:ext cx="1978056" cy="1052325"/>
          </a:xfrm>
          <a:prstGeom prst="rect">
            <a:avLst/>
          </a:prstGeom>
        </p:spPr>
      </p:pic>
      <p:sp>
        <p:nvSpPr>
          <p:cNvPr id="15" name="Date Placeholder 3"/>
          <p:cNvSpPr txBox="1">
            <a:spLocks/>
          </p:cNvSpPr>
          <p:nvPr userDrawn="1"/>
        </p:nvSpPr>
        <p:spPr>
          <a:xfrm>
            <a:off x="3157025" y="213626"/>
            <a:ext cx="5878691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400" b="1" dirty="0">
                <a:solidFill>
                  <a:schemeClr val="bg1"/>
                </a:solidFill>
              </a:rPr>
              <a:t>Richard</a:t>
            </a:r>
            <a:r>
              <a:rPr lang="en-US" sz="1400" b="1" baseline="0" dirty="0">
                <a:solidFill>
                  <a:schemeClr val="bg1"/>
                </a:solidFill>
              </a:rPr>
              <a:t> Woods, Georgia’s School Superintendent</a:t>
            </a:r>
          </a:p>
          <a:p>
            <a:pPr algn="r"/>
            <a:r>
              <a:rPr lang="en-US" sz="1200" b="1" i="1" u="none" baseline="0" dirty="0">
                <a:solidFill>
                  <a:schemeClr val="bg1"/>
                </a:solidFill>
              </a:rPr>
              <a:t>“Educating Georgia’s Future”</a:t>
            </a:r>
          </a:p>
          <a:p>
            <a:pPr algn="r"/>
            <a:r>
              <a:rPr lang="en-US" sz="1200" b="1" baseline="0" dirty="0">
                <a:solidFill>
                  <a:schemeClr val="bg1"/>
                </a:solidFill>
                <a:hlinkClick r:id="rId4"/>
              </a:rPr>
              <a:t>gadoe.org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6" name="Rectangle 15"/>
          <p:cNvSpPr/>
          <p:nvPr userDrawn="1"/>
        </p:nvSpPr>
        <p:spPr>
          <a:xfrm flipV="1">
            <a:off x="1" y="1042277"/>
            <a:ext cx="9144000" cy="45719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231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9105" y="1434648"/>
            <a:ext cx="8856454" cy="45375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6314359"/>
            <a:ext cx="9144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33CB0378-FFD4-4CBB-858D-32EE1C82268A}" type="datetime1">
              <a:rPr lang="en-US" smtClean="0"/>
              <a:t>9/4/2018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E4CEF-BB1E-48C7-AE93-F39F6AA99A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 flipV="1">
            <a:off x="-16415" y="6236140"/>
            <a:ext cx="9160416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613"/>
          <a:stretch/>
        </p:blipFill>
        <p:spPr>
          <a:xfrm>
            <a:off x="6920613" y="50571"/>
            <a:ext cx="2212566" cy="946227"/>
          </a:xfrm>
          <a:prstGeom prst="rect">
            <a:avLst/>
          </a:prstGeom>
        </p:spPr>
      </p:pic>
      <p:sp>
        <p:nvSpPr>
          <p:cNvPr id="18" name="Date Placeholder 3"/>
          <p:cNvSpPr txBox="1">
            <a:spLocks/>
          </p:cNvSpPr>
          <p:nvPr userDrawn="1"/>
        </p:nvSpPr>
        <p:spPr>
          <a:xfrm>
            <a:off x="7105475" y="1019660"/>
            <a:ext cx="2027703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Richard</a:t>
            </a:r>
            <a:r>
              <a:rPr lang="en-US" sz="1000" b="1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Woods, </a:t>
            </a:r>
          </a:p>
          <a:p>
            <a:pPr algn="r"/>
            <a:r>
              <a:rPr lang="en-US" sz="1000" b="1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Georgia’s School Superintendent</a:t>
            </a:r>
          </a:p>
          <a:p>
            <a:pPr algn="r"/>
            <a:r>
              <a:rPr lang="en-US" sz="1000" b="1" i="1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“Educating Georgia’s Future”</a:t>
            </a:r>
          </a:p>
          <a:p>
            <a:pPr algn="r"/>
            <a:r>
              <a:rPr lang="en-US" sz="1000" b="1" baseline="0" dirty="0">
                <a:solidFill>
                  <a:schemeClr val="tx1">
                    <a:lumMod val="65000"/>
                    <a:lumOff val="35000"/>
                  </a:schemeClr>
                </a:solidFill>
                <a:hlinkClick r:id="rId4"/>
              </a:rPr>
              <a:t>gadoe.org</a:t>
            </a:r>
            <a:endParaRPr lang="en-US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6820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9105" y="1434648"/>
            <a:ext cx="8856454" cy="45375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629077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6314359"/>
            <a:ext cx="9144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6DE48FE1-C959-4842-929B-B952E86448B4}" type="datetime1">
              <a:rPr lang="en-US" smtClean="0"/>
              <a:t>9/4/2018</a:t>
            </a:fld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E4CEF-BB1E-48C7-AE93-F39F6AA99A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 userDrawn="1"/>
        </p:nvSpPr>
        <p:spPr>
          <a:xfrm flipV="1">
            <a:off x="-16415" y="6236140"/>
            <a:ext cx="9160416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613"/>
          <a:stretch/>
        </p:blipFill>
        <p:spPr>
          <a:xfrm>
            <a:off x="6920613" y="50571"/>
            <a:ext cx="2212566" cy="946227"/>
          </a:xfrm>
          <a:prstGeom prst="rect">
            <a:avLst/>
          </a:prstGeom>
        </p:spPr>
      </p:pic>
      <p:sp>
        <p:nvSpPr>
          <p:cNvPr id="20" name="Date Placeholder 3"/>
          <p:cNvSpPr txBox="1">
            <a:spLocks/>
          </p:cNvSpPr>
          <p:nvPr userDrawn="1"/>
        </p:nvSpPr>
        <p:spPr>
          <a:xfrm>
            <a:off x="7080308" y="1019660"/>
            <a:ext cx="2052870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Richard</a:t>
            </a:r>
            <a:r>
              <a:rPr lang="en-US" sz="1000" b="1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Woods, </a:t>
            </a:r>
          </a:p>
          <a:p>
            <a:pPr algn="r"/>
            <a:r>
              <a:rPr lang="en-US" sz="1000" b="1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Georgia’s School Superintendent</a:t>
            </a:r>
          </a:p>
          <a:p>
            <a:pPr algn="r"/>
            <a:r>
              <a:rPr lang="en-US" sz="1000" b="1" i="1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“Educating Georgia’s Future”</a:t>
            </a:r>
          </a:p>
          <a:p>
            <a:pPr algn="r"/>
            <a:r>
              <a:rPr lang="en-US" sz="1000" b="1" baseline="0" dirty="0">
                <a:solidFill>
                  <a:schemeClr val="tx1">
                    <a:lumMod val="65000"/>
                    <a:lumOff val="35000"/>
                  </a:schemeClr>
                </a:solidFill>
                <a:hlinkClick r:id="rId4"/>
              </a:rPr>
              <a:t>gadoe.org</a:t>
            </a:r>
            <a:endParaRPr lang="en-US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1406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9105" y="1434648"/>
            <a:ext cx="8856454" cy="45375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6314359"/>
            <a:ext cx="9144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16A82E43-F334-4B83-9151-C0C24AE8A2BC}" type="datetime1">
              <a:rPr lang="en-US" smtClean="0"/>
              <a:t>9/4/2018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E4CEF-BB1E-48C7-AE93-F39F6AA99A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 flipV="1">
            <a:off x="-16415" y="6236140"/>
            <a:ext cx="9160416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613"/>
          <a:stretch/>
        </p:blipFill>
        <p:spPr>
          <a:xfrm>
            <a:off x="6920613" y="50571"/>
            <a:ext cx="2212566" cy="946227"/>
          </a:xfrm>
          <a:prstGeom prst="rect">
            <a:avLst/>
          </a:prstGeom>
        </p:spPr>
      </p:pic>
      <p:sp>
        <p:nvSpPr>
          <p:cNvPr id="16" name="Date Placeholder 3"/>
          <p:cNvSpPr txBox="1">
            <a:spLocks/>
          </p:cNvSpPr>
          <p:nvPr userDrawn="1"/>
        </p:nvSpPr>
        <p:spPr>
          <a:xfrm>
            <a:off x="7063530" y="1019660"/>
            <a:ext cx="2069648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Richard</a:t>
            </a:r>
            <a:r>
              <a:rPr lang="en-US" sz="1000" b="1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Woods, </a:t>
            </a:r>
          </a:p>
          <a:p>
            <a:pPr algn="r"/>
            <a:r>
              <a:rPr lang="en-US" sz="1000" b="1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Georgia’s School Superintendent</a:t>
            </a:r>
          </a:p>
          <a:p>
            <a:pPr algn="r"/>
            <a:r>
              <a:rPr lang="en-US" sz="1000" b="1" i="1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“Educating Georgia’s Future”</a:t>
            </a:r>
          </a:p>
          <a:p>
            <a:pPr algn="r"/>
            <a:r>
              <a:rPr lang="en-US" sz="1000" b="1" baseline="0" dirty="0">
                <a:solidFill>
                  <a:schemeClr val="tx1">
                    <a:lumMod val="65000"/>
                    <a:lumOff val="35000"/>
                  </a:schemeClr>
                </a:solidFill>
                <a:hlinkClick r:id="rId4"/>
              </a:rPr>
              <a:t>gadoe.org</a:t>
            </a:r>
            <a:endParaRPr lang="en-US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918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26400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6314359"/>
            <a:ext cx="9144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F0D42744-81F0-410B-A1C2-96529C47C04D}" type="datetime1">
              <a:rPr lang="en-US" smtClean="0"/>
              <a:t>9/4/2018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E4CEF-BB1E-48C7-AE93-F39F6AA99A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 flipV="1">
            <a:off x="-16415" y="6236140"/>
            <a:ext cx="9160416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0"/>
            <a:ext cx="9144000" cy="102586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442"/>
            <a:ext cx="1978056" cy="1052325"/>
          </a:xfrm>
          <a:prstGeom prst="rect">
            <a:avLst/>
          </a:prstGeom>
        </p:spPr>
      </p:pic>
      <p:sp>
        <p:nvSpPr>
          <p:cNvPr id="13" name="Date Placeholder 3"/>
          <p:cNvSpPr txBox="1">
            <a:spLocks/>
          </p:cNvSpPr>
          <p:nvPr userDrawn="1"/>
        </p:nvSpPr>
        <p:spPr>
          <a:xfrm>
            <a:off x="3157025" y="213626"/>
            <a:ext cx="5878691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400" b="1" dirty="0">
                <a:solidFill>
                  <a:schemeClr val="bg1"/>
                </a:solidFill>
              </a:rPr>
              <a:t>Richard</a:t>
            </a:r>
            <a:r>
              <a:rPr lang="en-US" sz="1400" b="1" baseline="0" dirty="0">
                <a:solidFill>
                  <a:schemeClr val="bg1"/>
                </a:solidFill>
              </a:rPr>
              <a:t> Woods, Georgia’s School Superintendent</a:t>
            </a:r>
          </a:p>
          <a:p>
            <a:pPr algn="r"/>
            <a:r>
              <a:rPr lang="en-US" sz="1200" b="1" i="1" u="none" baseline="0" dirty="0">
                <a:solidFill>
                  <a:schemeClr val="bg1"/>
                </a:solidFill>
              </a:rPr>
              <a:t>“Educating Georgia’s Future”</a:t>
            </a:r>
          </a:p>
          <a:p>
            <a:pPr algn="r"/>
            <a:r>
              <a:rPr lang="en-US" sz="1200" b="1" baseline="0" dirty="0">
                <a:solidFill>
                  <a:schemeClr val="bg1"/>
                </a:solidFill>
                <a:hlinkClick r:id="rId3"/>
              </a:rPr>
              <a:t>gadoe.org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4" name="Rectangle 13"/>
          <p:cNvSpPr/>
          <p:nvPr userDrawn="1"/>
        </p:nvSpPr>
        <p:spPr>
          <a:xfrm flipV="1">
            <a:off x="1" y="1042277"/>
            <a:ext cx="9144000" cy="45719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9105" y="1434648"/>
            <a:ext cx="8856454" cy="4537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068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9105" y="1434648"/>
            <a:ext cx="8856454" cy="45375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664163"/>
            <a:ext cx="4629150" cy="41968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14359"/>
            <a:ext cx="9144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55BC54F9-6F4B-41F9-912C-6E88152A8FF5}" type="datetime1">
              <a:rPr lang="en-US" smtClean="0"/>
              <a:t>9/4/2018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E4CEF-BB1E-48C7-AE93-F39F6AA99A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 flipV="1">
            <a:off x="-16415" y="6236140"/>
            <a:ext cx="9160416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613"/>
          <a:stretch/>
        </p:blipFill>
        <p:spPr>
          <a:xfrm>
            <a:off x="6920613" y="50571"/>
            <a:ext cx="2212566" cy="946227"/>
          </a:xfrm>
          <a:prstGeom prst="rect">
            <a:avLst/>
          </a:prstGeom>
        </p:spPr>
      </p:pic>
      <p:sp>
        <p:nvSpPr>
          <p:cNvPr id="18" name="Date Placeholder 3"/>
          <p:cNvSpPr txBox="1">
            <a:spLocks/>
          </p:cNvSpPr>
          <p:nvPr userDrawn="1"/>
        </p:nvSpPr>
        <p:spPr>
          <a:xfrm>
            <a:off x="7063530" y="1019660"/>
            <a:ext cx="2069648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Richard</a:t>
            </a:r>
            <a:r>
              <a:rPr lang="en-US" sz="1000" b="1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Woods, </a:t>
            </a:r>
          </a:p>
          <a:p>
            <a:pPr algn="r"/>
            <a:r>
              <a:rPr lang="en-US" sz="1000" b="1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Georgia’s School Superintendent</a:t>
            </a:r>
          </a:p>
          <a:p>
            <a:pPr algn="r"/>
            <a:r>
              <a:rPr lang="en-US" sz="1000" b="1" i="1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“Educating Georgia’s Future”</a:t>
            </a:r>
          </a:p>
          <a:p>
            <a:pPr algn="r"/>
            <a:r>
              <a:rPr lang="en-US" sz="1000" b="1" baseline="0" dirty="0">
                <a:solidFill>
                  <a:schemeClr val="tx1">
                    <a:lumMod val="65000"/>
                    <a:lumOff val="35000"/>
                  </a:schemeClr>
                </a:solidFill>
                <a:hlinkClick r:id="rId4"/>
              </a:rPr>
              <a:t>gadoe.org</a:t>
            </a:r>
            <a:endParaRPr lang="en-US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6714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9105" y="1434648"/>
            <a:ext cx="8856454" cy="45375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1801091"/>
            <a:ext cx="4629150" cy="4059960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14359"/>
            <a:ext cx="9144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383A17E0-28EC-493A-A2BA-E1070EBF6E76}" type="datetime1">
              <a:rPr lang="en-US" smtClean="0"/>
              <a:t>9/4/2018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E4CEF-BB1E-48C7-AE93-F39F6AA99A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 flipV="1">
            <a:off x="-16415" y="6236140"/>
            <a:ext cx="9160416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613"/>
          <a:stretch/>
        </p:blipFill>
        <p:spPr>
          <a:xfrm>
            <a:off x="6920613" y="50571"/>
            <a:ext cx="2212566" cy="946227"/>
          </a:xfrm>
          <a:prstGeom prst="rect">
            <a:avLst/>
          </a:prstGeom>
        </p:spPr>
      </p:pic>
      <p:sp>
        <p:nvSpPr>
          <p:cNvPr id="18" name="Date Placeholder 3"/>
          <p:cNvSpPr txBox="1">
            <a:spLocks/>
          </p:cNvSpPr>
          <p:nvPr userDrawn="1"/>
        </p:nvSpPr>
        <p:spPr>
          <a:xfrm>
            <a:off x="7080308" y="1019660"/>
            <a:ext cx="2052870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Richard</a:t>
            </a:r>
            <a:r>
              <a:rPr lang="en-US" sz="1000" b="1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Woods, </a:t>
            </a:r>
          </a:p>
          <a:p>
            <a:pPr algn="r"/>
            <a:r>
              <a:rPr lang="en-US" sz="1000" b="1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Georgia’s School Superintendent</a:t>
            </a:r>
          </a:p>
          <a:p>
            <a:pPr algn="r"/>
            <a:r>
              <a:rPr lang="en-US" sz="1000" b="1" i="1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“Educating Georgia’s Future”</a:t>
            </a:r>
          </a:p>
          <a:p>
            <a:pPr algn="r"/>
            <a:r>
              <a:rPr lang="en-US" sz="1000" b="1" baseline="0" dirty="0">
                <a:solidFill>
                  <a:schemeClr val="tx1">
                    <a:lumMod val="65000"/>
                    <a:lumOff val="35000"/>
                  </a:schemeClr>
                </a:solidFill>
                <a:hlinkClick r:id="rId4"/>
              </a:rPr>
              <a:t>gadoe.org</a:t>
            </a:r>
            <a:endParaRPr lang="en-US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738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://www.gadoe.org/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19105" y="1434648"/>
            <a:ext cx="8856454" cy="4537566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314359"/>
            <a:ext cx="9144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3983" y="334016"/>
            <a:ext cx="631663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BF81D28A-6477-4EA0-9A4C-03300D2262AB}" type="datetime1">
              <a:rPr lang="en-US" smtClean="0"/>
              <a:t>9/4/2018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E4CEF-BB1E-48C7-AE93-F39F6AA99A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 flipV="1">
            <a:off x="-16415" y="6236140"/>
            <a:ext cx="9160416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613"/>
          <a:stretch/>
        </p:blipFill>
        <p:spPr>
          <a:xfrm>
            <a:off x="6920613" y="50571"/>
            <a:ext cx="2212566" cy="946227"/>
          </a:xfrm>
          <a:prstGeom prst="rect">
            <a:avLst/>
          </a:prstGeom>
        </p:spPr>
      </p:pic>
      <p:sp>
        <p:nvSpPr>
          <p:cNvPr id="13" name="Date Placeholder 3"/>
          <p:cNvSpPr txBox="1">
            <a:spLocks/>
          </p:cNvSpPr>
          <p:nvPr/>
        </p:nvSpPr>
        <p:spPr>
          <a:xfrm>
            <a:off x="7172587" y="1019660"/>
            <a:ext cx="1960591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Richard</a:t>
            </a:r>
            <a:r>
              <a:rPr lang="en-US" sz="1000" b="1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Woods, </a:t>
            </a:r>
          </a:p>
          <a:p>
            <a:pPr algn="r"/>
            <a:r>
              <a:rPr lang="en-US" sz="1000" b="1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Georgia’s School Superintendent</a:t>
            </a:r>
          </a:p>
          <a:p>
            <a:pPr algn="r"/>
            <a:r>
              <a:rPr lang="en-US" sz="1000" b="1" i="1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“Educating Georgia’s Future”</a:t>
            </a:r>
          </a:p>
          <a:p>
            <a:pPr algn="r"/>
            <a:r>
              <a:rPr lang="en-US" sz="1000" b="1" baseline="0" dirty="0">
                <a:solidFill>
                  <a:schemeClr val="tx1">
                    <a:lumMod val="65000"/>
                    <a:lumOff val="35000"/>
                  </a:schemeClr>
                </a:solidFill>
                <a:hlinkClick r:id="rId15"/>
              </a:rPr>
              <a:t>gadoe.org</a:t>
            </a:r>
            <a:endParaRPr lang="en-US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998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 Rounded MT Bold" panose="020F070403050403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adoe.org/Curriculum-Instruction-and-Assessment/Special-Education-Services/Documents/Dispute%20Resolution/IEP%20Facilitation/IEP%20Facilitation%20Parent%20Guide%209-9-2016.pdf" TargetMode="External"/><Relationship Id="rId2" Type="http://schemas.openxmlformats.org/officeDocument/2006/relationships/hyperlink" Target="http://www.gadoe.org/Curriculum-Instruction-and-Assessment/Special-Education-Services/Pages/IEP-Facilitation.asp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adoe.org/Curriculum-Instruction-and-Assessment/Special-Education-Services/Documents/Dispute%20Resolution/IEP%20Facilitation/ES_FIEP%20Flyer%202.pdf" TargetMode="External"/><Relationship Id="rId5" Type="http://schemas.openxmlformats.org/officeDocument/2006/relationships/hyperlink" Target="http://www.gadoe.org/Curriculum-Instruction-and-Assessment/Special-Education-Services/Documents/Dispute%20Resolution/IEP%20Facilitation/FIEP%20Flyer%202%20updated%209-9-16.pdf" TargetMode="External"/><Relationship Id="rId4" Type="http://schemas.openxmlformats.org/officeDocument/2006/relationships/hyperlink" Target="http://www.gadoe.org/Curriculum-Instruction-and-Assessment/Special-Education-Services/Documents/Dispute%20Resolution/IEP%20Facilitation/ES_IEP%20Facilitation%20Parent%20Guide%202-18-2016%20(2).pdf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mailto:pgibson@doe.k12.ga.us" TargetMode="External"/><Relationship Id="rId2" Type="http://schemas.openxmlformats.org/officeDocument/2006/relationships/hyperlink" Target="mailto:jpollard@doe.k12.ga.us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source=images&amp;cd=&amp;cad=rja&amp;uact=8&amp;ved=0ahUKEwiNuJDr9bPKAhUKOT4KHWWtARwQjRwIBw&amp;url=http://masterfulfacilitation.com/social/category/meeting-dysfunction/&amp;psig=AFQjCNFbp9-nbMzqqwhELdUIy_iC5trZ0A&amp;ust=1453225635547255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Facilitated IEP (FIEP) Team Meeting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 Parent Mentor Partnership Kick-Off</a:t>
            </a:r>
          </a:p>
          <a:p>
            <a:r>
              <a:rPr lang="en-US" dirty="0"/>
              <a:t>September 5 - 7, 2018</a:t>
            </a:r>
          </a:p>
          <a:p>
            <a:r>
              <a:rPr lang="en-US" dirty="0"/>
              <a:t>Savannah, Georgia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94CCCB8-5C83-404E-A3A7-8BF440FEC32E}" type="datetime1">
              <a:rPr lang="en-US" smtClean="0"/>
              <a:t>9/4/2018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3E4CEF-BB1E-48C7-AE93-F39F6AA99AD7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4434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FIEP Team Meeting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Began in March 2016 in 4 pilot districts (Bartow, Fulton, Greene, and Union)</a:t>
            </a:r>
          </a:p>
          <a:p>
            <a:r>
              <a:rPr lang="en-US" sz="3200" dirty="0"/>
              <a:t>In August and October 2016, we added White and Turner</a:t>
            </a:r>
          </a:p>
          <a:p>
            <a:r>
              <a:rPr lang="en-US" sz="3200" dirty="0"/>
              <a:t>In January and August 2017, we added Bryan, Butts, Catoosa, Clayton, DeKalb, Evans, Gainesville City, Ivy Prep at Gwinnett and Kirkwood, Jackson, Lowndes, Pierce, Rome City, and State Schools</a:t>
            </a:r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DAE6870-AD18-448A-9B2A-0EFE6DC7B06B}" type="datetime1">
              <a:rPr lang="en-US" smtClean="0"/>
              <a:t>9/4/2018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3E4CEF-BB1E-48C7-AE93-F39F6AA99AD7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721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D656C3-EC41-49AB-A4B1-9EFEE22971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FIEP Team Meeting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D2555B-9FE8-44E2-A2A9-FFFC409AFB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During the 2017-2018 school year, we received 64 FIEP requests and 56 FIEP Team meetings have been held </a:t>
            </a:r>
          </a:p>
          <a:p>
            <a:r>
              <a:rPr lang="en-US" sz="3600" dirty="0"/>
              <a:t>We provide at least 1 facilitator at each FIEP Team meeting</a:t>
            </a:r>
          </a:p>
          <a:p>
            <a:r>
              <a:rPr lang="en-US" sz="3600" dirty="0"/>
              <a:t>242 participant surveys returned</a:t>
            </a:r>
          </a:p>
          <a:p>
            <a:r>
              <a:rPr lang="en-US" sz="3600" dirty="0"/>
              <a:t>48 facilitator surveys returned</a:t>
            </a:r>
          </a:p>
          <a:p>
            <a:endParaRPr lang="en-US" sz="36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BD1C01-2398-40AB-8A96-3EEA2B017FB2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DAE6870-AD18-448A-9B2A-0EFE6DC7B06B}" type="datetime1">
              <a:rPr lang="en-US" smtClean="0"/>
              <a:t>9/4/2018</a:t>
            </a:fld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5C4E7C-226C-4AC4-9A24-0DE47B6A87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3E4CEF-BB1E-48C7-AE93-F39F6AA99AD7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1879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FIEP Team Meeting Project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1228" y="1659579"/>
            <a:ext cx="8284122" cy="537083"/>
          </a:xfrm>
        </p:spPr>
        <p:txBody>
          <a:bodyPr>
            <a:normAutofit/>
          </a:bodyPr>
          <a:lstStyle/>
          <a:p>
            <a:r>
              <a:rPr lang="en-US" dirty="0"/>
              <a:t>As of May 2018, we have 37 participating districts: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DAE6870-AD18-448A-9B2A-0EFE6DC7B06B}" type="datetime1">
              <a:rPr lang="en-US" smtClean="0"/>
              <a:t>9/4/2018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3E4CEF-BB1E-48C7-AE93-F39F6AA99AD7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" y="2190672"/>
            <a:ext cx="2368296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7030A0"/>
                </a:solidFill>
              </a:rPr>
              <a:t>Atlanta Public Schools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Bartow County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Bryan County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Butts County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7030A0"/>
                </a:solidFill>
              </a:rPr>
              <a:t>Cartersville City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Catoosa County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7030A0"/>
                </a:solidFill>
              </a:rPr>
              <a:t>Charlton County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7030A0"/>
                </a:solidFill>
              </a:rPr>
              <a:t>City Schools of Decatur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200" dirty="0"/>
          </a:p>
        </p:txBody>
      </p:sp>
      <p:sp>
        <p:nvSpPr>
          <p:cNvPr id="7" name="TextBox 6"/>
          <p:cNvSpPr txBox="1"/>
          <p:nvPr/>
        </p:nvSpPr>
        <p:spPr>
          <a:xfrm>
            <a:off x="4300123" y="2187591"/>
            <a:ext cx="2620490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Gainesville City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7030A0"/>
                </a:solidFill>
              </a:rPr>
              <a:t>Georgia Cyber Academy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7030A0"/>
                </a:solidFill>
              </a:rPr>
              <a:t>Gordon County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Greene County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Ivy Prep at Gwinnett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Ivy Prep at Kirkwood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Jackson County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7030A0"/>
                </a:solidFill>
              </a:rPr>
              <a:t>Lamar County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Lowndes County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2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317E4F1-B5A8-4305-BCEE-37EA175226B7}"/>
              </a:ext>
            </a:extLst>
          </p:cNvPr>
          <p:cNvSpPr txBox="1"/>
          <p:nvPr/>
        </p:nvSpPr>
        <p:spPr>
          <a:xfrm>
            <a:off x="2181997" y="2178519"/>
            <a:ext cx="2389063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7030A0"/>
                </a:solidFill>
              </a:rPr>
              <a:t>Clarke County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Clayton County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7030A0"/>
                </a:solidFill>
              </a:rPr>
              <a:t>Cobb County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7030A0"/>
                </a:solidFill>
              </a:rPr>
              <a:t>Columbia County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7030A0"/>
                </a:solidFill>
              </a:rPr>
              <a:t>Cook County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7030A0"/>
                </a:solidFill>
              </a:rPr>
              <a:t>Coweta Charter Academy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DeKalb County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Evans County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Fulton County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8F93BF3-59BB-4DEA-AB6F-38E53F7B3DB5}"/>
              </a:ext>
            </a:extLst>
          </p:cNvPr>
          <p:cNvSpPr txBox="1"/>
          <p:nvPr/>
        </p:nvSpPr>
        <p:spPr>
          <a:xfrm>
            <a:off x="6521829" y="2187591"/>
            <a:ext cx="2622172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7030A0"/>
                </a:solidFill>
              </a:rPr>
              <a:t>Miller County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7030A0"/>
                </a:solidFill>
              </a:rPr>
              <a:t>Muscogee County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7030A0"/>
                </a:solidFill>
              </a:rPr>
              <a:t>Oconee County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Pierce County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7030A0"/>
                </a:solidFill>
              </a:rPr>
              <a:t>Richmond County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Rome City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7030A0"/>
                </a:solidFill>
              </a:rPr>
              <a:t>Scintilla Charter Academy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State Schools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Turner County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Union County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White County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9150540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88072"/>
            <a:ext cx="7327358" cy="432503"/>
          </a:xfrm>
        </p:spPr>
        <p:txBody>
          <a:bodyPr>
            <a:noAutofit/>
          </a:bodyPr>
          <a:lstStyle/>
          <a:p>
            <a:r>
              <a:rPr lang="en-US" sz="3600" dirty="0"/>
              <a:t>37 Participating FIEP Districts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DAE6870-AD18-448A-9B2A-0EFE6DC7B06B}" type="datetime1">
              <a:rPr lang="en-US" smtClean="0"/>
              <a:t>9/4/2018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3E4CEF-BB1E-48C7-AE93-F39F6AA99AD7}" type="slidenum">
              <a:rPr lang="en-US" smtClean="0"/>
              <a:pPr/>
              <a:t>13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1156612" y="0"/>
            <a:ext cx="8427901" cy="7574507"/>
            <a:chOff x="895546" y="406648"/>
            <a:chExt cx="6434176" cy="6526767"/>
          </a:xfrm>
        </p:grpSpPr>
        <p:sp>
          <p:nvSpPr>
            <p:cNvPr id="7" name="Rectangle 6"/>
            <p:cNvSpPr/>
            <p:nvPr/>
          </p:nvSpPr>
          <p:spPr>
            <a:xfrm>
              <a:off x="1468022" y="1073020"/>
              <a:ext cx="5861700" cy="5860395"/>
            </a:xfrm>
            <a:prstGeom prst="rect">
              <a:avLst/>
            </a:prstGeom>
            <a:noFill/>
            <a:ln>
              <a:noFill/>
            </a:ln>
          </p:spPr>
        </p:sp>
        <p:grpSp>
          <p:nvGrpSpPr>
            <p:cNvPr id="8" name="Group 7"/>
            <p:cNvGrpSpPr>
              <a:grpSpLocks/>
            </p:cNvGrpSpPr>
            <p:nvPr/>
          </p:nvGrpSpPr>
          <p:grpSpPr bwMode="auto">
            <a:xfrm>
              <a:off x="988775" y="1063192"/>
              <a:ext cx="4798621" cy="4854981"/>
              <a:chOff x="157" y="1276"/>
              <a:chExt cx="7800" cy="9310"/>
            </a:xfrm>
          </p:grpSpPr>
          <p:sp>
            <p:nvSpPr>
              <p:cNvPr id="269" name="Freeform 268"/>
              <p:cNvSpPr>
                <a:spLocks/>
              </p:cNvSpPr>
              <p:nvPr/>
            </p:nvSpPr>
            <p:spPr bwMode="auto">
              <a:xfrm>
                <a:off x="2817" y="7899"/>
                <a:ext cx="679" cy="1113"/>
              </a:xfrm>
              <a:custGeom>
                <a:avLst/>
                <a:gdLst>
                  <a:gd name="T0" fmla="*/ 165 w 679"/>
                  <a:gd name="T1" fmla="*/ 0 h 1113"/>
                  <a:gd name="T2" fmla="*/ 169 w 679"/>
                  <a:gd name="T3" fmla="*/ 7 h 1113"/>
                  <a:gd name="T4" fmla="*/ 314 w 679"/>
                  <a:gd name="T5" fmla="*/ 22 h 1113"/>
                  <a:gd name="T6" fmla="*/ 314 w 679"/>
                  <a:gd name="T7" fmla="*/ 59 h 1113"/>
                  <a:gd name="T8" fmla="*/ 332 w 679"/>
                  <a:gd name="T9" fmla="*/ 36 h 1113"/>
                  <a:gd name="T10" fmla="*/ 404 w 679"/>
                  <a:gd name="T11" fmla="*/ 91 h 1113"/>
                  <a:gd name="T12" fmla="*/ 408 w 679"/>
                  <a:gd name="T13" fmla="*/ 93 h 1113"/>
                  <a:gd name="T14" fmla="*/ 415 w 679"/>
                  <a:gd name="T15" fmla="*/ 100 h 1113"/>
                  <a:gd name="T16" fmla="*/ 418 w 679"/>
                  <a:gd name="T17" fmla="*/ 473 h 1113"/>
                  <a:gd name="T18" fmla="*/ 578 w 679"/>
                  <a:gd name="T19" fmla="*/ 480 h 1113"/>
                  <a:gd name="T20" fmla="*/ 674 w 679"/>
                  <a:gd name="T21" fmla="*/ 585 h 1113"/>
                  <a:gd name="T22" fmla="*/ 679 w 679"/>
                  <a:gd name="T23" fmla="*/ 587 h 1113"/>
                  <a:gd name="T24" fmla="*/ 679 w 679"/>
                  <a:gd name="T25" fmla="*/ 602 h 1113"/>
                  <a:gd name="T26" fmla="*/ 670 w 679"/>
                  <a:gd name="T27" fmla="*/ 1083 h 1113"/>
                  <a:gd name="T28" fmla="*/ 671 w 679"/>
                  <a:gd name="T29" fmla="*/ 1086 h 1113"/>
                  <a:gd name="T30" fmla="*/ 617 w 679"/>
                  <a:gd name="T31" fmla="*/ 1086 h 1113"/>
                  <a:gd name="T32" fmla="*/ 564 w 679"/>
                  <a:gd name="T33" fmla="*/ 1113 h 1113"/>
                  <a:gd name="T34" fmla="*/ 100 w 679"/>
                  <a:gd name="T35" fmla="*/ 1078 h 1113"/>
                  <a:gd name="T36" fmla="*/ 59 w 679"/>
                  <a:gd name="T37" fmla="*/ 1078 h 1113"/>
                  <a:gd name="T38" fmla="*/ 59 w 679"/>
                  <a:gd name="T39" fmla="*/ 1074 h 1113"/>
                  <a:gd name="T40" fmla="*/ 61 w 679"/>
                  <a:gd name="T41" fmla="*/ 906 h 1113"/>
                  <a:gd name="T42" fmla="*/ 62 w 679"/>
                  <a:gd name="T43" fmla="*/ 849 h 1113"/>
                  <a:gd name="T44" fmla="*/ 62 w 679"/>
                  <a:gd name="T45" fmla="*/ 849 h 1113"/>
                  <a:gd name="T46" fmla="*/ 91 w 679"/>
                  <a:gd name="T47" fmla="*/ 598 h 1113"/>
                  <a:gd name="T48" fmla="*/ 64 w 679"/>
                  <a:gd name="T49" fmla="*/ 597 h 1113"/>
                  <a:gd name="T50" fmla="*/ 65 w 679"/>
                  <a:gd name="T51" fmla="*/ 469 h 1113"/>
                  <a:gd name="T52" fmla="*/ 36 w 679"/>
                  <a:gd name="T53" fmla="*/ 469 h 1113"/>
                  <a:gd name="T54" fmla="*/ 70 w 679"/>
                  <a:gd name="T55" fmla="*/ 416 h 1113"/>
                  <a:gd name="T56" fmla="*/ 26 w 679"/>
                  <a:gd name="T57" fmla="*/ 415 h 1113"/>
                  <a:gd name="T58" fmla="*/ 30 w 679"/>
                  <a:gd name="T59" fmla="*/ 411 h 1113"/>
                  <a:gd name="T60" fmla="*/ 0 w 679"/>
                  <a:gd name="T61" fmla="*/ 279 h 1113"/>
                  <a:gd name="T62" fmla="*/ 83 w 679"/>
                  <a:gd name="T63" fmla="*/ 169 h 1113"/>
                  <a:gd name="T64" fmla="*/ 42 w 679"/>
                  <a:gd name="T65" fmla="*/ 100 h 1113"/>
                  <a:gd name="T66" fmla="*/ 99 w 679"/>
                  <a:gd name="T67" fmla="*/ 94 h 1113"/>
                  <a:gd name="T68" fmla="*/ 162 w 679"/>
                  <a:gd name="T69" fmla="*/ 0 h 1113"/>
                  <a:gd name="T70" fmla="*/ 165 w 679"/>
                  <a:gd name="T71" fmla="*/ 0 h 1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679" h="1113">
                    <a:moveTo>
                      <a:pt x="165" y="0"/>
                    </a:moveTo>
                    <a:lnTo>
                      <a:pt x="169" y="7"/>
                    </a:lnTo>
                    <a:lnTo>
                      <a:pt x="314" y="22"/>
                    </a:lnTo>
                    <a:lnTo>
                      <a:pt x="314" y="59"/>
                    </a:lnTo>
                    <a:lnTo>
                      <a:pt x="332" y="36"/>
                    </a:lnTo>
                    <a:lnTo>
                      <a:pt x="404" y="91"/>
                    </a:lnTo>
                    <a:lnTo>
                      <a:pt x="408" y="93"/>
                    </a:lnTo>
                    <a:lnTo>
                      <a:pt x="415" y="100"/>
                    </a:lnTo>
                    <a:lnTo>
                      <a:pt x="418" y="473"/>
                    </a:lnTo>
                    <a:lnTo>
                      <a:pt x="578" y="480"/>
                    </a:lnTo>
                    <a:lnTo>
                      <a:pt x="674" y="585"/>
                    </a:lnTo>
                    <a:lnTo>
                      <a:pt x="679" y="587"/>
                    </a:lnTo>
                    <a:lnTo>
                      <a:pt x="679" y="602"/>
                    </a:lnTo>
                    <a:lnTo>
                      <a:pt x="670" y="1083"/>
                    </a:lnTo>
                    <a:lnTo>
                      <a:pt x="671" y="1086"/>
                    </a:lnTo>
                    <a:lnTo>
                      <a:pt x="617" y="1086"/>
                    </a:lnTo>
                    <a:lnTo>
                      <a:pt x="564" y="1113"/>
                    </a:lnTo>
                    <a:lnTo>
                      <a:pt x="100" y="1078"/>
                    </a:lnTo>
                    <a:lnTo>
                      <a:pt x="59" y="1078"/>
                    </a:lnTo>
                    <a:lnTo>
                      <a:pt x="59" y="1074"/>
                    </a:lnTo>
                    <a:lnTo>
                      <a:pt x="61" y="906"/>
                    </a:lnTo>
                    <a:lnTo>
                      <a:pt x="62" y="849"/>
                    </a:lnTo>
                    <a:lnTo>
                      <a:pt x="62" y="849"/>
                    </a:lnTo>
                    <a:lnTo>
                      <a:pt x="91" y="598"/>
                    </a:lnTo>
                    <a:lnTo>
                      <a:pt x="64" y="597"/>
                    </a:lnTo>
                    <a:lnTo>
                      <a:pt x="65" y="469"/>
                    </a:lnTo>
                    <a:lnTo>
                      <a:pt x="36" y="469"/>
                    </a:lnTo>
                    <a:lnTo>
                      <a:pt x="70" y="416"/>
                    </a:lnTo>
                    <a:lnTo>
                      <a:pt x="26" y="415"/>
                    </a:lnTo>
                    <a:lnTo>
                      <a:pt x="30" y="411"/>
                    </a:lnTo>
                    <a:lnTo>
                      <a:pt x="0" y="279"/>
                    </a:lnTo>
                    <a:lnTo>
                      <a:pt x="83" y="169"/>
                    </a:lnTo>
                    <a:lnTo>
                      <a:pt x="42" y="100"/>
                    </a:lnTo>
                    <a:lnTo>
                      <a:pt x="99" y="94"/>
                    </a:lnTo>
                    <a:lnTo>
                      <a:pt x="162" y="0"/>
                    </a:lnTo>
                    <a:lnTo>
                      <a:pt x="165" y="0"/>
                    </a:lnTo>
                    <a:close/>
                  </a:path>
                </a:pathLst>
              </a:custGeom>
              <a:solidFill>
                <a:srgbClr val="CCFF66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70" name="Rectangle 269"/>
              <p:cNvSpPr>
                <a:spLocks noChangeArrowheads="1"/>
              </p:cNvSpPr>
              <p:nvPr/>
            </p:nvSpPr>
            <p:spPr bwMode="auto">
              <a:xfrm>
                <a:off x="3067" y="8508"/>
                <a:ext cx="267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Worth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71" name="Freeform 270"/>
              <p:cNvSpPr>
                <a:spLocks/>
              </p:cNvSpPr>
              <p:nvPr/>
            </p:nvSpPr>
            <p:spPr bwMode="auto">
              <a:xfrm>
                <a:off x="3925" y="5461"/>
                <a:ext cx="815" cy="891"/>
              </a:xfrm>
              <a:custGeom>
                <a:avLst/>
                <a:gdLst>
                  <a:gd name="T0" fmla="*/ 591 w 815"/>
                  <a:gd name="T1" fmla="*/ 130 h 891"/>
                  <a:gd name="T2" fmla="*/ 597 w 815"/>
                  <a:gd name="T3" fmla="*/ 139 h 891"/>
                  <a:gd name="T4" fmla="*/ 674 w 815"/>
                  <a:gd name="T5" fmla="*/ 320 h 891"/>
                  <a:gd name="T6" fmla="*/ 775 w 815"/>
                  <a:gd name="T7" fmla="*/ 366 h 891"/>
                  <a:gd name="T8" fmla="*/ 810 w 815"/>
                  <a:gd name="T9" fmla="*/ 518 h 891"/>
                  <a:gd name="T10" fmla="*/ 815 w 815"/>
                  <a:gd name="T11" fmla="*/ 523 h 891"/>
                  <a:gd name="T12" fmla="*/ 815 w 815"/>
                  <a:gd name="T13" fmla="*/ 529 h 891"/>
                  <a:gd name="T14" fmla="*/ 800 w 815"/>
                  <a:gd name="T15" fmla="*/ 618 h 891"/>
                  <a:gd name="T16" fmla="*/ 798 w 815"/>
                  <a:gd name="T17" fmla="*/ 631 h 891"/>
                  <a:gd name="T18" fmla="*/ 797 w 815"/>
                  <a:gd name="T19" fmla="*/ 631 h 891"/>
                  <a:gd name="T20" fmla="*/ 352 w 815"/>
                  <a:gd name="T21" fmla="*/ 873 h 891"/>
                  <a:gd name="T22" fmla="*/ 320 w 815"/>
                  <a:gd name="T23" fmla="*/ 891 h 891"/>
                  <a:gd name="T24" fmla="*/ 299 w 815"/>
                  <a:gd name="T25" fmla="*/ 854 h 891"/>
                  <a:gd name="T26" fmla="*/ 21 w 815"/>
                  <a:gd name="T27" fmla="*/ 274 h 891"/>
                  <a:gd name="T28" fmla="*/ 0 w 815"/>
                  <a:gd name="T29" fmla="*/ 232 h 891"/>
                  <a:gd name="T30" fmla="*/ 43 w 815"/>
                  <a:gd name="T31" fmla="*/ 204 h 891"/>
                  <a:gd name="T32" fmla="*/ 78 w 815"/>
                  <a:gd name="T33" fmla="*/ 180 h 891"/>
                  <a:gd name="T34" fmla="*/ 88 w 815"/>
                  <a:gd name="T35" fmla="*/ 173 h 891"/>
                  <a:gd name="T36" fmla="*/ 98 w 815"/>
                  <a:gd name="T37" fmla="*/ 168 h 891"/>
                  <a:gd name="T38" fmla="*/ 232 w 815"/>
                  <a:gd name="T39" fmla="*/ 139 h 891"/>
                  <a:gd name="T40" fmla="*/ 356 w 815"/>
                  <a:gd name="T41" fmla="*/ 53 h 891"/>
                  <a:gd name="T42" fmla="*/ 434 w 815"/>
                  <a:gd name="T43" fmla="*/ 82 h 891"/>
                  <a:gd name="T44" fmla="*/ 404 w 815"/>
                  <a:gd name="T45" fmla="*/ 44 h 891"/>
                  <a:gd name="T46" fmla="*/ 460 w 815"/>
                  <a:gd name="T47" fmla="*/ 0 h 891"/>
                  <a:gd name="T48" fmla="*/ 574 w 815"/>
                  <a:gd name="T49" fmla="*/ 113 h 891"/>
                  <a:gd name="T50" fmla="*/ 591 w 815"/>
                  <a:gd name="T51" fmla="*/ 130 h 8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815" h="891">
                    <a:moveTo>
                      <a:pt x="591" y="130"/>
                    </a:moveTo>
                    <a:lnTo>
                      <a:pt x="597" y="139"/>
                    </a:lnTo>
                    <a:lnTo>
                      <a:pt x="674" y="320"/>
                    </a:lnTo>
                    <a:lnTo>
                      <a:pt x="775" y="366"/>
                    </a:lnTo>
                    <a:lnTo>
                      <a:pt x="810" y="518"/>
                    </a:lnTo>
                    <a:lnTo>
                      <a:pt x="815" y="523"/>
                    </a:lnTo>
                    <a:lnTo>
                      <a:pt x="815" y="529"/>
                    </a:lnTo>
                    <a:lnTo>
                      <a:pt x="800" y="618"/>
                    </a:lnTo>
                    <a:lnTo>
                      <a:pt x="798" y="631"/>
                    </a:lnTo>
                    <a:lnTo>
                      <a:pt x="797" y="631"/>
                    </a:lnTo>
                    <a:lnTo>
                      <a:pt x="352" y="873"/>
                    </a:lnTo>
                    <a:lnTo>
                      <a:pt x="320" y="891"/>
                    </a:lnTo>
                    <a:lnTo>
                      <a:pt x="299" y="854"/>
                    </a:lnTo>
                    <a:lnTo>
                      <a:pt x="21" y="274"/>
                    </a:lnTo>
                    <a:lnTo>
                      <a:pt x="0" y="232"/>
                    </a:lnTo>
                    <a:lnTo>
                      <a:pt x="43" y="204"/>
                    </a:lnTo>
                    <a:lnTo>
                      <a:pt x="78" y="180"/>
                    </a:lnTo>
                    <a:lnTo>
                      <a:pt x="88" y="173"/>
                    </a:lnTo>
                    <a:lnTo>
                      <a:pt x="98" y="168"/>
                    </a:lnTo>
                    <a:lnTo>
                      <a:pt x="232" y="139"/>
                    </a:lnTo>
                    <a:lnTo>
                      <a:pt x="356" y="53"/>
                    </a:lnTo>
                    <a:lnTo>
                      <a:pt x="434" y="82"/>
                    </a:lnTo>
                    <a:lnTo>
                      <a:pt x="404" y="44"/>
                    </a:lnTo>
                    <a:lnTo>
                      <a:pt x="460" y="0"/>
                    </a:lnTo>
                    <a:lnTo>
                      <a:pt x="574" y="113"/>
                    </a:lnTo>
                    <a:lnTo>
                      <a:pt x="591" y="130"/>
                    </a:lnTo>
                    <a:close/>
                  </a:path>
                </a:pathLst>
              </a:custGeom>
              <a:noFill/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72" name="Rectangle 271"/>
              <p:cNvSpPr>
                <a:spLocks noChangeArrowheads="1"/>
              </p:cNvSpPr>
              <p:nvPr/>
            </p:nvSpPr>
            <p:spPr bwMode="auto">
              <a:xfrm>
                <a:off x="4169" y="5787"/>
                <a:ext cx="428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Wilkinson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73" name="Freeform 272"/>
              <p:cNvSpPr>
                <a:spLocks/>
              </p:cNvSpPr>
              <p:nvPr/>
            </p:nvSpPr>
            <p:spPr bwMode="auto">
              <a:xfrm>
                <a:off x="4669" y="3410"/>
                <a:ext cx="900" cy="816"/>
              </a:xfrm>
              <a:custGeom>
                <a:avLst/>
                <a:gdLst>
                  <a:gd name="T0" fmla="*/ 472 w 900"/>
                  <a:gd name="T1" fmla="*/ 0 h 816"/>
                  <a:gd name="T2" fmla="*/ 603 w 900"/>
                  <a:gd name="T3" fmla="*/ 0 h 816"/>
                  <a:gd name="T4" fmla="*/ 604 w 900"/>
                  <a:gd name="T5" fmla="*/ 0 h 816"/>
                  <a:gd name="T6" fmla="*/ 611 w 900"/>
                  <a:gd name="T7" fmla="*/ 25 h 816"/>
                  <a:gd name="T8" fmla="*/ 676 w 900"/>
                  <a:gd name="T9" fmla="*/ 262 h 816"/>
                  <a:gd name="T10" fmla="*/ 736 w 900"/>
                  <a:gd name="T11" fmla="*/ 251 h 816"/>
                  <a:gd name="T12" fmla="*/ 694 w 900"/>
                  <a:gd name="T13" fmla="*/ 327 h 816"/>
                  <a:gd name="T14" fmla="*/ 849 w 900"/>
                  <a:gd name="T15" fmla="*/ 632 h 816"/>
                  <a:gd name="T16" fmla="*/ 900 w 900"/>
                  <a:gd name="T17" fmla="*/ 726 h 816"/>
                  <a:gd name="T18" fmla="*/ 897 w 900"/>
                  <a:gd name="T19" fmla="*/ 727 h 816"/>
                  <a:gd name="T20" fmla="*/ 850 w 900"/>
                  <a:gd name="T21" fmla="*/ 682 h 816"/>
                  <a:gd name="T22" fmla="*/ 786 w 900"/>
                  <a:gd name="T23" fmla="*/ 727 h 816"/>
                  <a:gd name="T24" fmla="*/ 718 w 900"/>
                  <a:gd name="T25" fmla="*/ 699 h 816"/>
                  <a:gd name="T26" fmla="*/ 721 w 900"/>
                  <a:gd name="T27" fmla="*/ 739 h 816"/>
                  <a:gd name="T28" fmla="*/ 600 w 900"/>
                  <a:gd name="T29" fmla="*/ 790 h 816"/>
                  <a:gd name="T30" fmla="*/ 598 w 900"/>
                  <a:gd name="T31" fmla="*/ 790 h 816"/>
                  <a:gd name="T32" fmla="*/ 596 w 900"/>
                  <a:gd name="T33" fmla="*/ 785 h 816"/>
                  <a:gd name="T34" fmla="*/ 594 w 900"/>
                  <a:gd name="T35" fmla="*/ 816 h 816"/>
                  <a:gd name="T36" fmla="*/ 558 w 900"/>
                  <a:gd name="T37" fmla="*/ 805 h 816"/>
                  <a:gd name="T38" fmla="*/ 545 w 900"/>
                  <a:gd name="T39" fmla="*/ 808 h 816"/>
                  <a:gd name="T40" fmla="*/ 540 w 900"/>
                  <a:gd name="T41" fmla="*/ 807 h 816"/>
                  <a:gd name="T42" fmla="*/ 523 w 900"/>
                  <a:gd name="T43" fmla="*/ 771 h 816"/>
                  <a:gd name="T44" fmla="*/ 429 w 900"/>
                  <a:gd name="T45" fmla="*/ 785 h 816"/>
                  <a:gd name="T46" fmla="*/ 310 w 900"/>
                  <a:gd name="T47" fmla="*/ 692 h 816"/>
                  <a:gd name="T48" fmla="*/ 209 w 900"/>
                  <a:gd name="T49" fmla="*/ 719 h 816"/>
                  <a:gd name="T50" fmla="*/ 192 w 900"/>
                  <a:gd name="T51" fmla="*/ 765 h 816"/>
                  <a:gd name="T52" fmla="*/ 87 w 900"/>
                  <a:gd name="T53" fmla="*/ 568 h 816"/>
                  <a:gd name="T54" fmla="*/ 68 w 900"/>
                  <a:gd name="T55" fmla="*/ 529 h 816"/>
                  <a:gd name="T56" fmla="*/ 48 w 900"/>
                  <a:gd name="T57" fmla="*/ 490 h 816"/>
                  <a:gd name="T58" fmla="*/ 0 w 900"/>
                  <a:gd name="T59" fmla="*/ 429 h 816"/>
                  <a:gd name="T60" fmla="*/ 75 w 900"/>
                  <a:gd name="T61" fmla="*/ 291 h 816"/>
                  <a:gd name="T62" fmla="*/ 247 w 900"/>
                  <a:gd name="T63" fmla="*/ 95 h 816"/>
                  <a:gd name="T64" fmla="*/ 342 w 900"/>
                  <a:gd name="T65" fmla="*/ 75 h 816"/>
                  <a:gd name="T66" fmla="*/ 365 w 900"/>
                  <a:gd name="T67" fmla="*/ 33 h 816"/>
                  <a:gd name="T68" fmla="*/ 368 w 900"/>
                  <a:gd name="T69" fmla="*/ 29 h 816"/>
                  <a:gd name="T70" fmla="*/ 373 w 900"/>
                  <a:gd name="T71" fmla="*/ 29 h 816"/>
                  <a:gd name="T72" fmla="*/ 472 w 900"/>
                  <a:gd name="T73" fmla="*/ 0 h 8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900" h="816">
                    <a:moveTo>
                      <a:pt x="472" y="0"/>
                    </a:moveTo>
                    <a:lnTo>
                      <a:pt x="603" y="0"/>
                    </a:lnTo>
                    <a:lnTo>
                      <a:pt x="604" y="0"/>
                    </a:lnTo>
                    <a:lnTo>
                      <a:pt x="611" y="25"/>
                    </a:lnTo>
                    <a:lnTo>
                      <a:pt x="676" y="262"/>
                    </a:lnTo>
                    <a:lnTo>
                      <a:pt x="736" y="251"/>
                    </a:lnTo>
                    <a:lnTo>
                      <a:pt x="694" y="327"/>
                    </a:lnTo>
                    <a:lnTo>
                      <a:pt x="849" y="632"/>
                    </a:lnTo>
                    <a:lnTo>
                      <a:pt x="900" y="726"/>
                    </a:lnTo>
                    <a:lnTo>
                      <a:pt x="897" y="727"/>
                    </a:lnTo>
                    <a:lnTo>
                      <a:pt x="850" y="682"/>
                    </a:lnTo>
                    <a:lnTo>
                      <a:pt x="786" y="727"/>
                    </a:lnTo>
                    <a:lnTo>
                      <a:pt x="718" y="699"/>
                    </a:lnTo>
                    <a:lnTo>
                      <a:pt x="721" y="739"/>
                    </a:lnTo>
                    <a:lnTo>
                      <a:pt x="600" y="790"/>
                    </a:lnTo>
                    <a:lnTo>
                      <a:pt x="598" y="790"/>
                    </a:lnTo>
                    <a:lnTo>
                      <a:pt x="596" y="785"/>
                    </a:lnTo>
                    <a:lnTo>
                      <a:pt x="594" y="816"/>
                    </a:lnTo>
                    <a:lnTo>
                      <a:pt x="558" y="805"/>
                    </a:lnTo>
                    <a:lnTo>
                      <a:pt x="545" y="808"/>
                    </a:lnTo>
                    <a:lnTo>
                      <a:pt x="540" y="807"/>
                    </a:lnTo>
                    <a:lnTo>
                      <a:pt x="523" y="771"/>
                    </a:lnTo>
                    <a:lnTo>
                      <a:pt x="429" y="785"/>
                    </a:lnTo>
                    <a:lnTo>
                      <a:pt x="310" y="692"/>
                    </a:lnTo>
                    <a:lnTo>
                      <a:pt x="209" y="719"/>
                    </a:lnTo>
                    <a:lnTo>
                      <a:pt x="192" y="765"/>
                    </a:lnTo>
                    <a:lnTo>
                      <a:pt x="87" y="568"/>
                    </a:lnTo>
                    <a:lnTo>
                      <a:pt x="68" y="529"/>
                    </a:lnTo>
                    <a:lnTo>
                      <a:pt x="48" y="490"/>
                    </a:lnTo>
                    <a:lnTo>
                      <a:pt x="0" y="429"/>
                    </a:lnTo>
                    <a:lnTo>
                      <a:pt x="75" y="291"/>
                    </a:lnTo>
                    <a:lnTo>
                      <a:pt x="247" y="95"/>
                    </a:lnTo>
                    <a:lnTo>
                      <a:pt x="342" y="75"/>
                    </a:lnTo>
                    <a:lnTo>
                      <a:pt x="365" y="33"/>
                    </a:lnTo>
                    <a:lnTo>
                      <a:pt x="368" y="29"/>
                    </a:lnTo>
                    <a:lnTo>
                      <a:pt x="373" y="29"/>
                    </a:lnTo>
                    <a:lnTo>
                      <a:pt x="472" y="0"/>
                    </a:lnTo>
                    <a:close/>
                  </a:path>
                </a:pathLst>
              </a:custGeom>
              <a:solidFill>
                <a:srgbClr val="FF6600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74" name="Rectangle 273"/>
              <p:cNvSpPr>
                <a:spLocks noChangeArrowheads="1"/>
              </p:cNvSpPr>
              <p:nvPr/>
            </p:nvSpPr>
            <p:spPr bwMode="auto">
              <a:xfrm>
                <a:off x="4902" y="3698"/>
                <a:ext cx="295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Wilkes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75" name="Freeform 274"/>
              <p:cNvSpPr>
                <a:spLocks/>
              </p:cNvSpPr>
              <p:nvPr/>
            </p:nvSpPr>
            <p:spPr bwMode="auto">
              <a:xfrm>
                <a:off x="3562" y="7299"/>
                <a:ext cx="771" cy="603"/>
              </a:xfrm>
              <a:custGeom>
                <a:avLst/>
                <a:gdLst>
                  <a:gd name="T0" fmla="*/ 353 w 771"/>
                  <a:gd name="T1" fmla="*/ 0 h 603"/>
                  <a:gd name="T2" fmla="*/ 431 w 771"/>
                  <a:gd name="T3" fmla="*/ 2 h 603"/>
                  <a:gd name="T4" fmla="*/ 480 w 771"/>
                  <a:gd name="T5" fmla="*/ 54 h 603"/>
                  <a:gd name="T6" fmla="*/ 487 w 771"/>
                  <a:gd name="T7" fmla="*/ 58 h 603"/>
                  <a:gd name="T8" fmla="*/ 496 w 771"/>
                  <a:gd name="T9" fmla="*/ 70 h 603"/>
                  <a:gd name="T10" fmla="*/ 562 w 771"/>
                  <a:gd name="T11" fmla="*/ 116 h 603"/>
                  <a:gd name="T12" fmla="*/ 538 w 771"/>
                  <a:gd name="T13" fmla="*/ 176 h 603"/>
                  <a:gd name="T14" fmla="*/ 591 w 771"/>
                  <a:gd name="T15" fmla="*/ 292 h 603"/>
                  <a:gd name="T16" fmla="*/ 569 w 771"/>
                  <a:gd name="T17" fmla="*/ 316 h 603"/>
                  <a:gd name="T18" fmla="*/ 722 w 771"/>
                  <a:gd name="T19" fmla="*/ 481 h 603"/>
                  <a:gd name="T20" fmla="*/ 720 w 771"/>
                  <a:gd name="T21" fmla="*/ 490 h 603"/>
                  <a:gd name="T22" fmla="*/ 719 w 771"/>
                  <a:gd name="T23" fmla="*/ 496 h 603"/>
                  <a:gd name="T24" fmla="*/ 771 w 771"/>
                  <a:gd name="T25" fmla="*/ 596 h 603"/>
                  <a:gd name="T26" fmla="*/ 770 w 771"/>
                  <a:gd name="T27" fmla="*/ 600 h 603"/>
                  <a:gd name="T28" fmla="*/ 766 w 771"/>
                  <a:gd name="T29" fmla="*/ 597 h 603"/>
                  <a:gd name="T30" fmla="*/ 758 w 771"/>
                  <a:gd name="T31" fmla="*/ 593 h 603"/>
                  <a:gd name="T32" fmla="*/ 746 w 771"/>
                  <a:gd name="T33" fmla="*/ 597 h 603"/>
                  <a:gd name="T34" fmla="*/ 378 w 771"/>
                  <a:gd name="T35" fmla="*/ 603 h 603"/>
                  <a:gd name="T36" fmla="*/ 234 w 771"/>
                  <a:gd name="T37" fmla="*/ 601 h 603"/>
                  <a:gd name="T38" fmla="*/ 218 w 771"/>
                  <a:gd name="T39" fmla="*/ 601 h 603"/>
                  <a:gd name="T40" fmla="*/ 44 w 771"/>
                  <a:gd name="T41" fmla="*/ 587 h 603"/>
                  <a:gd name="T42" fmla="*/ 20 w 771"/>
                  <a:gd name="T43" fmla="*/ 587 h 603"/>
                  <a:gd name="T44" fmla="*/ 0 w 771"/>
                  <a:gd name="T45" fmla="*/ 587 h 603"/>
                  <a:gd name="T46" fmla="*/ 0 w 771"/>
                  <a:gd name="T47" fmla="*/ 576 h 603"/>
                  <a:gd name="T48" fmla="*/ 5 w 771"/>
                  <a:gd name="T49" fmla="*/ 225 h 603"/>
                  <a:gd name="T50" fmla="*/ 5 w 771"/>
                  <a:gd name="T51" fmla="*/ 221 h 603"/>
                  <a:gd name="T52" fmla="*/ 5 w 771"/>
                  <a:gd name="T53" fmla="*/ 205 h 603"/>
                  <a:gd name="T54" fmla="*/ 7 w 771"/>
                  <a:gd name="T55" fmla="*/ 35 h 603"/>
                  <a:gd name="T56" fmla="*/ 7 w 771"/>
                  <a:gd name="T57" fmla="*/ 32 h 603"/>
                  <a:gd name="T58" fmla="*/ 59 w 771"/>
                  <a:gd name="T59" fmla="*/ 32 h 603"/>
                  <a:gd name="T60" fmla="*/ 313 w 771"/>
                  <a:gd name="T61" fmla="*/ 34 h 603"/>
                  <a:gd name="T62" fmla="*/ 353 w 771"/>
                  <a:gd name="T63" fmla="*/ 0 h 6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771" h="603">
                    <a:moveTo>
                      <a:pt x="353" y="0"/>
                    </a:moveTo>
                    <a:lnTo>
                      <a:pt x="431" y="2"/>
                    </a:lnTo>
                    <a:lnTo>
                      <a:pt x="480" y="54"/>
                    </a:lnTo>
                    <a:lnTo>
                      <a:pt x="487" y="58"/>
                    </a:lnTo>
                    <a:lnTo>
                      <a:pt x="496" y="70"/>
                    </a:lnTo>
                    <a:lnTo>
                      <a:pt x="562" y="116"/>
                    </a:lnTo>
                    <a:lnTo>
                      <a:pt x="538" y="176"/>
                    </a:lnTo>
                    <a:lnTo>
                      <a:pt x="591" y="292"/>
                    </a:lnTo>
                    <a:lnTo>
                      <a:pt x="569" y="316"/>
                    </a:lnTo>
                    <a:lnTo>
                      <a:pt x="722" y="481"/>
                    </a:lnTo>
                    <a:lnTo>
                      <a:pt x="720" y="490"/>
                    </a:lnTo>
                    <a:lnTo>
                      <a:pt x="719" y="496"/>
                    </a:lnTo>
                    <a:lnTo>
                      <a:pt x="771" y="596"/>
                    </a:lnTo>
                    <a:lnTo>
                      <a:pt x="770" y="600"/>
                    </a:lnTo>
                    <a:lnTo>
                      <a:pt x="766" y="597"/>
                    </a:lnTo>
                    <a:lnTo>
                      <a:pt x="758" y="593"/>
                    </a:lnTo>
                    <a:lnTo>
                      <a:pt x="746" y="597"/>
                    </a:lnTo>
                    <a:lnTo>
                      <a:pt x="378" y="603"/>
                    </a:lnTo>
                    <a:lnTo>
                      <a:pt x="234" y="601"/>
                    </a:lnTo>
                    <a:lnTo>
                      <a:pt x="218" y="601"/>
                    </a:lnTo>
                    <a:lnTo>
                      <a:pt x="44" y="587"/>
                    </a:lnTo>
                    <a:lnTo>
                      <a:pt x="20" y="587"/>
                    </a:lnTo>
                    <a:lnTo>
                      <a:pt x="0" y="587"/>
                    </a:lnTo>
                    <a:lnTo>
                      <a:pt x="0" y="576"/>
                    </a:lnTo>
                    <a:lnTo>
                      <a:pt x="5" y="225"/>
                    </a:lnTo>
                    <a:lnTo>
                      <a:pt x="5" y="221"/>
                    </a:lnTo>
                    <a:lnTo>
                      <a:pt x="5" y="205"/>
                    </a:lnTo>
                    <a:lnTo>
                      <a:pt x="7" y="35"/>
                    </a:lnTo>
                    <a:lnTo>
                      <a:pt x="7" y="32"/>
                    </a:lnTo>
                    <a:lnTo>
                      <a:pt x="59" y="32"/>
                    </a:lnTo>
                    <a:lnTo>
                      <a:pt x="313" y="34"/>
                    </a:lnTo>
                    <a:lnTo>
                      <a:pt x="353" y="0"/>
                    </a:lnTo>
                    <a:close/>
                  </a:path>
                </a:pathLst>
              </a:custGeom>
              <a:solidFill>
                <a:srgbClr val="CCFFCC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76" name="Rectangle 275"/>
              <p:cNvSpPr>
                <a:spLocks noChangeArrowheads="1"/>
              </p:cNvSpPr>
              <p:nvPr/>
            </p:nvSpPr>
            <p:spPr bwMode="auto">
              <a:xfrm>
                <a:off x="3715" y="7481"/>
                <a:ext cx="295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Wilcox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77" name="Freeform 276"/>
              <p:cNvSpPr>
                <a:spLocks/>
              </p:cNvSpPr>
              <p:nvPr/>
            </p:nvSpPr>
            <p:spPr bwMode="auto">
              <a:xfrm>
                <a:off x="805" y="1303"/>
                <a:ext cx="634" cy="781"/>
              </a:xfrm>
              <a:custGeom>
                <a:avLst/>
                <a:gdLst>
                  <a:gd name="T0" fmla="*/ 406 w 634"/>
                  <a:gd name="T1" fmla="*/ 0 h 781"/>
                  <a:gd name="T2" fmla="*/ 622 w 634"/>
                  <a:gd name="T3" fmla="*/ 0 h 781"/>
                  <a:gd name="T4" fmla="*/ 634 w 634"/>
                  <a:gd name="T5" fmla="*/ 1 h 781"/>
                  <a:gd name="T6" fmla="*/ 577 w 634"/>
                  <a:gd name="T7" fmla="*/ 147 h 781"/>
                  <a:gd name="T8" fmla="*/ 620 w 634"/>
                  <a:gd name="T9" fmla="*/ 248 h 781"/>
                  <a:gd name="T10" fmla="*/ 541 w 634"/>
                  <a:gd name="T11" fmla="*/ 366 h 781"/>
                  <a:gd name="T12" fmla="*/ 584 w 634"/>
                  <a:gd name="T13" fmla="*/ 401 h 781"/>
                  <a:gd name="T14" fmla="*/ 513 w 634"/>
                  <a:gd name="T15" fmla="*/ 439 h 781"/>
                  <a:gd name="T16" fmla="*/ 562 w 634"/>
                  <a:gd name="T17" fmla="*/ 516 h 781"/>
                  <a:gd name="T18" fmla="*/ 523 w 634"/>
                  <a:gd name="T19" fmla="*/ 534 h 781"/>
                  <a:gd name="T20" fmla="*/ 548 w 634"/>
                  <a:gd name="T21" fmla="*/ 572 h 781"/>
                  <a:gd name="T22" fmla="*/ 413 w 634"/>
                  <a:gd name="T23" fmla="*/ 582 h 781"/>
                  <a:gd name="T24" fmla="*/ 495 w 634"/>
                  <a:gd name="T25" fmla="*/ 674 h 781"/>
                  <a:gd name="T26" fmla="*/ 397 w 634"/>
                  <a:gd name="T27" fmla="*/ 650 h 781"/>
                  <a:gd name="T28" fmla="*/ 452 w 634"/>
                  <a:gd name="T29" fmla="*/ 736 h 781"/>
                  <a:gd name="T30" fmla="*/ 451 w 634"/>
                  <a:gd name="T31" fmla="*/ 743 h 781"/>
                  <a:gd name="T32" fmla="*/ 451 w 634"/>
                  <a:gd name="T33" fmla="*/ 748 h 781"/>
                  <a:gd name="T34" fmla="*/ 426 w 634"/>
                  <a:gd name="T35" fmla="*/ 762 h 781"/>
                  <a:gd name="T36" fmla="*/ 427 w 634"/>
                  <a:gd name="T37" fmla="*/ 762 h 781"/>
                  <a:gd name="T38" fmla="*/ 209 w 634"/>
                  <a:gd name="T39" fmla="*/ 781 h 781"/>
                  <a:gd name="T40" fmla="*/ 209 w 634"/>
                  <a:gd name="T41" fmla="*/ 768 h 781"/>
                  <a:gd name="T42" fmla="*/ 208 w 634"/>
                  <a:gd name="T43" fmla="*/ 583 h 781"/>
                  <a:gd name="T44" fmla="*/ 0 w 634"/>
                  <a:gd name="T45" fmla="*/ 562 h 781"/>
                  <a:gd name="T46" fmla="*/ 36 w 634"/>
                  <a:gd name="T47" fmla="*/ 476 h 781"/>
                  <a:gd name="T48" fmla="*/ 42 w 634"/>
                  <a:gd name="T49" fmla="*/ 463 h 781"/>
                  <a:gd name="T50" fmla="*/ 49 w 634"/>
                  <a:gd name="T51" fmla="*/ 429 h 781"/>
                  <a:gd name="T52" fmla="*/ 65 w 634"/>
                  <a:gd name="T53" fmla="*/ 353 h 781"/>
                  <a:gd name="T54" fmla="*/ 189 w 634"/>
                  <a:gd name="T55" fmla="*/ 354 h 781"/>
                  <a:gd name="T56" fmla="*/ 189 w 634"/>
                  <a:gd name="T57" fmla="*/ 261 h 781"/>
                  <a:gd name="T58" fmla="*/ 275 w 634"/>
                  <a:gd name="T59" fmla="*/ 230 h 781"/>
                  <a:gd name="T60" fmla="*/ 257 w 634"/>
                  <a:gd name="T61" fmla="*/ 164 h 781"/>
                  <a:gd name="T62" fmla="*/ 334 w 634"/>
                  <a:gd name="T63" fmla="*/ 0 h 781"/>
                  <a:gd name="T64" fmla="*/ 377 w 634"/>
                  <a:gd name="T65" fmla="*/ 0 h 781"/>
                  <a:gd name="T66" fmla="*/ 406 w 634"/>
                  <a:gd name="T67" fmla="*/ 0 h 7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634" h="781">
                    <a:moveTo>
                      <a:pt x="406" y="0"/>
                    </a:moveTo>
                    <a:lnTo>
                      <a:pt x="622" y="0"/>
                    </a:lnTo>
                    <a:lnTo>
                      <a:pt x="634" y="1"/>
                    </a:lnTo>
                    <a:lnTo>
                      <a:pt x="577" y="147"/>
                    </a:lnTo>
                    <a:lnTo>
                      <a:pt x="620" y="248"/>
                    </a:lnTo>
                    <a:lnTo>
                      <a:pt x="541" y="366"/>
                    </a:lnTo>
                    <a:lnTo>
                      <a:pt x="584" y="401"/>
                    </a:lnTo>
                    <a:lnTo>
                      <a:pt x="513" y="439"/>
                    </a:lnTo>
                    <a:lnTo>
                      <a:pt x="562" y="516"/>
                    </a:lnTo>
                    <a:lnTo>
                      <a:pt x="523" y="534"/>
                    </a:lnTo>
                    <a:lnTo>
                      <a:pt x="548" y="572"/>
                    </a:lnTo>
                    <a:lnTo>
                      <a:pt x="413" y="582"/>
                    </a:lnTo>
                    <a:lnTo>
                      <a:pt x="495" y="674"/>
                    </a:lnTo>
                    <a:lnTo>
                      <a:pt x="397" y="650"/>
                    </a:lnTo>
                    <a:lnTo>
                      <a:pt x="452" y="736"/>
                    </a:lnTo>
                    <a:lnTo>
                      <a:pt x="451" y="743"/>
                    </a:lnTo>
                    <a:lnTo>
                      <a:pt x="451" y="748"/>
                    </a:lnTo>
                    <a:lnTo>
                      <a:pt x="426" y="762"/>
                    </a:lnTo>
                    <a:lnTo>
                      <a:pt x="427" y="762"/>
                    </a:lnTo>
                    <a:lnTo>
                      <a:pt x="209" y="781"/>
                    </a:lnTo>
                    <a:lnTo>
                      <a:pt x="209" y="768"/>
                    </a:lnTo>
                    <a:lnTo>
                      <a:pt x="208" y="583"/>
                    </a:lnTo>
                    <a:lnTo>
                      <a:pt x="0" y="562"/>
                    </a:lnTo>
                    <a:lnTo>
                      <a:pt x="36" y="476"/>
                    </a:lnTo>
                    <a:lnTo>
                      <a:pt x="42" y="463"/>
                    </a:lnTo>
                    <a:lnTo>
                      <a:pt x="49" y="429"/>
                    </a:lnTo>
                    <a:lnTo>
                      <a:pt x="65" y="353"/>
                    </a:lnTo>
                    <a:lnTo>
                      <a:pt x="189" y="354"/>
                    </a:lnTo>
                    <a:lnTo>
                      <a:pt x="189" y="261"/>
                    </a:lnTo>
                    <a:lnTo>
                      <a:pt x="275" y="230"/>
                    </a:lnTo>
                    <a:lnTo>
                      <a:pt x="257" y="164"/>
                    </a:lnTo>
                    <a:lnTo>
                      <a:pt x="334" y="0"/>
                    </a:lnTo>
                    <a:lnTo>
                      <a:pt x="377" y="0"/>
                    </a:lnTo>
                    <a:lnTo>
                      <a:pt x="406" y="0"/>
                    </a:lnTo>
                    <a:close/>
                  </a:path>
                </a:pathLst>
              </a:custGeom>
              <a:solidFill>
                <a:srgbClr val="00CCFF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78" name="Rectangle 277"/>
              <p:cNvSpPr>
                <a:spLocks noChangeArrowheads="1"/>
              </p:cNvSpPr>
              <p:nvPr/>
            </p:nvSpPr>
            <p:spPr bwMode="auto">
              <a:xfrm>
                <a:off x="904" y="1725"/>
                <a:ext cx="384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Whitfield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79" name="Freeform 278"/>
              <p:cNvSpPr>
                <a:spLocks/>
              </p:cNvSpPr>
              <p:nvPr/>
            </p:nvSpPr>
            <p:spPr bwMode="auto">
              <a:xfrm>
                <a:off x="3093" y="1695"/>
                <a:ext cx="462" cy="626"/>
              </a:xfrm>
              <a:custGeom>
                <a:avLst/>
                <a:gdLst>
                  <a:gd name="T0" fmla="*/ 237 w 462"/>
                  <a:gd name="T1" fmla="*/ 0 h 626"/>
                  <a:gd name="T2" fmla="*/ 341 w 462"/>
                  <a:gd name="T3" fmla="*/ 0 h 626"/>
                  <a:gd name="T4" fmla="*/ 346 w 462"/>
                  <a:gd name="T5" fmla="*/ 1 h 626"/>
                  <a:gd name="T6" fmla="*/ 356 w 462"/>
                  <a:gd name="T7" fmla="*/ 25 h 626"/>
                  <a:gd name="T8" fmla="*/ 440 w 462"/>
                  <a:gd name="T9" fmla="*/ 79 h 626"/>
                  <a:gd name="T10" fmla="*/ 419 w 462"/>
                  <a:gd name="T11" fmla="*/ 255 h 626"/>
                  <a:gd name="T12" fmla="*/ 375 w 462"/>
                  <a:gd name="T13" fmla="*/ 311 h 626"/>
                  <a:gd name="T14" fmla="*/ 462 w 462"/>
                  <a:gd name="T15" fmla="*/ 533 h 626"/>
                  <a:gd name="T16" fmla="*/ 372 w 462"/>
                  <a:gd name="T17" fmla="*/ 617 h 626"/>
                  <a:gd name="T18" fmla="*/ 373 w 462"/>
                  <a:gd name="T19" fmla="*/ 626 h 626"/>
                  <a:gd name="T20" fmla="*/ 372 w 462"/>
                  <a:gd name="T21" fmla="*/ 626 h 626"/>
                  <a:gd name="T22" fmla="*/ 157 w 462"/>
                  <a:gd name="T23" fmla="*/ 603 h 626"/>
                  <a:gd name="T24" fmla="*/ 157 w 462"/>
                  <a:gd name="T25" fmla="*/ 605 h 626"/>
                  <a:gd name="T26" fmla="*/ 84 w 462"/>
                  <a:gd name="T27" fmla="*/ 622 h 626"/>
                  <a:gd name="T28" fmla="*/ 59 w 462"/>
                  <a:gd name="T29" fmla="*/ 621 h 626"/>
                  <a:gd name="T30" fmla="*/ 60 w 462"/>
                  <a:gd name="T31" fmla="*/ 612 h 626"/>
                  <a:gd name="T32" fmla="*/ 80 w 462"/>
                  <a:gd name="T33" fmla="*/ 565 h 626"/>
                  <a:gd name="T34" fmla="*/ 22 w 462"/>
                  <a:gd name="T35" fmla="*/ 526 h 626"/>
                  <a:gd name="T36" fmla="*/ 0 w 462"/>
                  <a:gd name="T37" fmla="*/ 361 h 626"/>
                  <a:gd name="T38" fmla="*/ 37 w 462"/>
                  <a:gd name="T39" fmla="*/ 169 h 626"/>
                  <a:gd name="T40" fmla="*/ 36 w 462"/>
                  <a:gd name="T41" fmla="*/ 166 h 626"/>
                  <a:gd name="T42" fmla="*/ 46 w 462"/>
                  <a:gd name="T43" fmla="*/ 160 h 626"/>
                  <a:gd name="T44" fmla="*/ 84 w 462"/>
                  <a:gd name="T45" fmla="*/ 148 h 626"/>
                  <a:gd name="T46" fmla="*/ 116 w 462"/>
                  <a:gd name="T47" fmla="*/ 32 h 626"/>
                  <a:gd name="T48" fmla="*/ 171 w 462"/>
                  <a:gd name="T49" fmla="*/ 18 h 626"/>
                  <a:gd name="T50" fmla="*/ 237 w 462"/>
                  <a:gd name="T51" fmla="*/ 0 h 6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462" h="626">
                    <a:moveTo>
                      <a:pt x="237" y="0"/>
                    </a:moveTo>
                    <a:lnTo>
                      <a:pt x="341" y="0"/>
                    </a:lnTo>
                    <a:lnTo>
                      <a:pt x="346" y="1"/>
                    </a:lnTo>
                    <a:lnTo>
                      <a:pt x="356" y="25"/>
                    </a:lnTo>
                    <a:lnTo>
                      <a:pt x="440" y="79"/>
                    </a:lnTo>
                    <a:lnTo>
                      <a:pt x="419" y="255"/>
                    </a:lnTo>
                    <a:lnTo>
                      <a:pt x="375" y="311"/>
                    </a:lnTo>
                    <a:lnTo>
                      <a:pt x="462" y="533"/>
                    </a:lnTo>
                    <a:lnTo>
                      <a:pt x="372" y="617"/>
                    </a:lnTo>
                    <a:lnTo>
                      <a:pt x="373" y="626"/>
                    </a:lnTo>
                    <a:lnTo>
                      <a:pt x="372" y="626"/>
                    </a:lnTo>
                    <a:lnTo>
                      <a:pt x="157" y="603"/>
                    </a:lnTo>
                    <a:lnTo>
                      <a:pt x="157" y="605"/>
                    </a:lnTo>
                    <a:lnTo>
                      <a:pt x="84" y="622"/>
                    </a:lnTo>
                    <a:lnTo>
                      <a:pt x="59" y="621"/>
                    </a:lnTo>
                    <a:lnTo>
                      <a:pt x="60" y="612"/>
                    </a:lnTo>
                    <a:lnTo>
                      <a:pt x="80" y="565"/>
                    </a:lnTo>
                    <a:lnTo>
                      <a:pt x="22" y="526"/>
                    </a:lnTo>
                    <a:lnTo>
                      <a:pt x="0" y="361"/>
                    </a:lnTo>
                    <a:lnTo>
                      <a:pt x="37" y="169"/>
                    </a:lnTo>
                    <a:lnTo>
                      <a:pt x="36" y="166"/>
                    </a:lnTo>
                    <a:lnTo>
                      <a:pt x="46" y="160"/>
                    </a:lnTo>
                    <a:lnTo>
                      <a:pt x="84" y="148"/>
                    </a:lnTo>
                    <a:lnTo>
                      <a:pt x="116" y="32"/>
                    </a:lnTo>
                    <a:lnTo>
                      <a:pt x="171" y="18"/>
                    </a:lnTo>
                    <a:lnTo>
                      <a:pt x="237" y="0"/>
                    </a:lnTo>
                    <a:close/>
                  </a:path>
                </a:pathLst>
              </a:custGeom>
              <a:pattFill prst="wdUpDiag">
                <a:fgClr>
                  <a:srgbClr val="00FF00"/>
                </a:fgClr>
                <a:bgClr>
                  <a:schemeClr val="bg1"/>
                </a:bgClr>
              </a:pattFill>
              <a:ln w="254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80" name="Rectangle 279"/>
              <p:cNvSpPr>
                <a:spLocks noChangeArrowheads="1"/>
              </p:cNvSpPr>
              <p:nvPr/>
            </p:nvSpPr>
            <p:spPr bwMode="auto">
              <a:xfrm>
                <a:off x="3164" y="1888"/>
                <a:ext cx="256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White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81" name="Freeform 280"/>
              <p:cNvSpPr>
                <a:spLocks/>
              </p:cNvSpPr>
              <p:nvPr/>
            </p:nvSpPr>
            <p:spPr bwMode="auto">
              <a:xfrm>
                <a:off x="4753" y="6930"/>
                <a:ext cx="708" cy="820"/>
              </a:xfrm>
              <a:custGeom>
                <a:avLst/>
                <a:gdLst>
                  <a:gd name="T0" fmla="*/ 373 w 708"/>
                  <a:gd name="T1" fmla="*/ 13 h 820"/>
                  <a:gd name="T2" fmla="*/ 386 w 708"/>
                  <a:gd name="T3" fmla="*/ 0 h 820"/>
                  <a:gd name="T4" fmla="*/ 390 w 708"/>
                  <a:gd name="T5" fmla="*/ 7 h 820"/>
                  <a:gd name="T6" fmla="*/ 481 w 708"/>
                  <a:gd name="T7" fmla="*/ 10 h 820"/>
                  <a:gd name="T8" fmla="*/ 504 w 708"/>
                  <a:gd name="T9" fmla="*/ 24 h 820"/>
                  <a:gd name="T10" fmla="*/ 509 w 708"/>
                  <a:gd name="T11" fmla="*/ 26 h 820"/>
                  <a:gd name="T12" fmla="*/ 579 w 708"/>
                  <a:gd name="T13" fmla="*/ 312 h 820"/>
                  <a:gd name="T14" fmla="*/ 548 w 708"/>
                  <a:gd name="T15" fmla="*/ 373 h 820"/>
                  <a:gd name="T16" fmla="*/ 587 w 708"/>
                  <a:gd name="T17" fmla="*/ 571 h 820"/>
                  <a:gd name="T18" fmla="*/ 708 w 708"/>
                  <a:gd name="T19" fmla="*/ 728 h 820"/>
                  <a:gd name="T20" fmla="*/ 702 w 708"/>
                  <a:gd name="T21" fmla="*/ 736 h 820"/>
                  <a:gd name="T22" fmla="*/ 701 w 708"/>
                  <a:gd name="T23" fmla="*/ 742 h 820"/>
                  <a:gd name="T24" fmla="*/ 524 w 708"/>
                  <a:gd name="T25" fmla="*/ 820 h 820"/>
                  <a:gd name="T26" fmla="*/ 521 w 708"/>
                  <a:gd name="T27" fmla="*/ 820 h 820"/>
                  <a:gd name="T28" fmla="*/ 521 w 708"/>
                  <a:gd name="T29" fmla="*/ 818 h 820"/>
                  <a:gd name="T30" fmla="*/ 389 w 708"/>
                  <a:gd name="T31" fmla="*/ 648 h 820"/>
                  <a:gd name="T32" fmla="*/ 94 w 708"/>
                  <a:gd name="T33" fmla="*/ 482 h 820"/>
                  <a:gd name="T34" fmla="*/ 20 w 708"/>
                  <a:gd name="T35" fmla="*/ 387 h 820"/>
                  <a:gd name="T36" fmla="*/ 6 w 708"/>
                  <a:gd name="T37" fmla="*/ 387 h 820"/>
                  <a:gd name="T38" fmla="*/ 0 w 708"/>
                  <a:gd name="T39" fmla="*/ 387 h 820"/>
                  <a:gd name="T40" fmla="*/ 21 w 708"/>
                  <a:gd name="T41" fmla="*/ 365 h 820"/>
                  <a:gd name="T42" fmla="*/ 85 w 708"/>
                  <a:gd name="T43" fmla="*/ 302 h 820"/>
                  <a:gd name="T44" fmla="*/ 115 w 708"/>
                  <a:gd name="T45" fmla="*/ 260 h 820"/>
                  <a:gd name="T46" fmla="*/ 98 w 708"/>
                  <a:gd name="T47" fmla="*/ 238 h 820"/>
                  <a:gd name="T48" fmla="*/ 110 w 708"/>
                  <a:gd name="T49" fmla="*/ 229 h 820"/>
                  <a:gd name="T50" fmla="*/ 145 w 708"/>
                  <a:gd name="T51" fmla="*/ 241 h 820"/>
                  <a:gd name="T52" fmla="*/ 373 w 708"/>
                  <a:gd name="T53" fmla="*/ 13 h 8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708" h="820">
                    <a:moveTo>
                      <a:pt x="373" y="13"/>
                    </a:moveTo>
                    <a:lnTo>
                      <a:pt x="386" y="0"/>
                    </a:lnTo>
                    <a:lnTo>
                      <a:pt x="390" y="7"/>
                    </a:lnTo>
                    <a:lnTo>
                      <a:pt x="481" y="10"/>
                    </a:lnTo>
                    <a:lnTo>
                      <a:pt x="504" y="24"/>
                    </a:lnTo>
                    <a:lnTo>
                      <a:pt x="509" y="26"/>
                    </a:lnTo>
                    <a:lnTo>
                      <a:pt x="579" y="312"/>
                    </a:lnTo>
                    <a:lnTo>
                      <a:pt x="548" y="373"/>
                    </a:lnTo>
                    <a:lnTo>
                      <a:pt x="587" y="571"/>
                    </a:lnTo>
                    <a:lnTo>
                      <a:pt x="708" y="728"/>
                    </a:lnTo>
                    <a:lnTo>
                      <a:pt x="702" y="736"/>
                    </a:lnTo>
                    <a:lnTo>
                      <a:pt x="701" y="742"/>
                    </a:lnTo>
                    <a:lnTo>
                      <a:pt x="524" y="820"/>
                    </a:lnTo>
                    <a:lnTo>
                      <a:pt x="521" y="820"/>
                    </a:lnTo>
                    <a:lnTo>
                      <a:pt x="521" y="818"/>
                    </a:lnTo>
                    <a:lnTo>
                      <a:pt x="389" y="648"/>
                    </a:lnTo>
                    <a:lnTo>
                      <a:pt x="94" y="482"/>
                    </a:lnTo>
                    <a:lnTo>
                      <a:pt x="20" y="387"/>
                    </a:lnTo>
                    <a:lnTo>
                      <a:pt x="6" y="387"/>
                    </a:lnTo>
                    <a:lnTo>
                      <a:pt x="0" y="387"/>
                    </a:lnTo>
                    <a:lnTo>
                      <a:pt x="21" y="365"/>
                    </a:lnTo>
                    <a:lnTo>
                      <a:pt x="85" y="302"/>
                    </a:lnTo>
                    <a:lnTo>
                      <a:pt x="115" y="260"/>
                    </a:lnTo>
                    <a:lnTo>
                      <a:pt x="98" y="238"/>
                    </a:lnTo>
                    <a:lnTo>
                      <a:pt x="110" y="229"/>
                    </a:lnTo>
                    <a:lnTo>
                      <a:pt x="145" y="241"/>
                    </a:lnTo>
                    <a:lnTo>
                      <a:pt x="373" y="13"/>
                    </a:lnTo>
                    <a:close/>
                  </a:path>
                </a:pathLst>
              </a:custGeom>
              <a:solidFill>
                <a:srgbClr val="CCFFCC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82" name="Rectangle 281"/>
              <p:cNvSpPr>
                <a:spLocks noChangeArrowheads="1"/>
              </p:cNvSpPr>
              <p:nvPr/>
            </p:nvSpPr>
            <p:spPr bwMode="auto">
              <a:xfrm>
                <a:off x="4871" y="7220"/>
                <a:ext cx="373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Wheeler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83" name="Freeform 282"/>
              <p:cNvSpPr>
                <a:spLocks/>
              </p:cNvSpPr>
              <p:nvPr/>
            </p:nvSpPr>
            <p:spPr bwMode="auto">
              <a:xfrm>
                <a:off x="1713" y="7090"/>
                <a:ext cx="398" cy="659"/>
              </a:xfrm>
              <a:custGeom>
                <a:avLst/>
                <a:gdLst>
                  <a:gd name="T0" fmla="*/ 12 w 398"/>
                  <a:gd name="T1" fmla="*/ 0 h 659"/>
                  <a:gd name="T2" fmla="*/ 63 w 398"/>
                  <a:gd name="T3" fmla="*/ 0 h 659"/>
                  <a:gd name="T4" fmla="*/ 98 w 398"/>
                  <a:gd name="T5" fmla="*/ 89 h 659"/>
                  <a:gd name="T6" fmla="*/ 162 w 398"/>
                  <a:gd name="T7" fmla="*/ 91 h 659"/>
                  <a:gd name="T8" fmla="*/ 228 w 398"/>
                  <a:gd name="T9" fmla="*/ 207 h 659"/>
                  <a:gd name="T10" fmla="*/ 286 w 398"/>
                  <a:gd name="T11" fmla="*/ 207 h 659"/>
                  <a:gd name="T12" fmla="*/ 398 w 398"/>
                  <a:gd name="T13" fmla="*/ 208 h 659"/>
                  <a:gd name="T14" fmla="*/ 396 w 398"/>
                  <a:gd name="T15" fmla="*/ 290 h 659"/>
                  <a:gd name="T16" fmla="*/ 376 w 398"/>
                  <a:gd name="T17" fmla="*/ 554 h 659"/>
                  <a:gd name="T18" fmla="*/ 376 w 398"/>
                  <a:gd name="T19" fmla="*/ 558 h 659"/>
                  <a:gd name="T20" fmla="*/ 375 w 398"/>
                  <a:gd name="T21" fmla="*/ 583 h 659"/>
                  <a:gd name="T22" fmla="*/ 359 w 398"/>
                  <a:gd name="T23" fmla="*/ 659 h 659"/>
                  <a:gd name="T24" fmla="*/ 198 w 398"/>
                  <a:gd name="T25" fmla="*/ 658 h 659"/>
                  <a:gd name="T26" fmla="*/ 100 w 398"/>
                  <a:gd name="T27" fmla="*/ 657 h 659"/>
                  <a:gd name="T28" fmla="*/ 0 w 398"/>
                  <a:gd name="T29" fmla="*/ 657 h 659"/>
                  <a:gd name="T30" fmla="*/ 0 w 398"/>
                  <a:gd name="T31" fmla="*/ 654 h 659"/>
                  <a:gd name="T32" fmla="*/ 8 w 398"/>
                  <a:gd name="T33" fmla="*/ 153 h 659"/>
                  <a:gd name="T34" fmla="*/ 44 w 398"/>
                  <a:gd name="T35" fmla="*/ 103 h 659"/>
                  <a:gd name="T36" fmla="*/ 12 w 398"/>
                  <a:gd name="T37" fmla="*/ 16 h 659"/>
                  <a:gd name="T38" fmla="*/ 12 w 398"/>
                  <a:gd name="T39" fmla="*/ 0 h 6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398" h="659">
                    <a:moveTo>
                      <a:pt x="12" y="0"/>
                    </a:moveTo>
                    <a:lnTo>
                      <a:pt x="63" y="0"/>
                    </a:lnTo>
                    <a:lnTo>
                      <a:pt x="98" y="89"/>
                    </a:lnTo>
                    <a:lnTo>
                      <a:pt x="162" y="91"/>
                    </a:lnTo>
                    <a:lnTo>
                      <a:pt x="228" y="207"/>
                    </a:lnTo>
                    <a:lnTo>
                      <a:pt x="286" y="207"/>
                    </a:lnTo>
                    <a:lnTo>
                      <a:pt x="398" y="208"/>
                    </a:lnTo>
                    <a:lnTo>
                      <a:pt x="396" y="290"/>
                    </a:lnTo>
                    <a:lnTo>
                      <a:pt x="376" y="554"/>
                    </a:lnTo>
                    <a:lnTo>
                      <a:pt x="376" y="558"/>
                    </a:lnTo>
                    <a:lnTo>
                      <a:pt x="375" y="583"/>
                    </a:lnTo>
                    <a:lnTo>
                      <a:pt x="359" y="659"/>
                    </a:lnTo>
                    <a:lnTo>
                      <a:pt x="198" y="658"/>
                    </a:lnTo>
                    <a:lnTo>
                      <a:pt x="100" y="657"/>
                    </a:lnTo>
                    <a:lnTo>
                      <a:pt x="0" y="657"/>
                    </a:lnTo>
                    <a:lnTo>
                      <a:pt x="0" y="654"/>
                    </a:lnTo>
                    <a:lnTo>
                      <a:pt x="8" y="153"/>
                    </a:lnTo>
                    <a:lnTo>
                      <a:pt x="44" y="103"/>
                    </a:lnTo>
                    <a:lnTo>
                      <a:pt x="12" y="16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FF0066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84" name="Rectangle 283"/>
              <p:cNvSpPr>
                <a:spLocks noChangeArrowheads="1"/>
              </p:cNvSpPr>
              <p:nvPr/>
            </p:nvSpPr>
            <p:spPr bwMode="auto">
              <a:xfrm>
                <a:off x="1734" y="7299"/>
                <a:ext cx="373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Webster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85" name="Freeform 284"/>
              <p:cNvSpPr>
                <a:spLocks/>
              </p:cNvSpPr>
              <p:nvPr/>
            </p:nvSpPr>
            <p:spPr bwMode="auto">
              <a:xfrm>
                <a:off x="6156" y="7941"/>
                <a:ext cx="937" cy="1052"/>
              </a:xfrm>
              <a:custGeom>
                <a:avLst/>
                <a:gdLst>
                  <a:gd name="T0" fmla="*/ 174 w 937"/>
                  <a:gd name="T1" fmla="*/ 2 h 1052"/>
                  <a:gd name="T2" fmla="*/ 176 w 937"/>
                  <a:gd name="T3" fmla="*/ 2 h 1052"/>
                  <a:gd name="T4" fmla="*/ 182 w 937"/>
                  <a:gd name="T5" fmla="*/ 10 h 1052"/>
                  <a:gd name="T6" fmla="*/ 233 w 937"/>
                  <a:gd name="T7" fmla="*/ 9 h 1052"/>
                  <a:gd name="T8" fmla="*/ 311 w 937"/>
                  <a:gd name="T9" fmla="*/ 91 h 1052"/>
                  <a:gd name="T10" fmla="*/ 317 w 937"/>
                  <a:gd name="T11" fmla="*/ 81 h 1052"/>
                  <a:gd name="T12" fmla="*/ 341 w 937"/>
                  <a:gd name="T13" fmla="*/ 80 h 1052"/>
                  <a:gd name="T14" fmla="*/ 526 w 937"/>
                  <a:gd name="T15" fmla="*/ 335 h 1052"/>
                  <a:gd name="T16" fmla="*/ 576 w 937"/>
                  <a:gd name="T17" fmla="*/ 371 h 1052"/>
                  <a:gd name="T18" fmla="*/ 595 w 937"/>
                  <a:gd name="T19" fmla="*/ 345 h 1052"/>
                  <a:gd name="T20" fmla="*/ 858 w 937"/>
                  <a:gd name="T21" fmla="*/ 604 h 1052"/>
                  <a:gd name="T22" fmla="*/ 859 w 937"/>
                  <a:gd name="T23" fmla="*/ 608 h 1052"/>
                  <a:gd name="T24" fmla="*/ 850 w 937"/>
                  <a:gd name="T25" fmla="*/ 611 h 1052"/>
                  <a:gd name="T26" fmla="*/ 937 w 937"/>
                  <a:gd name="T27" fmla="*/ 780 h 1052"/>
                  <a:gd name="T28" fmla="*/ 928 w 937"/>
                  <a:gd name="T29" fmla="*/ 787 h 1052"/>
                  <a:gd name="T30" fmla="*/ 925 w 937"/>
                  <a:gd name="T31" fmla="*/ 788 h 1052"/>
                  <a:gd name="T32" fmla="*/ 856 w 937"/>
                  <a:gd name="T33" fmla="*/ 899 h 1052"/>
                  <a:gd name="T34" fmla="*/ 808 w 937"/>
                  <a:gd name="T35" fmla="*/ 898 h 1052"/>
                  <a:gd name="T36" fmla="*/ 749 w 937"/>
                  <a:gd name="T37" fmla="*/ 1052 h 1052"/>
                  <a:gd name="T38" fmla="*/ 738 w 937"/>
                  <a:gd name="T39" fmla="*/ 1046 h 1052"/>
                  <a:gd name="T40" fmla="*/ 706 w 937"/>
                  <a:gd name="T41" fmla="*/ 1029 h 1052"/>
                  <a:gd name="T42" fmla="*/ 614 w 937"/>
                  <a:gd name="T43" fmla="*/ 975 h 1052"/>
                  <a:gd name="T44" fmla="*/ 398 w 937"/>
                  <a:gd name="T45" fmla="*/ 1013 h 1052"/>
                  <a:gd name="T46" fmla="*/ 179 w 937"/>
                  <a:gd name="T47" fmla="*/ 969 h 1052"/>
                  <a:gd name="T48" fmla="*/ 186 w 937"/>
                  <a:gd name="T49" fmla="*/ 948 h 1052"/>
                  <a:gd name="T50" fmla="*/ 168 w 937"/>
                  <a:gd name="T51" fmla="*/ 783 h 1052"/>
                  <a:gd name="T52" fmla="*/ 102 w 937"/>
                  <a:gd name="T53" fmla="*/ 731 h 1052"/>
                  <a:gd name="T54" fmla="*/ 41 w 937"/>
                  <a:gd name="T55" fmla="*/ 737 h 1052"/>
                  <a:gd name="T56" fmla="*/ 27 w 937"/>
                  <a:gd name="T57" fmla="*/ 749 h 1052"/>
                  <a:gd name="T58" fmla="*/ 27 w 937"/>
                  <a:gd name="T59" fmla="*/ 708 h 1052"/>
                  <a:gd name="T60" fmla="*/ 0 w 937"/>
                  <a:gd name="T61" fmla="*/ 544 h 1052"/>
                  <a:gd name="T62" fmla="*/ 27 w 937"/>
                  <a:gd name="T63" fmla="*/ 543 h 1052"/>
                  <a:gd name="T64" fmla="*/ 26 w 937"/>
                  <a:gd name="T65" fmla="*/ 115 h 1052"/>
                  <a:gd name="T66" fmla="*/ 104 w 937"/>
                  <a:gd name="T67" fmla="*/ 116 h 1052"/>
                  <a:gd name="T68" fmla="*/ 73 w 937"/>
                  <a:gd name="T69" fmla="*/ 59 h 1052"/>
                  <a:gd name="T70" fmla="*/ 108 w 937"/>
                  <a:gd name="T71" fmla="*/ 60 h 1052"/>
                  <a:gd name="T72" fmla="*/ 121 w 937"/>
                  <a:gd name="T73" fmla="*/ 0 h 1052"/>
                  <a:gd name="T74" fmla="*/ 174 w 937"/>
                  <a:gd name="T75" fmla="*/ 2 h 10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937" h="1052">
                    <a:moveTo>
                      <a:pt x="174" y="2"/>
                    </a:moveTo>
                    <a:lnTo>
                      <a:pt x="176" y="2"/>
                    </a:lnTo>
                    <a:lnTo>
                      <a:pt x="182" y="10"/>
                    </a:lnTo>
                    <a:lnTo>
                      <a:pt x="233" y="9"/>
                    </a:lnTo>
                    <a:lnTo>
                      <a:pt x="311" y="91"/>
                    </a:lnTo>
                    <a:lnTo>
                      <a:pt x="317" y="81"/>
                    </a:lnTo>
                    <a:lnTo>
                      <a:pt x="341" y="80"/>
                    </a:lnTo>
                    <a:lnTo>
                      <a:pt x="526" y="335"/>
                    </a:lnTo>
                    <a:lnTo>
                      <a:pt x="576" y="371"/>
                    </a:lnTo>
                    <a:lnTo>
                      <a:pt x="595" y="345"/>
                    </a:lnTo>
                    <a:lnTo>
                      <a:pt x="858" y="604"/>
                    </a:lnTo>
                    <a:lnTo>
                      <a:pt x="859" y="608"/>
                    </a:lnTo>
                    <a:lnTo>
                      <a:pt x="850" y="611"/>
                    </a:lnTo>
                    <a:lnTo>
                      <a:pt x="937" y="780"/>
                    </a:lnTo>
                    <a:lnTo>
                      <a:pt x="928" y="787"/>
                    </a:lnTo>
                    <a:lnTo>
                      <a:pt x="925" y="788"/>
                    </a:lnTo>
                    <a:lnTo>
                      <a:pt x="856" y="899"/>
                    </a:lnTo>
                    <a:lnTo>
                      <a:pt x="808" y="898"/>
                    </a:lnTo>
                    <a:lnTo>
                      <a:pt x="749" y="1052"/>
                    </a:lnTo>
                    <a:lnTo>
                      <a:pt x="738" y="1046"/>
                    </a:lnTo>
                    <a:lnTo>
                      <a:pt x="706" y="1029"/>
                    </a:lnTo>
                    <a:lnTo>
                      <a:pt x="614" y="975"/>
                    </a:lnTo>
                    <a:lnTo>
                      <a:pt x="398" y="1013"/>
                    </a:lnTo>
                    <a:lnTo>
                      <a:pt x="179" y="969"/>
                    </a:lnTo>
                    <a:lnTo>
                      <a:pt x="186" y="948"/>
                    </a:lnTo>
                    <a:lnTo>
                      <a:pt x="168" y="783"/>
                    </a:lnTo>
                    <a:lnTo>
                      <a:pt x="102" y="731"/>
                    </a:lnTo>
                    <a:lnTo>
                      <a:pt x="41" y="737"/>
                    </a:lnTo>
                    <a:lnTo>
                      <a:pt x="27" y="749"/>
                    </a:lnTo>
                    <a:lnTo>
                      <a:pt x="27" y="708"/>
                    </a:lnTo>
                    <a:lnTo>
                      <a:pt x="0" y="544"/>
                    </a:lnTo>
                    <a:lnTo>
                      <a:pt x="27" y="543"/>
                    </a:lnTo>
                    <a:lnTo>
                      <a:pt x="26" y="115"/>
                    </a:lnTo>
                    <a:lnTo>
                      <a:pt x="104" y="116"/>
                    </a:lnTo>
                    <a:lnTo>
                      <a:pt x="73" y="59"/>
                    </a:lnTo>
                    <a:lnTo>
                      <a:pt x="108" y="60"/>
                    </a:lnTo>
                    <a:lnTo>
                      <a:pt x="121" y="0"/>
                    </a:lnTo>
                    <a:lnTo>
                      <a:pt x="174" y="2"/>
                    </a:lnTo>
                    <a:close/>
                  </a:path>
                </a:pathLst>
              </a:custGeom>
              <a:solidFill>
                <a:srgbClr val="FFFF99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86" name="Rectangle 285"/>
              <p:cNvSpPr>
                <a:spLocks noChangeArrowheads="1"/>
              </p:cNvSpPr>
              <p:nvPr/>
            </p:nvSpPr>
            <p:spPr bwMode="auto">
              <a:xfrm>
                <a:off x="6389" y="8466"/>
                <a:ext cx="312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Wayne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87" name="Freeform 286"/>
              <p:cNvSpPr>
                <a:spLocks/>
              </p:cNvSpPr>
              <p:nvPr/>
            </p:nvSpPr>
            <p:spPr bwMode="auto">
              <a:xfrm>
                <a:off x="4516" y="4978"/>
                <a:ext cx="997" cy="1006"/>
              </a:xfrm>
              <a:custGeom>
                <a:avLst/>
                <a:gdLst>
                  <a:gd name="T0" fmla="*/ 524 w 997"/>
                  <a:gd name="T1" fmla="*/ 0 h 1006"/>
                  <a:gd name="T2" fmla="*/ 548 w 997"/>
                  <a:gd name="T3" fmla="*/ 1 h 1006"/>
                  <a:gd name="T4" fmla="*/ 576 w 997"/>
                  <a:gd name="T5" fmla="*/ 0 h 1006"/>
                  <a:gd name="T6" fmla="*/ 580 w 997"/>
                  <a:gd name="T7" fmla="*/ 9 h 1006"/>
                  <a:gd name="T8" fmla="*/ 592 w 997"/>
                  <a:gd name="T9" fmla="*/ 135 h 1006"/>
                  <a:gd name="T10" fmla="*/ 730 w 997"/>
                  <a:gd name="T11" fmla="*/ 229 h 1006"/>
                  <a:gd name="T12" fmla="*/ 730 w 997"/>
                  <a:gd name="T13" fmla="*/ 235 h 1006"/>
                  <a:gd name="T14" fmla="*/ 730 w 997"/>
                  <a:gd name="T15" fmla="*/ 236 h 1006"/>
                  <a:gd name="T16" fmla="*/ 839 w 997"/>
                  <a:gd name="T17" fmla="*/ 431 h 1006"/>
                  <a:gd name="T18" fmla="*/ 927 w 997"/>
                  <a:gd name="T19" fmla="*/ 460 h 1006"/>
                  <a:gd name="T20" fmla="*/ 947 w 997"/>
                  <a:gd name="T21" fmla="*/ 611 h 1006"/>
                  <a:gd name="T22" fmla="*/ 997 w 997"/>
                  <a:gd name="T23" fmla="*/ 674 h 1006"/>
                  <a:gd name="T24" fmla="*/ 970 w 997"/>
                  <a:gd name="T25" fmla="*/ 851 h 1006"/>
                  <a:gd name="T26" fmla="*/ 979 w 997"/>
                  <a:gd name="T27" fmla="*/ 874 h 1006"/>
                  <a:gd name="T28" fmla="*/ 932 w 997"/>
                  <a:gd name="T29" fmla="*/ 876 h 1006"/>
                  <a:gd name="T30" fmla="*/ 540 w 997"/>
                  <a:gd name="T31" fmla="*/ 986 h 1006"/>
                  <a:gd name="T32" fmla="*/ 480 w 997"/>
                  <a:gd name="T33" fmla="*/ 901 h 1006"/>
                  <a:gd name="T34" fmla="*/ 390 w 997"/>
                  <a:gd name="T35" fmla="*/ 938 h 1006"/>
                  <a:gd name="T36" fmla="*/ 224 w 997"/>
                  <a:gd name="T37" fmla="*/ 1006 h 1006"/>
                  <a:gd name="T38" fmla="*/ 219 w 997"/>
                  <a:gd name="T39" fmla="*/ 1001 h 1006"/>
                  <a:gd name="T40" fmla="*/ 184 w 997"/>
                  <a:gd name="T41" fmla="*/ 849 h 1006"/>
                  <a:gd name="T42" fmla="*/ 83 w 997"/>
                  <a:gd name="T43" fmla="*/ 803 h 1006"/>
                  <a:gd name="T44" fmla="*/ 6 w 997"/>
                  <a:gd name="T45" fmla="*/ 622 h 1006"/>
                  <a:gd name="T46" fmla="*/ 0 w 997"/>
                  <a:gd name="T47" fmla="*/ 613 h 1006"/>
                  <a:gd name="T48" fmla="*/ 1 w 997"/>
                  <a:gd name="T49" fmla="*/ 613 h 1006"/>
                  <a:gd name="T50" fmla="*/ 44 w 997"/>
                  <a:gd name="T51" fmla="*/ 529 h 1006"/>
                  <a:gd name="T52" fmla="*/ 10 w 997"/>
                  <a:gd name="T53" fmla="*/ 449 h 1006"/>
                  <a:gd name="T54" fmla="*/ 43 w 997"/>
                  <a:gd name="T55" fmla="*/ 339 h 1006"/>
                  <a:gd name="T56" fmla="*/ 38 w 997"/>
                  <a:gd name="T57" fmla="*/ 331 h 1006"/>
                  <a:gd name="T58" fmla="*/ 45 w 997"/>
                  <a:gd name="T59" fmla="*/ 330 h 1006"/>
                  <a:gd name="T60" fmla="*/ 116 w 997"/>
                  <a:gd name="T61" fmla="*/ 331 h 1006"/>
                  <a:gd name="T62" fmla="*/ 306 w 997"/>
                  <a:gd name="T63" fmla="*/ 231 h 1006"/>
                  <a:gd name="T64" fmla="*/ 387 w 997"/>
                  <a:gd name="T65" fmla="*/ 90 h 1006"/>
                  <a:gd name="T66" fmla="*/ 524 w 997"/>
                  <a:gd name="T67" fmla="*/ 0 h 10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997" h="1006">
                    <a:moveTo>
                      <a:pt x="524" y="0"/>
                    </a:moveTo>
                    <a:lnTo>
                      <a:pt x="548" y="1"/>
                    </a:lnTo>
                    <a:lnTo>
                      <a:pt x="576" y="0"/>
                    </a:lnTo>
                    <a:lnTo>
                      <a:pt x="580" y="9"/>
                    </a:lnTo>
                    <a:lnTo>
                      <a:pt x="592" y="135"/>
                    </a:lnTo>
                    <a:lnTo>
                      <a:pt x="730" y="229"/>
                    </a:lnTo>
                    <a:lnTo>
                      <a:pt x="730" y="235"/>
                    </a:lnTo>
                    <a:lnTo>
                      <a:pt x="730" y="236"/>
                    </a:lnTo>
                    <a:lnTo>
                      <a:pt x="839" y="431"/>
                    </a:lnTo>
                    <a:lnTo>
                      <a:pt x="927" y="460"/>
                    </a:lnTo>
                    <a:lnTo>
                      <a:pt x="947" y="611"/>
                    </a:lnTo>
                    <a:lnTo>
                      <a:pt x="997" y="674"/>
                    </a:lnTo>
                    <a:lnTo>
                      <a:pt x="970" y="851"/>
                    </a:lnTo>
                    <a:lnTo>
                      <a:pt x="979" y="874"/>
                    </a:lnTo>
                    <a:lnTo>
                      <a:pt x="932" y="876"/>
                    </a:lnTo>
                    <a:lnTo>
                      <a:pt x="540" y="986"/>
                    </a:lnTo>
                    <a:lnTo>
                      <a:pt x="480" y="901"/>
                    </a:lnTo>
                    <a:lnTo>
                      <a:pt x="390" y="938"/>
                    </a:lnTo>
                    <a:lnTo>
                      <a:pt x="224" y="1006"/>
                    </a:lnTo>
                    <a:lnTo>
                      <a:pt x="219" y="1001"/>
                    </a:lnTo>
                    <a:lnTo>
                      <a:pt x="184" y="849"/>
                    </a:lnTo>
                    <a:lnTo>
                      <a:pt x="83" y="803"/>
                    </a:lnTo>
                    <a:lnTo>
                      <a:pt x="6" y="622"/>
                    </a:lnTo>
                    <a:lnTo>
                      <a:pt x="0" y="613"/>
                    </a:lnTo>
                    <a:lnTo>
                      <a:pt x="1" y="613"/>
                    </a:lnTo>
                    <a:lnTo>
                      <a:pt x="44" y="529"/>
                    </a:lnTo>
                    <a:lnTo>
                      <a:pt x="10" y="449"/>
                    </a:lnTo>
                    <a:lnTo>
                      <a:pt x="43" y="339"/>
                    </a:lnTo>
                    <a:lnTo>
                      <a:pt x="38" y="331"/>
                    </a:lnTo>
                    <a:lnTo>
                      <a:pt x="45" y="330"/>
                    </a:lnTo>
                    <a:lnTo>
                      <a:pt x="116" y="331"/>
                    </a:lnTo>
                    <a:lnTo>
                      <a:pt x="306" y="231"/>
                    </a:lnTo>
                    <a:lnTo>
                      <a:pt x="387" y="90"/>
                    </a:lnTo>
                    <a:lnTo>
                      <a:pt x="524" y="0"/>
                    </a:lnTo>
                    <a:close/>
                  </a:path>
                </a:pathLst>
              </a:custGeom>
              <a:noFill/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88" name="Rectangle 287"/>
              <p:cNvSpPr>
                <a:spLocks noChangeArrowheads="1"/>
              </p:cNvSpPr>
              <p:nvPr/>
            </p:nvSpPr>
            <p:spPr bwMode="auto">
              <a:xfrm>
                <a:off x="4748" y="5361"/>
                <a:ext cx="529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Washington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89" name="Freeform 288"/>
              <p:cNvSpPr>
                <a:spLocks/>
              </p:cNvSpPr>
              <p:nvPr/>
            </p:nvSpPr>
            <p:spPr bwMode="auto">
              <a:xfrm>
                <a:off x="4883" y="4195"/>
                <a:ext cx="855" cy="751"/>
              </a:xfrm>
              <a:custGeom>
                <a:avLst/>
                <a:gdLst>
                  <a:gd name="T0" fmla="*/ 384 w 855"/>
                  <a:gd name="T1" fmla="*/ 5 h 751"/>
                  <a:gd name="T2" fmla="*/ 385 w 855"/>
                  <a:gd name="T3" fmla="*/ 9 h 751"/>
                  <a:gd name="T4" fmla="*/ 555 w 855"/>
                  <a:gd name="T5" fmla="*/ 410 h 751"/>
                  <a:gd name="T6" fmla="*/ 565 w 855"/>
                  <a:gd name="T7" fmla="*/ 543 h 751"/>
                  <a:gd name="T8" fmla="*/ 795 w 855"/>
                  <a:gd name="T9" fmla="*/ 585 h 751"/>
                  <a:gd name="T10" fmla="*/ 842 w 855"/>
                  <a:gd name="T11" fmla="*/ 627 h 751"/>
                  <a:gd name="T12" fmla="*/ 855 w 855"/>
                  <a:gd name="T13" fmla="*/ 628 h 751"/>
                  <a:gd name="T14" fmla="*/ 785 w 855"/>
                  <a:gd name="T15" fmla="*/ 692 h 751"/>
                  <a:gd name="T16" fmla="*/ 775 w 855"/>
                  <a:gd name="T17" fmla="*/ 702 h 751"/>
                  <a:gd name="T18" fmla="*/ 770 w 855"/>
                  <a:gd name="T19" fmla="*/ 706 h 751"/>
                  <a:gd name="T20" fmla="*/ 655 w 855"/>
                  <a:gd name="T21" fmla="*/ 647 h 751"/>
                  <a:gd name="T22" fmla="*/ 489 w 855"/>
                  <a:gd name="T23" fmla="*/ 608 h 751"/>
                  <a:gd name="T24" fmla="*/ 486 w 855"/>
                  <a:gd name="T25" fmla="*/ 611 h 751"/>
                  <a:gd name="T26" fmla="*/ 197 w 855"/>
                  <a:gd name="T27" fmla="*/ 750 h 751"/>
                  <a:gd name="T28" fmla="*/ 196 w 855"/>
                  <a:gd name="T29" fmla="*/ 751 h 751"/>
                  <a:gd name="T30" fmla="*/ 190 w 855"/>
                  <a:gd name="T31" fmla="*/ 749 h 751"/>
                  <a:gd name="T32" fmla="*/ 148 w 855"/>
                  <a:gd name="T33" fmla="*/ 720 h 751"/>
                  <a:gd name="T34" fmla="*/ 78 w 855"/>
                  <a:gd name="T35" fmla="*/ 389 h 751"/>
                  <a:gd name="T36" fmla="*/ 31 w 855"/>
                  <a:gd name="T37" fmla="*/ 356 h 751"/>
                  <a:gd name="T38" fmla="*/ 25 w 855"/>
                  <a:gd name="T39" fmla="*/ 353 h 751"/>
                  <a:gd name="T40" fmla="*/ 22 w 855"/>
                  <a:gd name="T41" fmla="*/ 349 h 751"/>
                  <a:gd name="T42" fmla="*/ 0 w 855"/>
                  <a:gd name="T43" fmla="*/ 304 h 751"/>
                  <a:gd name="T44" fmla="*/ 82 w 855"/>
                  <a:gd name="T45" fmla="*/ 194 h 751"/>
                  <a:gd name="T46" fmla="*/ 207 w 855"/>
                  <a:gd name="T47" fmla="*/ 212 h 751"/>
                  <a:gd name="T48" fmla="*/ 315 w 855"/>
                  <a:gd name="T49" fmla="*/ 43 h 751"/>
                  <a:gd name="T50" fmla="*/ 331 w 855"/>
                  <a:gd name="T51" fmla="*/ 23 h 751"/>
                  <a:gd name="T52" fmla="*/ 344 w 855"/>
                  <a:gd name="T53" fmla="*/ 20 h 751"/>
                  <a:gd name="T54" fmla="*/ 380 w 855"/>
                  <a:gd name="T55" fmla="*/ 31 h 751"/>
                  <a:gd name="T56" fmla="*/ 382 w 855"/>
                  <a:gd name="T57" fmla="*/ 0 h 751"/>
                  <a:gd name="T58" fmla="*/ 384 w 855"/>
                  <a:gd name="T59" fmla="*/ 5 h 7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855" h="751">
                    <a:moveTo>
                      <a:pt x="384" y="5"/>
                    </a:moveTo>
                    <a:lnTo>
                      <a:pt x="385" y="9"/>
                    </a:lnTo>
                    <a:lnTo>
                      <a:pt x="555" y="410"/>
                    </a:lnTo>
                    <a:lnTo>
                      <a:pt x="565" y="543"/>
                    </a:lnTo>
                    <a:lnTo>
                      <a:pt x="795" y="585"/>
                    </a:lnTo>
                    <a:lnTo>
                      <a:pt x="842" y="627"/>
                    </a:lnTo>
                    <a:lnTo>
                      <a:pt x="855" y="628"/>
                    </a:lnTo>
                    <a:lnTo>
                      <a:pt x="785" y="692"/>
                    </a:lnTo>
                    <a:lnTo>
                      <a:pt x="775" y="702"/>
                    </a:lnTo>
                    <a:lnTo>
                      <a:pt x="770" y="706"/>
                    </a:lnTo>
                    <a:lnTo>
                      <a:pt x="655" y="647"/>
                    </a:lnTo>
                    <a:lnTo>
                      <a:pt x="489" y="608"/>
                    </a:lnTo>
                    <a:lnTo>
                      <a:pt x="486" y="611"/>
                    </a:lnTo>
                    <a:lnTo>
                      <a:pt x="197" y="750"/>
                    </a:lnTo>
                    <a:lnTo>
                      <a:pt x="196" y="751"/>
                    </a:lnTo>
                    <a:lnTo>
                      <a:pt x="190" y="749"/>
                    </a:lnTo>
                    <a:lnTo>
                      <a:pt x="148" y="720"/>
                    </a:lnTo>
                    <a:lnTo>
                      <a:pt x="78" y="389"/>
                    </a:lnTo>
                    <a:lnTo>
                      <a:pt x="31" y="356"/>
                    </a:lnTo>
                    <a:lnTo>
                      <a:pt x="25" y="353"/>
                    </a:lnTo>
                    <a:lnTo>
                      <a:pt x="22" y="349"/>
                    </a:lnTo>
                    <a:lnTo>
                      <a:pt x="0" y="304"/>
                    </a:lnTo>
                    <a:lnTo>
                      <a:pt x="82" y="194"/>
                    </a:lnTo>
                    <a:lnTo>
                      <a:pt x="207" y="212"/>
                    </a:lnTo>
                    <a:lnTo>
                      <a:pt x="315" y="43"/>
                    </a:lnTo>
                    <a:lnTo>
                      <a:pt x="331" y="23"/>
                    </a:lnTo>
                    <a:lnTo>
                      <a:pt x="344" y="20"/>
                    </a:lnTo>
                    <a:lnTo>
                      <a:pt x="380" y="31"/>
                    </a:lnTo>
                    <a:lnTo>
                      <a:pt x="382" y="0"/>
                    </a:lnTo>
                    <a:lnTo>
                      <a:pt x="384" y="5"/>
                    </a:lnTo>
                    <a:close/>
                  </a:path>
                </a:pathLst>
              </a:custGeom>
              <a:solidFill>
                <a:srgbClr val="FF6600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90" name="Rectangle 289"/>
              <p:cNvSpPr>
                <a:spLocks noChangeArrowheads="1"/>
              </p:cNvSpPr>
              <p:nvPr/>
            </p:nvSpPr>
            <p:spPr bwMode="auto">
              <a:xfrm>
                <a:off x="5026" y="4451"/>
                <a:ext cx="328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Warren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91" name="Freeform 290"/>
              <p:cNvSpPr>
                <a:spLocks/>
              </p:cNvSpPr>
              <p:nvPr/>
            </p:nvSpPr>
            <p:spPr bwMode="auto">
              <a:xfrm>
                <a:off x="5179" y="8694"/>
                <a:ext cx="1005" cy="1892"/>
              </a:xfrm>
              <a:custGeom>
                <a:avLst/>
                <a:gdLst>
                  <a:gd name="T0" fmla="*/ 181 w 1005"/>
                  <a:gd name="T1" fmla="*/ 0 h 1892"/>
                  <a:gd name="T2" fmla="*/ 363 w 1005"/>
                  <a:gd name="T3" fmla="*/ 1 h 1892"/>
                  <a:gd name="T4" fmla="*/ 387 w 1005"/>
                  <a:gd name="T5" fmla="*/ 109 h 1892"/>
                  <a:gd name="T6" fmla="*/ 464 w 1005"/>
                  <a:gd name="T7" fmla="*/ 111 h 1892"/>
                  <a:gd name="T8" fmla="*/ 494 w 1005"/>
                  <a:gd name="T9" fmla="*/ 111 h 1892"/>
                  <a:gd name="T10" fmla="*/ 494 w 1005"/>
                  <a:gd name="T11" fmla="*/ 142 h 1892"/>
                  <a:gd name="T12" fmla="*/ 524 w 1005"/>
                  <a:gd name="T13" fmla="*/ 165 h 1892"/>
                  <a:gd name="T14" fmla="*/ 494 w 1005"/>
                  <a:gd name="T15" fmla="*/ 190 h 1892"/>
                  <a:gd name="T16" fmla="*/ 550 w 1005"/>
                  <a:gd name="T17" fmla="*/ 229 h 1892"/>
                  <a:gd name="T18" fmla="*/ 558 w 1005"/>
                  <a:gd name="T19" fmla="*/ 374 h 1892"/>
                  <a:gd name="T20" fmla="*/ 681 w 1005"/>
                  <a:gd name="T21" fmla="*/ 511 h 1892"/>
                  <a:gd name="T22" fmla="*/ 730 w 1005"/>
                  <a:gd name="T23" fmla="*/ 516 h 1892"/>
                  <a:gd name="T24" fmla="*/ 735 w 1005"/>
                  <a:gd name="T25" fmla="*/ 514 h 1892"/>
                  <a:gd name="T26" fmla="*/ 735 w 1005"/>
                  <a:gd name="T27" fmla="*/ 537 h 1892"/>
                  <a:gd name="T28" fmla="*/ 735 w 1005"/>
                  <a:gd name="T29" fmla="*/ 581 h 1892"/>
                  <a:gd name="T30" fmla="*/ 869 w 1005"/>
                  <a:gd name="T31" fmla="*/ 627 h 1892"/>
                  <a:gd name="T32" fmla="*/ 870 w 1005"/>
                  <a:gd name="T33" fmla="*/ 808 h 1892"/>
                  <a:gd name="T34" fmla="*/ 950 w 1005"/>
                  <a:gd name="T35" fmla="*/ 884 h 1892"/>
                  <a:gd name="T36" fmla="*/ 1005 w 1005"/>
                  <a:gd name="T37" fmla="*/ 963 h 1892"/>
                  <a:gd name="T38" fmla="*/ 1002 w 1005"/>
                  <a:gd name="T39" fmla="*/ 963 h 1892"/>
                  <a:gd name="T40" fmla="*/ 502 w 1005"/>
                  <a:gd name="T41" fmla="*/ 958 h 1892"/>
                  <a:gd name="T42" fmla="*/ 494 w 1005"/>
                  <a:gd name="T43" fmla="*/ 1417 h 1892"/>
                  <a:gd name="T44" fmla="*/ 974 w 1005"/>
                  <a:gd name="T45" fmla="*/ 1439 h 1892"/>
                  <a:gd name="T46" fmla="*/ 858 w 1005"/>
                  <a:gd name="T47" fmla="*/ 1892 h 1892"/>
                  <a:gd name="T48" fmla="*/ 797 w 1005"/>
                  <a:gd name="T49" fmla="*/ 1888 h 1892"/>
                  <a:gd name="T50" fmla="*/ 575 w 1005"/>
                  <a:gd name="T51" fmla="*/ 1870 h 1892"/>
                  <a:gd name="T52" fmla="*/ 497 w 1005"/>
                  <a:gd name="T53" fmla="*/ 1865 h 1892"/>
                  <a:gd name="T54" fmla="*/ 467 w 1005"/>
                  <a:gd name="T55" fmla="*/ 1364 h 1892"/>
                  <a:gd name="T56" fmla="*/ 362 w 1005"/>
                  <a:gd name="T57" fmla="*/ 1365 h 1892"/>
                  <a:gd name="T58" fmla="*/ 370 w 1005"/>
                  <a:gd name="T59" fmla="*/ 1063 h 1892"/>
                  <a:gd name="T60" fmla="*/ 317 w 1005"/>
                  <a:gd name="T61" fmla="*/ 1064 h 1892"/>
                  <a:gd name="T62" fmla="*/ 190 w 1005"/>
                  <a:gd name="T63" fmla="*/ 947 h 1892"/>
                  <a:gd name="T64" fmla="*/ 58 w 1005"/>
                  <a:gd name="T65" fmla="*/ 621 h 1892"/>
                  <a:gd name="T66" fmla="*/ 49 w 1005"/>
                  <a:gd name="T67" fmla="*/ 600 h 1892"/>
                  <a:gd name="T68" fmla="*/ 15 w 1005"/>
                  <a:gd name="T69" fmla="*/ 517 h 1892"/>
                  <a:gd name="T70" fmla="*/ 0 w 1005"/>
                  <a:gd name="T71" fmla="*/ 402 h 1892"/>
                  <a:gd name="T72" fmla="*/ 123 w 1005"/>
                  <a:gd name="T73" fmla="*/ 409 h 1892"/>
                  <a:gd name="T74" fmla="*/ 125 w 1005"/>
                  <a:gd name="T75" fmla="*/ 230 h 1892"/>
                  <a:gd name="T76" fmla="*/ 125 w 1005"/>
                  <a:gd name="T77" fmla="*/ 222 h 1892"/>
                  <a:gd name="T78" fmla="*/ 126 w 1005"/>
                  <a:gd name="T79" fmla="*/ 2 h 1892"/>
                  <a:gd name="T80" fmla="*/ 126 w 1005"/>
                  <a:gd name="T81" fmla="*/ 0 h 1892"/>
                  <a:gd name="T82" fmla="*/ 181 w 1005"/>
                  <a:gd name="T83" fmla="*/ 0 h 1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005" h="1892">
                    <a:moveTo>
                      <a:pt x="181" y="0"/>
                    </a:moveTo>
                    <a:lnTo>
                      <a:pt x="363" y="1"/>
                    </a:lnTo>
                    <a:lnTo>
                      <a:pt x="387" y="109"/>
                    </a:lnTo>
                    <a:lnTo>
                      <a:pt x="464" y="111"/>
                    </a:lnTo>
                    <a:lnTo>
                      <a:pt x="494" y="111"/>
                    </a:lnTo>
                    <a:lnTo>
                      <a:pt x="494" y="142"/>
                    </a:lnTo>
                    <a:lnTo>
                      <a:pt x="524" y="165"/>
                    </a:lnTo>
                    <a:lnTo>
                      <a:pt x="494" y="190"/>
                    </a:lnTo>
                    <a:lnTo>
                      <a:pt x="550" y="229"/>
                    </a:lnTo>
                    <a:lnTo>
                      <a:pt x="558" y="374"/>
                    </a:lnTo>
                    <a:lnTo>
                      <a:pt x="681" y="511"/>
                    </a:lnTo>
                    <a:lnTo>
                      <a:pt x="730" y="516"/>
                    </a:lnTo>
                    <a:lnTo>
                      <a:pt x="735" y="514"/>
                    </a:lnTo>
                    <a:lnTo>
                      <a:pt x="735" y="537"/>
                    </a:lnTo>
                    <a:lnTo>
                      <a:pt x="735" y="581"/>
                    </a:lnTo>
                    <a:lnTo>
                      <a:pt x="869" y="627"/>
                    </a:lnTo>
                    <a:lnTo>
                      <a:pt x="870" y="808"/>
                    </a:lnTo>
                    <a:lnTo>
                      <a:pt x="950" y="884"/>
                    </a:lnTo>
                    <a:lnTo>
                      <a:pt x="1005" y="963"/>
                    </a:lnTo>
                    <a:lnTo>
                      <a:pt x="1002" y="963"/>
                    </a:lnTo>
                    <a:lnTo>
                      <a:pt x="502" y="958"/>
                    </a:lnTo>
                    <a:lnTo>
                      <a:pt x="494" y="1417"/>
                    </a:lnTo>
                    <a:lnTo>
                      <a:pt x="974" y="1439"/>
                    </a:lnTo>
                    <a:lnTo>
                      <a:pt x="858" y="1892"/>
                    </a:lnTo>
                    <a:lnTo>
                      <a:pt x="797" y="1888"/>
                    </a:lnTo>
                    <a:lnTo>
                      <a:pt x="575" y="1870"/>
                    </a:lnTo>
                    <a:lnTo>
                      <a:pt x="497" y="1865"/>
                    </a:lnTo>
                    <a:lnTo>
                      <a:pt x="467" y="1364"/>
                    </a:lnTo>
                    <a:lnTo>
                      <a:pt x="362" y="1365"/>
                    </a:lnTo>
                    <a:lnTo>
                      <a:pt x="370" y="1063"/>
                    </a:lnTo>
                    <a:lnTo>
                      <a:pt x="317" y="1064"/>
                    </a:lnTo>
                    <a:lnTo>
                      <a:pt x="190" y="947"/>
                    </a:lnTo>
                    <a:lnTo>
                      <a:pt x="58" y="621"/>
                    </a:lnTo>
                    <a:lnTo>
                      <a:pt x="49" y="600"/>
                    </a:lnTo>
                    <a:lnTo>
                      <a:pt x="15" y="517"/>
                    </a:lnTo>
                    <a:lnTo>
                      <a:pt x="0" y="402"/>
                    </a:lnTo>
                    <a:lnTo>
                      <a:pt x="123" y="409"/>
                    </a:lnTo>
                    <a:lnTo>
                      <a:pt x="125" y="230"/>
                    </a:lnTo>
                    <a:lnTo>
                      <a:pt x="125" y="222"/>
                    </a:lnTo>
                    <a:lnTo>
                      <a:pt x="126" y="2"/>
                    </a:lnTo>
                    <a:lnTo>
                      <a:pt x="126" y="0"/>
                    </a:lnTo>
                    <a:lnTo>
                      <a:pt x="181" y="0"/>
                    </a:lnTo>
                    <a:close/>
                  </a:path>
                </a:pathLst>
              </a:custGeom>
              <a:solidFill>
                <a:srgbClr val="FFCC99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92" name="Rectangle 291"/>
              <p:cNvSpPr>
                <a:spLocks noChangeArrowheads="1"/>
              </p:cNvSpPr>
              <p:nvPr/>
            </p:nvSpPr>
            <p:spPr bwMode="auto">
              <a:xfrm>
                <a:off x="5548" y="9325"/>
                <a:ext cx="239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Ware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93" name="Freeform 292"/>
              <p:cNvSpPr>
                <a:spLocks/>
              </p:cNvSpPr>
              <p:nvPr/>
            </p:nvSpPr>
            <p:spPr bwMode="auto">
              <a:xfrm>
                <a:off x="2907" y="3526"/>
                <a:ext cx="850" cy="699"/>
              </a:xfrm>
              <a:custGeom>
                <a:avLst/>
                <a:gdLst>
                  <a:gd name="T0" fmla="*/ 324 w 850"/>
                  <a:gd name="T1" fmla="*/ 0 h 699"/>
                  <a:gd name="T2" fmla="*/ 325 w 850"/>
                  <a:gd name="T3" fmla="*/ 3 h 699"/>
                  <a:gd name="T4" fmla="*/ 394 w 850"/>
                  <a:gd name="T5" fmla="*/ 70 h 699"/>
                  <a:gd name="T6" fmla="*/ 580 w 850"/>
                  <a:gd name="T7" fmla="*/ 45 h 699"/>
                  <a:gd name="T8" fmla="*/ 594 w 850"/>
                  <a:gd name="T9" fmla="*/ 49 h 699"/>
                  <a:gd name="T10" fmla="*/ 597 w 850"/>
                  <a:gd name="T11" fmla="*/ 52 h 699"/>
                  <a:gd name="T12" fmla="*/ 629 w 850"/>
                  <a:gd name="T13" fmla="*/ 93 h 699"/>
                  <a:gd name="T14" fmla="*/ 706 w 850"/>
                  <a:gd name="T15" fmla="*/ 96 h 699"/>
                  <a:gd name="T16" fmla="*/ 724 w 850"/>
                  <a:gd name="T17" fmla="*/ 172 h 699"/>
                  <a:gd name="T18" fmla="*/ 850 w 850"/>
                  <a:gd name="T19" fmla="*/ 233 h 699"/>
                  <a:gd name="T20" fmla="*/ 533 w 850"/>
                  <a:gd name="T21" fmla="*/ 699 h 699"/>
                  <a:gd name="T22" fmla="*/ 501 w 850"/>
                  <a:gd name="T23" fmla="*/ 672 h 699"/>
                  <a:gd name="T24" fmla="*/ 132 w 850"/>
                  <a:gd name="T25" fmla="*/ 398 h 699"/>
                  <a:gd name="T26" fmla="*/ 119 w 850"/>
                  <a:gd name="T27" fmla="*/ 389 h 699"/>
                  <a:gd name="T28" fmla="*/ 117 w 850"/>
                  <a:gd name="T29" fmla="*/ 389 h 699"/>
                  <a:gd name="T30" fmla="*/ 16 w 850"/>
                  <a:gd name="T31" fmla="*/ 314 h 699"/>
                  <a:gd name="T32" fmla="*/ 0 w 850"/>
                  <a:gd name="T33" fmla="*/ 301 h 699"/>
                  <a:gd name="T34" fmla="*/ 1 w 850"/>
                  <a:gd name="T35" fmla="*/ 300 h 699"/>
                  <a:gd name="T36" fmla="*/ 289 w 850"/>
                  <a:gd name="T37" fmla="*/ 33 h 699"/>
                  <a:gd name="T38" fmla="*/ 324 w 850"/>
                  <a:gd name="T39" fmla="*/ 0 h 6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850" h="699">
                    <a:moveTo>
                      <a:pt x="324" y="0"/>
                    </a:moveTo>
                    <a:lnTo>
                      <a:pt x="325" y="3"/>
                    </a:lnTo>
                    <a:lnTo>
                      <a:pt x="394" y="70"/>
                    </a:lnTo>
                    <a:lnTo>
                      <a:pt x="580" y="45"/>
                    </a:lnTo>
                    <a:lnTo>
                      <a:pt x="594" y="49"/>
                    </a:lnTo>
                    <a:lnTo>
                      <a:pt x="597" y="52"/>
                    </a:lnTo>
                    <a:lnTo>
                      <a:pt x="629" y="93"/>
                    </a:lnTo>
                    <a:lnTo>
                      <a:pt x="706" y="96"/>
                    </a:lnTo>
                    <a:lnTo>
                      <a:pt x="724" y="172"/>
                    </a:lnTo>
                    <a:lnTo>
                      <a:pt x="850" y="233"/>
                    </a:lnTo>
                    <a:lnTo>
                      <a:pt x="533" y="699"/>
                    </a:lnTo>
                    <a:lnTo>
                      <a:pt x="501" y="672"/>
                    </a:lnTo>
                    <a:lnTo>
                      <a:pt x="132" y="398"/>
                    </a:lnTo>
                    <a:lnTo>
                      <a:pt x="119" y="389"/>
                    </a:lnTo>
                    <a:lnTo>
                      <a:pt x="117" y="389"/>
                    </a:lnTo>
                    <a:lnTo>
                      <a:pt x="16" y="314"/>
                    </a:lnTo>
                    <a:lnTo>
                      <a:pt x="0" y="301"/>
                    </a:lnTo>
                    <a:lnTo>
                      <a:pt x="1" y="300"/>
                    </a:lnTo>
                    <a:lnTo>
                      <a:pt x="289" y="33"/>
                    </a:lnTo>
                    <a:lnTo>
                      <a:pt x="324" y="0"/>
                    </a:lnTo>
                    <a:close/>
                  </a:path>
                </a:pathLst>
              </a:custGeom>
              <a:solidFill>
                <a:srgbClr val="99FFFF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94" name="Rectangle 293"/>
              <p:cNvSpPr>
                <a:spLocks noChangeArrowheads="1"/>
              </p:cNvSpPr>
              <p:nvPr/>
            </p:nvSpPr>
            <p:spPr bwMode="auto">
              <a:xfrm>
                <a:off x="3220" y="3625"/>
                <a:ext cx="312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Walton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95" name="Freeform 294"/>
              <p:cNvSpPr>
                <a:spLocks/>
              </p:cNvSpPr>
              <p:nvPr/>
            </p:nvSpPr>
            <p:spPr bwMode="auto">
              <a:xfrm>
                <a:off x="157" y="1309"/>
                <a:ext cx="857" cy="836"/>
              </a:xfrm>
              <a:custGeom>
                <a:avLst/>
                <a:gdLst>
                  <a:gd name="T0" fmla="*/ 458 w 857"/>
                  <a:gd name="T1" fmla="*/ 0 h 836"/>
                  <a:gd name="T2" fmla="*/ 463 w 857"/>
                  <a:gd name="T3" fmla="*/ 0 h 836"/>
                  <a:gd name="T4" fmla="*/ 477 w 857"/>
                  <a:gd name="T5" fmla="*/ 0 h 836"/>
                  <a:gd name="T6" fmla="*/ 477 w 857"/>
                  <a:gd name="T7" fmla="*/ 275 h 836"/>
                  <a:gd name="T8" fmla="*/ 588 w 857"/>
                  <a:gd name="T9" fmla="*/ 274 h 836"/>
                  <a:gd name="T10" fmla="*/ 589 w 857"/>
                  <a:gd name="T11" fmla="*/ 441 h 836"/>
                  <a:gd name="T12" fmla="*/ 675 w 857"/>
                  <a:gd name="T13" fmla="*/ 456 h 836"/>
                  <a:gd name="T14" fmla="*/ 690 w 857"/>
                  <a:gd name="T15" fmla="*/ 457 h 836"/>
                  <a:gd name="T16" fmla="*/ 684 w 857"/>
                  <a:gd name="T17" fmla="*/ 470 h 836"/>
                  <a:gd name="T18" fmla="*/ 648 w 857"/>
                  <a:gd name="T19" fmla="*/ 556 h 836"/>
                  <a:gd name="T20" fmla="*/ 856 w 857"/>
                  <a:gd name="T21" fmla="*/ 577 h 836"/>
                  <a:gd name="T22" fmla="*/ 857 w 857"/>
                  <a:gd name="T23" fmla="*/ 762 h 836"/>
                  <a:gd name="T24" fmla="*/ 848 w 857"/>
                  <a:gd name="T25" fmla="*/ 762 h 836"/>
                  <a:gd name="T26" fmla="*/ 839 w 857"/>
                  <a:gd name="T27" fmla="*/ 836 h 836"/>
                  <a:gd name="T28" fmla="*/ 824 w 857"/>
                  <a:gd name="T29" fmla="*/ 836 h 836"/>
                  <a:gd name="T30" fmla="*/ 805 w 857"/>
                  <a:gd name="T31" fmla="*/ 836 h 836"/>
                  <a:gd name="T32" fmla="*/ 770 w 857"/>
                  <a:gd name="T33" fmla="*/ 835 h 836"/>
                  <a:gd name="T34" fmla="*/ 755 w 857"/>
                  <a:gd name="T35" fmla="*/ 835 h 836"/>
                  <a:gd name="T36" fmla="*/ 725 w 857"/>
                  <a:gd name="T37" fmla="*/ 835 h 836"/>
                  <a:gd name="T38" fmla="*/ 584 w 857"/>
                  <a:gd name="T39" fmla="*/ 832 h 836"/>
                  <a:gd name="T40" fmla="*/ 519 w 857"/>
                  <a:gd name="T41" fmla="*/ 832 h 836"/>
                  <a:gd name="T42" fmla="*/ 12 w 857"/>
                  <a:gd name="T43" fmla="*/ 833 h 836"/>
                  <a:gd name="T44" fmla="*/ 0 w 857"/>
                  <a:gd name="T45" fmla="*/ 759 h 836"/>
                  <a:gd name="T46" fmla="*/ 77 w 857"/>
                  <a:gd name="T47" fmla="*/ 663 h 836"/>
                  <a:gd name="T48" fmla="*/ 148 w 857"/>
                  <a:gd name="T49" fmla="*/ 474 h 836"/>
                  <a:gd name="T50" fmla="*/ 178 w 857"/>
                  <a:gd name="T51" fmla="*/ 231 h 836"/>
                  <a:gd name="T52" fmla="*/ 302 w 857"/>
                  <a:gd name="T53" fmla="*/ 3 h 836"/>
                  <a:gd name="T54" fmla="*/ 336 w 857"/>
                  <a:gd name="T55" fmla="*/ 3 h 836"/>
                  <a:gd name="T56" fmla="*/ 458 w 857"/>
                  <a:gd name="T57" fmla="*/ 0 h 8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857" h="836">
                    <a:moveTo>
                      <a:pt x="458" y="0"/>
                    </a:moveTo>
                    <a:lnTo>
                      <a:pt x="463" y="0"/>
                    </a:lnTo>
                    <a:lnTo>
                      <a:pt x="477" y="0"/>
                    </a:lnTo>
                    <a:lnTo>
                      <a:pt x="477" y="275"/>
                    </a:lnTo>
                    <a:lnTo>
                      <a:pt x="588" y="274"/>
                    </a:lnTo>
                    <a:lnTo>
                      <a:pt x="589" y="441"/>
                    </a:lnTo>
                    <a:lnTo>
                      <a:pt x="675" y="456"/>
                    </a:lnTo>
                    <a:lnTo>
                      <a:pt x="690" y="457"/>
                    </a:lnTo>
                    <a:lnTo>
                      <a:pt x="684" y="470"/>
                    </a:lnTo>
                    <a:lnTo>
                      <a:pt x="648" y="556"/>
                    </a:lnTo>
                    <a:lnTo>
                      <a:pt x="856" y="577"/>
                    </a:lnTo>
                    <a:lnTo>
                      <a:pt x="857" y="762"/>
                    </a:lnTo>
                    <a:lnTo>
                      <a:pt x="848" y="762"/>
                    </a:lnTo>
                    <a:lnTo>
                      <a:pt x="839" y="836"/>
                    </a:lnTo>
                    <a:lnTo>
                      <a:pt x="824" y="836"/>
                    </a:lnTo>
                    <a:lnTo>
                      <a:pt x="805" y="836"/>
                    </a:lnTo>
                    <a:lnTo>
                      <a:pt x="770" y="835"/>
                    </a:lnTo>
                    <a:lnTo>
                      <a:pt x="755" y="835"/>
                    </a:lnTo>
                    <a:lnTo>
                      <a:pt x="725" y="835"/>
                    </a:lnTo>
                    <a:lnTo>
                      <a:pt x="584" y="832"/>
                    </a:lnTo>
                    <a:lnTo>
                      <a:pt x="519" y="832"/>
                    </a:lnTo>
                    <a:lnTo>
                      <a:pt x="12" y="833"/>
                    </a:lnTo>
                    <a:lnTo>
                      <a:pt x="0" y="759"/>
                    </a:lnTo>
                    <a:lnTo>
                      <a:pt x="77" y="663"/>
                    </a:lnTo>
                    <a:lnTo>
                      <a:pt x="148" y="474"/>
                    </a:lnTo>
                    <a:lnTo>
                      <a:pt x="178" y="231"/>
                    </a:lnTo>
                    <a:lnTo>
                      <a:pt x="302" y="3"/>
                    </a:lnTo>
                    <a:lnTo>
                      <a:pt x="336" y="3"/>
                    </a:lnTo>
                    <a:lnTo>
                      <a:pt x="458" y="0"/>
                    </a:lnTo>
                    <a:close/>
                  </a:path>
                </a:pathLst>
              </a:custGeom>
              <a:solidFill>
                <a:srgbClr val="FF0000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96" name="Rectangle 295"/>
              <p:cNvSpPr>
                <a:spLocks noChangeArrowheads="1"/>
              </p:cNvSpPr>
              <p:nvPr/>
            </p:nvSpPr>
            <p:spPr bwMode="auto">
              <a:xfrm>
                <a:off x="364" y="1588"/>
                <a:ext cx="312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Walker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97" name="Freeform 296"/>
              <p:cNvSpPr>
                <a:spLocks/>
              </p:cNvSpPr>
              <p:nvPr/>
            </p:nvSpPr>
            <p:spPr bwMode="auto">
              <a:xfrm>
                <a:off x="1936" y="5479"/>
                <a:ext cx="723" cy="651"/>
              </a:xfrm>
              <a:custGeom>
                <a:avLst/>
                <a:gdLst>
                  <a:gd name="T0" fmla="*/ 417 w 723"/>
                  <a:gd name="T1" fmla="*/ 0 h 651"/>
                  <a:gd name="T2" fmla="*/ 453 w 723"/>
                  <a:gd name="T3" fmla="*/ 19 h 651"/>
                  <a:gd name="T4" fmla="*/ 461 w 723"/>
                  <a:gd name="T5" fmla="*/ 19 h 651"/>
                  <a:gd name="T6" fmla="*/ 530 w 723"/>
                  <a:gd name="T7" fmla="*/ 19 h 651"/>
                  <a:gd name="T8" fmla="*/ 723 w 723"/>
                  <a:gd name="T9" fmla="*/ 30 h 651"/>
                  <a:gd name="T10" fmla="*/ 721 w 723"/>
                  <a:gd name="T11" fmla="*/ 143 h 651"/>
                  <a:gd name="T12" fmla="*/ 720 w 723"/>
                  <a:gd name="T13" fmla="*/ 169 h 651"/>
                  <a:gd name="T14" fmla="*/ 720 w 723"/>
                  <a:gd name="T15" fmla="*/ 183 h 651"/>
                  <a:gd name="T16" fmla="*/ 719 w 723"/>
                  <a:gd name="T17" fmla="*/ 316 h 651"/>
                  <a:gd name="T18" fmla="*/ 719 w 723"/>
                  <a:gd name="T19" fmla="*/ 319 h 651"/>
                  <a:gd name="T20" fmla="*/ 719 w 723"/>
                  <a:gd name="T21" fmla="*/ 418 h 651"/>
                  <a:gd name="T22" fmla="*/ 675 w 723"/>
                  <a:gd name="T23" fmla="*/ 417 h 651"/>
                  <a:gd name="T24" fmla="*/ 592 w 723"/>
                  <a:gd name="T25" fmla="*/ 624 h 651"/>
                  <a:gd name="T26" fmla="*/ 580 w 723"/>
                  <a:gd name="T27" fmla="*/ 651 h 651"/>
                  <a:gd name="T28" fmla="*/ 579 w 723"/>
                  <a:gd name="T29" fmla="*/ 635 h 651"/>
                  <a:gd name="T30" fmla="*/ 526 w 723"/>
                  <a:gd name="T31" fmla="*/ 554 h 651"/>
                  <a:gd name="T32" fmla="*/ 489 w 723"/>
                  <a:gd name="T33" fmla="*/ 584 h 651"/>
                  <a:gd name="T34" fmla="*/ 434 w 723"/>
                  <a:gd name="T35" fmla="*/ 535 h 651"/>
                  <a:gd name="T36" fmla="*/ 431 w 723"/>
                  <a:gd name="T37" fmla="*/ 530 h 651"/>
                  <a:gd name="T38" fmla="*/ 430 w 723"/>
                  <a:gd name="T39" fmla="*/ 525 h 651"/>
                  <a:gd name="T40" fmla="*/ 261 w 723"/>
                  <a:gd name="T41" fmla="*/ 461 h 651"/>
                  <a:gd name="T42" fmla="*/ 204 w 723"/>
                  <a:gd name="T43" fmla="*/ 347 h 651"/>
                  <a:gd name="T44" fmla="*/ 130 w 723"/>
                  <a:gd name="T45" fmla="*/ 360 h 651"/>
                  <a:gd name="T46" fmla="*/ 71 w 723"/>
                  <a:gd name="T47" fmla="*/ 301 h 651"/>
                  <a:gd name="T48" fmla="*/ 94 w 723"/>
                  <a:gd name="T49" fmla="*/ 257 h 651"/>
                  <a:gd name="T50" fmla="*/ 47 w 723"/>
                  <a:gd name="T51" fmla="*/ 248 h 651"/>
                  <a:gd name="T52" fmla="*/ 41 w 723"/>
                  <a:gd name="T53" fmla="*/ 248 h 651"/>
                  <a:gd name="T54" fmla="*/ 38 w 723"/>
                  <a:gd name="T55" fmla="*/ 246 h 651"/>
                  <a:gd name="T56" fmla="*/ 0 w 723"/>
                  <a:gd name="T57" fmla="*/ 62 h 651"/>
                  <a:gd name="T58" fmla="*/ 5 w 723"/>
                  <a:gd name="T59" fmla="*/ 62 h 651"/>
                  <a:gd name="T60" fmla="*/ 5 w 723"/>
                  <a:gd name="T61" fmla="*/ 62 h 651"/>
                  <a:gd name="T62" fmla="*/ 71 w 723"/>
                  <a:gd name="T63" fmla="*/ 13 h 651"/>
                  <a:gd name="T64" fmla="*/ 417 w 723"/>
                  <a:gd name="T65" fmla="*/ 0 h 6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723" h="651">
                    <a:moveTo>
                      <a:pt x="417" y="0"/>
                    </a:moveTo>
                    <a:lnTo>
                      <a:pt x="453" y="19"/>
                    </a:lnTo>
                    <a:lnTo>
                      <a:pt x="461" y="19"/>
                    </a:lnTo>
                    <a:lnTo>
                      <a:pt x="530" y="19"/>
                    </a:lnTo>
                    <a:lnTo>
                      <a:pt x="723" y="30"/>
                    </a:lnTo>
                    <a:lnTo>
                      <a:pt x="721" y="143"/>
                    </a:lnTo>
                    <a:lnTo>
                      <a:pt x="720" y="169"/>
                    </a:lnTo>
                    <a:lnTo>
                      <a:pt x="720" y="183"/>
                    </a:lnTo>
                    <a:lnTo>
                      <a:pt x="719" y="316"/>
                    </a:lnTo>
                    <a:lnTo>
                      <a:pt x="719" y="319"/>
                    </a:lnTo>
                    <a:lnTo>
                      <a:pt x="719" y="418"/>
                    </a:lnTo>
                    <a:lnTo>
                      <a:pt x="675" y="417"/>
                    </a:lnTo>
                    <a:lnTo>
                      <a:pt x="592" y="624"/>
                    </a:lnTo>
                    <a:lnTo>
                      <a:pt x="580" y="651"/>
                    </a:lnTo>
                    <a:lnTo>
                      <a:pt x="579" y="635"/>
                    </a:lnTo>
                    <a:lnTo>
                      <a:pt x="526" y="554"/>
                    </a:lnTo>
                    <a:lnTo>
                      <a:pt x="489" y="584"/>
                    </a:lnTo>
                    <a:lnTo>
                      <a:pt x="434" y="535"/>
                    </a:lnTo>
                    <a:lnTo>
                      <a:pt x="431" y="530"/>
                    </a:lnTo>
                    <a:lnTo>
                      <a:pt x="430" y="525"/>
                    </a:lnTo>
                    <a:lnTo>
                      <a:pt x="261" y="461"/>
                    </a:lnTo>
                    <a:lnTo>
                      <a:pt x="204" y="347"/>
                    </a:lnTo>
                    <a:lnTo>
                      <a:pt x="130" y="360"/>
                    </a:lnTo>
                    <a:lnTo>
                      <a:pt x="71" y="301"/>
                    </a:lnTo>
                    <a:lnTo>
                      <a:pt x="94" y="257"/>
                    </a:lnTo>
                    <a:lnTo>
                      <a:pt x="47" y="248"/>
                    </a:lnTo>
                    <a:lnTo>
                      <a:pt x="41" y="248"/>
                    </a:lnTo>
                    <a:lnTo>
                      <a:pt x="38" y="246"/>
                    </a:lnTo>
                    <a:lnTo>
                      <a:pt x="0" y="62"/>
                    </a:lnTo>
                    <a:lnTo>
                      <a:pt x="5" y="62"/>
                    </a:lnTo>
                    <a:lnTo>
                      <a:pt x="5" y="62"/>
                    </a:lnTo>
                    <a:lnTo>
                      <a:pt x="71" y="13"/>
                    </a:lnTo>
                    <a:lnTo>
                      <a:pt x="417" y="0"/>
                    </a:lnTo>
                    <a:close/>
                  </a:path>
                </a:pathLst>
              </a:custGeom>
              <a:solidFill>
                <a:srgbClr val="009933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98" name="Rectangle 297"/>
              <p:cNvSpPr>
                <a:spLocks noChangeArrowheads="1"/>
              </p:cNvSpPr>
              <p:nvPr/>
            </p:nvSpPr>
            <p:spPr bwMode="auto">
              <a:xfrm>
                <a:off x="2206" y="5685"/>
                <a:ext cx="290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Upson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99" name="Freeform 298"/>
              <p:cNvSpPr>
                <a:spLocks/>
              </p:cNvSpPr>
              <p:nvPr/>
            </p:nvSpPr>
            <p:spPr bwMode="auto">
              <a:xfrm>
                <a:off x="2558" y="1304"/>
                <a:ext cx="706" cy="725"/>
              </a:xfrm>
              <a:custGeom>
                <a:avLst/>
                <a:gdLst>
                  <a:gd name="T0" fmla="*/ 279 w 706"/>
                  <a:gd name="T1" fmla="*/ 0 h 725"/>
                  <a:gd name="T2" fmla="*/ 382 w 706"/>
                  <a:gd name="T3" fmla="*/ 0 h 725"/>
                  <a:gd name="T4" fmla="*/ 429 w 706"/>
                  <a:gd name="T5" fmla="*/ 0 h 725"/>
                  <a:gd name="T6" fmla="*/ 429 w 706"/>
                  <a:gd name="T7" fmla="*/ 11 h 725"/>
                  <a:gd name="T8" fmla="*/ 467 w 706"/>
                  <a:gd name="T9" fmla="*/ 127 h 725"/>
                  <a:gd name="T10" fmla="*/ 578 w 706"/>
                  <a:gd name="T11" fmla="*/ 185 h 725"/>
                  <a:gd name="T12" fmla="*/ 650 w 706"/>
                  <a:gd name="T13" fmla="*/ 166 h 725"/>
                  <a:gd name="T14" fmla="*/ 706 w 706"/>
                  <a:gd name="T15" fmla="*/ 355 h 725"/>
                  <a:gd name="T16" fmla="*/ 706 w 706"/>
                  <a:gd name="T17" fmla="*/ 409 h 725"/>
                  <a:gd name="T18" fmla="*/ 651 w 706"/>
                  <a:gd name="T19" fmla="*/ 423 h 725"/>
                  <a:gd name="T20" fmla="*/ 619 w 706"/>
                  <a:gd name="T21" fmla="*/ 539 h 725"/>
                  <a:gd name="T22" fmla="*/ 581 w 706"/>
                  <a:gd name="T23" fmla="*/ 551 h 725"/>
                  <a:gd name="T24" fmla="*/ 571 w 706"/>
                  <a:gd name="T25" fmla="*/ 557 h 725"/>
                  <a:gd name="T26" fmla="*/ 559 w 706"/>
                  <a:gd name="T27" fmla="*/ 549 h 725"/>
                  <a:gd name="T28" fmla="*/ 409 w 706"/>
                  <a:gd name="T29" fmla="*/ 525 h 725"/>
                  <a:gd name="T30" fmla="*/ 253 w 706"/>
                  <a:gd name="T31" fmla="*/ 725 h 725"/>
                  <a:gd name="T32" fmla="*/ 96 w 706"/>
                  <a:gd name="T33" fmla="*/ 678 h 725"/>
                  <a:gd name="T34" fmla="*/ 41 w 706"/>
                  <a:gd name="T35" fmla="*/ 712 h 725"/>
                  <a:gd name="T36" fmla="*/ 38 w 706"/>
                  <a:gd name="T37" fmla="*/ 711 h 725"/>
                  <a:gd name="T38" fmla="*/ 77 w 706"/>
                  <a:gd name="T39" fmla="*/ 646 h 725"/>
                  <a:gd name="T40" fmla="*/ 152 w 706"/>
                  <a:gd name="T41" fmla="*/ 545 h 725"/>
                  <a:gd name="T42" fmla="*/ 152 w 706"/>
                  <a:gd name="T43" fmla="*/ 390 h 725"/>
                  <a:gd name="T44" fmla="*/ 67 w 706"/>
                  <a:gd name="T45" fmla="*/ 377 h 725"/>
                  <a:gd name="T46" fmla="*/ 56 w 706"/>
                  <a:gd name="T47" fmla="*/ 300 h 725"/>
                  <a:gd name="T48" fmla="*/ 127 w 706"/>
                  <a:gd name="T49" fmla="*/ 211 h 725"/>
                  <a:gd name="T50" fmla="*/ 0 w 706"/>
                  <a:gd name="T51" fmla="*/ 77 h 725"/>
                  <a:gd name="T52" fmla="*/ 87 w 706"/>
                  <a:gd name="T53" fmla="*/ 0 h 725"/>
                  <a:gd name="T54" fmla="*/ 157 w 706"/>
                  <a:gd name="T55" fmla="*/ 0 h 725"/>
                  <a:gd name="T56" fmla="*/ 279 w 706"/>
                  <a:gd name="T57" fmla="*/ 0 h 7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706" h="725">
                    <a:moveTo>
                      <a:pt x="279" y="0"/>
                    </a:moveTo>
                    <a:lnTo>
                      <a:pt x="382" y="0"/>
                    </a:lnTo>
                    <a:lnTo>
                      <a:pt x="429" y="0"/>
                    </a:lnTo>
                    <a:lnTo>
                      <a:pt x="429" y="11"/>
                    </a:lnTo>
                    <a:lnTo>
                      <a:pt x="467" y="127"/>
                    </a:lnTo>
                    <a:lnTo>
                      <a:pt x="578" y="185"/>
                    </a:lnTo>
                    <a:lnTo>
                      <a:pt x="650" y="166"/>
                    </a:lnTo>
                    <a:lnTo>
                      <a:pt x="706" y="355"/>
                    </a:lnTo>
                    <a:lnTo>
                      <a:pt x="706" y="409"/>
                    </a:lnTo>
                    <a:lnTo>
                      <a:pt x="651" y="423"/>
                    </a:lnTo>
                    <a:lnTo>
                      <a:pt x="619" y="539"/>
                    </a:lnTo>
                    <a:lnTo>
                      <a:pt x="581" y="551"/>
                    </a:lnTo>
                    <a:lnTo>
                      <a:pt x="571" y="557"/>
                    </a:lnTo>
                    <a:lnTo>
                      <a:pt x="559" y="549"/>
                    </a:lnTo>
                    <a:lnTo>
                      <a:pt x="409" y="525"/>
                    </a:lnTo>
                    <a:lnTo>
                      <a:pt x="253" y="725"/>
                    </a:lnTo>
                    <a:lnTo>
                      <a:pt x="96" y="678"/>
                    </a:lnTo>
                    <a:lnTo>
                      <a:pt x="41" y="712"/>
                    </a:lnTo>
                    <a:lnTo>
                      <a:pt x="38" y="711"/>
                    </a:lnTo>
                    <a:lnTo>
                      <a:pt x="77" y="646"/>
                    </a:lnTo>
                    <a:lnTo>
                      <a:pt x="152" y="545"/>
                    </a:lnTo>
                    <a:lnTo>
                      <a:pt x="152" y="390"/>
                    </a:lnTo>
                    <a:lnTo>
                      <a:pt x="67" y="377"/>
                    </a:lnTo>
                    <a:lnTo>
                      <a:pt x="56" y="300"/>
                    </a:lnTo>
                    <a:lnTo>
                      <a:pt x="127" y="211"/>
                    </a:lnTo>
                    <a:lnTo>
                      <a:pt x="0" y="77"/>
                    </a:lnTo>
                    <a:lnTo>
                      <a:pt x="87" y="0"/>
                    </a:lnTo>
                    <a:lnTo>
                      <a:pt x="157" y="0"/>
                    </a:lnTo>
                    <a:lnTo>
                      <a:pt x="279" y="0"/>
                    </a:lnTo>
                    <a:close/>
                  </a:path>
                </a:pathLst>
              </a:custGeom>
              <a:pattFill prst="wdUpDiag">
                <a:fgClr>
                  <a:srgbClr val="00FF00"/>
                </a:fgClr>
                <a:bgClr>
                  <a:schemeClr val="bg1"/>
                </a:bgClr>
              </a:pattFill>
              <a:ln w="254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00" name="Rectangle 299"/>
              <p:cNvSpPr>
                <a:spLocks noChangeArrowheads="1"/>
              </p:cNvSpPr>
              <p:nvPr/>
            </p:nvSpPr>
            <p:spPr bwMode="auto">
              <a:xfrm>
                <a:off x="2819" y="1547"/>
                <a:ext cx="262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Union</a:t>
                </a:r>
                <a:endParaRPr lang="en-US" sz="1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01" name="Freeform 300"/>
              <p:cNvSpPr>
                <a:spLocks/>
              </p:cNvSpPr>
              <p:nvPr/>
            </p:nvSpPr>
            <p:spPr bwMode="auto">
              <a:xfrm>
                <a:off x="3581" y="5693"/>
                <a:ext cx="664" cy="936"/>
              </a:xfrm>
              <a:custGeom>
                <a:avLst/>
                <a:gdLst>
                  <a:gd name="T0" fmla="*/ 156 w 664"/>
                  <a:gd name="T1" fmla="*/ 112 h 936"/>
                  <a:gd name="T2" fmla="*/ 192 w 664"/>
                  <a:gd name="T3" fmla="*/ 90 h 936"/>
                  <a:gd name="T4" fmla="*/ 294 w 664"/>
                  <a:gd name="T5" fmla="*/ 30 h 936"/>
                  <a:gd name="T6" fmla="*/ 344 w 664"/>
                  <a:gd name="T7" fmla="*/ 0 h 936"/>
                  <a:gd name="T8" fmla="*/ 365 w 664"/>
                  <a:gd name="T9" fmla="*/ 42 h 936"/>
                  <a:gd name="T10" fmla="*/ 643 w 664"/>
                  <a:gd name="T11" fmla="*/ 622 h 936"/>
                  <a:gd name="T12" fmla="*/ 664 w 664"/>
                  <a:gd name="T13" fmla="*/ 659 h 936"/>
                  <a:gd name="T14" fmla="*/ 652 w 664"/>
                  <a:gd name="T15" fmla="*/ 668 h 936"/>
                  <a:gd name="T16" fmla="*/ 248 w 664"/>
                  <a:gd name="T17" fmla="*/ 899 h 936"/>
                  <a:gd name="T18" fmla="*/ 184 w 664"/>
                  <a:gd name="T19" fmla="*/ 936 h 936"/>
                  <a:gd name="T20" fmla="*/ 184 w 664"/>
                  <a:gd name="T21" fmla="*/ 933 h 936"/>
                  <a:gd name="T22" fmla="*/ 201 w 664"/>
                  <a:gd name="T23" fmla="*/ 868 h 936"/>
                  <a:gd name="T24" fmla="*/ 108 w 664"/>
                  <a:gd name="T25" fmla="*/ 785 h 936"/>
                  <a:gd name="T26" fmla="*/ 104 w 664"/>
                  <a:gd name="T27" fmla="*/ 572 h 936"/>
                  <a:gd name="T28" fmla="*/ 69 w 664"/>
                  <a:gd name="T29" fmla="*/ 501 h 936"/>
                  <a:gd name="T30" fmla="*/ 12 w 664"/>
                  <a:gd name="T31" fmla="*/ 488 h 936"/>
                  <a:gd name="T32" fmla="*/ 7 w 664"/>
                  <a:gd name="T33" fmla="*/ 491 h 936"/>
                  <a:gd name="T34" fmla="*/ 8 w 664"/>
                  <a:gd name="T35" fmla="*/ 487 h 936"/>
                  <a:gd name="T36" fmla="*/ 0 w 664"/>
                  <a:gd name="T37" fmla="*/ 331 h 936"/>
                  <a:gd name="T38" fmla="*/ 40 w 664"/>
                  <a:gd name="T39" fmla="*/ 336 h 936"/>
                  <a:gd name="T40" fmla="*/ 193 w 664"/>
                  <a:gd name="T41" fmla="*/ 196 h 936"/>
                  <a:gd name="T42" fmla="*/ 171 w 664"/>
                  <a:gd name="T43" fmla="*/ 128 h 936"/>
                  <a:gd name="T44" fmla="*/ 156 w 664"/>
                  <a:gd name="T45" fmla="*/ 112 h 9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664" h="936">
                    <a:moveTo>
                      <a:pt x="156" y="112"/>
                    </a:moveTo>
                    <a:lnTo>
                      <a:pt x="192" y="90"/>
                    </a:lnTo>
                    <a:lnTo>
                      <a:pt x="294" y="30"/>
                    </a:lnTo>
                    <a:lnTo>
                      <a:pt x="344" y="0"/>
                    </a:lnTo>
                    <a:lnTo>
                      <a:pt x="365" y="42"/>
                    </a:lnTo>
                    <a:lnTo>
                      <a:pt x="643" y="622"/>
                    </a:lnTo>
                    <a:lnTo>
                      <a:pt x="664" y="659"/>
                    </a:lnTo>
                    <a:lnTo>
                      <a:pt x="652" y="668"/>
                    </a:lnTo>
                    <a:lnTo>
                      <a:pt x="248" y="899"/>
                    </a:lnTo>
                    <a:lnTo>
                      <a:pt x="184" y="936"/>
                    </a:lnTo>
                    <a:lnTo>
                      <a:pt x="184" y="933"/>
                    </a:lnTo>
                    <a:lnTo>
                      <a:pt x="201" y="868"/>
                    </a:lnTo>
                    <a:lnTo>
                      <a:pt x="108" y="785"/>
                    </a:lnTo>
                    <a:lnTo>
                      <a:pt x="104" y="572"/>
                    </a:lnTo>
                    <a:lnTo>
                      <a:pt x="69" y="501"/>
                    </a:lnTo>
                    <a:lnTo>
                      <a:pt x="12" y="488"/>
                    </a:lnTo>
                    <a:lnTo>
                      <a:pt x="7" y="491"/>
                    </a:lnTo>
                    <a:lnTo>
                      <a:pt x="8" y="487"/>
                    </a:lnTo>
                    <a:lnTo>
                      <a:pt x="0" y="331"/>
                    </a:lnTo>
                    <a:lnTo>
                      <a:pt x="40" y="336"/>
                    </a:lnTo>
                    <a:lnTo>
                      <a:pt x="193" y="196"/>
                    </a:lnTo>
                    <a:lnTo>
                      <a:pt x="171" y="128"/>
                    </a:lnTo>
                    <a:lnTo>
                      <a:pt x="156" y="112"/>
                    </a:lnTo>
                    <a:close/>
                  </a:path>
                </a:pathLst>
              </a:custGeom>
              <a:solidFill>
                <a:srgbClr val="990000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02" name="Rectangle 301"/>
              <p:cNvSpPr>
                <a:spLocks noChangeArrowheads="1"/>
              </p:cNvSpPr>
              <p:nvPr/>
            </p:nvSpPr>
            <p:spPr bwMode="auto">
              <a:xfrm>
                <a:off x="3718" y="6041"/>
                <a:ext cx="317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Twiggs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03" name="Freeform 302"/>
              <p:cNvSpPr>
                <a:spLocks/>
              </p:cNvSpPr>
              <p:nvPr/>
            </p:nvSpPr>
            <p:spPr bwMode="auto">
              <a:xfrm>
                <a:off x="3225" y="7886"/>
                <a:ext cx="620" cy="600"/>
              </a:xfrm>
              <a:custGeom>
                <a:avLst/>
                <a:gdLst>
                  <a:gd name="T0" fmla="*/ 381 w 620"/>
                  <a:gd name="T1" fmla="*/ 0 h 600"/>
                  <a:gd name="T2" fmla="*/ 555 w 620"/>
                  <a:gd name="T3" fmla="*/ 14 h 600"/>
                  <a:gd name="T4" fmla="*/ 571 w 620"/>
                  <a:gd name="T5" fmla="*/ 14 h 600"/>
                  <a:gd name="T6" fmla="*/ 572 w 620"/>
                  <a:gd name="T7" fmla="*/ 20 h 600"/>
                  <a:gd name="T8" fmla="*/ 620 w 620"/>
                  <a:gd name="T9" fmla="*/ 197 h 600"/>
                  <a:gd name="T10" fmla="*/ 619 w 620"/>
                  <a:gd name="T11" fmla="*/ 202 h 600"/>
                  <a:gd name="T12" fmla="*/ 618 w 620"/>
                  <a:gd name="T13" fmla="*/ 207 h 600"/>
                  <a:gd name="T14" fmla="*/ 605 w 620"/>
                  <a:gd name="T15" fmla="*/ 333 h 600"/>
                  <a:gd name="T16" fmla="*/ 552 w 620"/>
                  <a:gd name="T17" fmla="*/ 332 h 600"/>
                  <a:gd name="T18" fmla="*/ 536 w 620"/>
                  <a:gd name="T19" fmla="*/ 537 h 600"/>
                  <a:gd name="T20" fmla="*/ 535 w 620"/>
                  <a:gd name="T21" fmla="*/ 546 h 600"/>
                  <a:gd name="T22" fmla="*/ 480 w 620"/>
                  <a:gd name="T23" fmla="*/ 545 h 600"/>
                  <a:gd name="T24" fmla="*/ 402 w 620"/>
                  <a:gd name="T25" fmla="*/ 540 h 600"/>
                  <a:gd name="T26" fmla="*/ 386 w 620"/>
                  <a:gd name="T27" fmla="*/ 543 h 600"/>
                  <a:gd name="T28" fmla="*/ 272 w 620"/>
                  <a:gd name="T29" fmla="*/ 541 h 600"/>
                  <a:gd name="T30" fmla="*/ 271 w 620"/>
                  <a:gd name="T31" fmla="*/ 596 h 600"/>
                  <a:gd name="T32" fmla="*/ 271 w 620"/>
                  <a:gd name="T33" fmla="*/ 600 h 600"/>
                  <a:gd name="T34" fmla="*/ 266 w 620"/>
                  <a:gd name="T35" fmla="*/ 598 h 600"/>
                  <a:gd name="T36" fmla="*/ 170 w 620"/>
                  <a:gd name="T37" fmla="*/ 493 h 600"/>
                  <a:gd name="T38" fmla="*/ 10 w 620"/>
                  <a:gd name="T39" fmla="*/ 486 h 600"/>
                  <a:gd name="T40" fmla="*/ 7 w 620"/>
                  <a:gd name="T41" fmla="*/ 113 h 600"/>
                  <a:gd name="T42" fmla="*/ 0 w 620"/>
                  <a:gd name="T43" fmla="*/ 106 h 600"/>
                  <a:gd name="T44" fmla="*/ 145 w 620"/>
                  <a:gd name="T45" fmla="*/ 104 h 600"/>
                  <a:gd name="T46" fmla="*/ 336 w 620"/>
                  <a:gd name="T47" fmla="*/ 105 h 600"/>
                  <a:gd name="T48" fmla="*/ 337 w 620"/>
                  <a:gd name="T49" fmla="*/ 0 h 600"/>
                  <a:gd name="T50" fmla="*/ 357 w 620"/>
                  <a:gd name="T51" fmla="*/ 0 h 600"/>
                  <a:gd name="T52" fmla="*/ 381 w 620"/>
                  <a:gd name="T53" fmla="*/ 0 h 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620" h="600">
                    <a:moveTo>
                      <a:pt x="381" y="0"/>
                    </a:moveTo>
                    <a:lnTo>
                      <a:pt x="555" y="14"/>
                    </a:lnTo>
                    <a:lnTo>
                      <a:pt x="571" y="14"/>
                    </a:lnTo>
                    <a:lnTo>
                      <a:pt x="572" y="20"/>
                    </a:lnTo>
                    <a:lnTo>
                      <a:pt x="620" y="197"/>
                    </a:lnTo>
                    <a:lnTo>
                      <a:pt x="619" y="202"/>
                    </a:lnTo>
                    <a:lnTo>
                      <a:pt x="618" y="207"/>
                    </a:lnTo>
                    <a:lnTo>
                      <a:pt x="605" y="333"/>
                    </a:lnTo>
                    <a:lnTo>
                      <a:pt x="552" y="332"/>
                    </a:lnTo>
                    <a:lnTo>
                      <a:pt x="536" y="537"/>
                    </a:lnTo>
                    <a:lnTo>
                      <a:pt x="535" y="546"/>
                    </a:lnTo>
                    <a:lnTo>
                      <a:pt x="480" y="545"/>
                    </a:lnTo>
                    <a:lnTo>
                      <a:pt x="402" y="540"/>
                    </a:lnTo>
                    <a:lnTo>
                      <a:pt x="386" y="543"/>
                    </a:lnTo>
                    <a:lnTo>
                      <a:pt x="272" y="541"/>
                    </a:lnTo>
                    <a:lnTo>
                      <a:pt x="271" y="596"/>
                    </a:lnTo>
                    <a:lnTo>
                      <a:pt x="271" y="600"/>
                    </a:lnTo>
                    <a:lnTo>
                      <a:pt x="266" y="598"/>
                    </a:lnTo>
                    <a:lnTo>
                      <a:pt x="170" y="493"/>
                    </a:lnTo>
                    <a:lnTo>
                      <a:pt x="10" y="486"/>
                    </a:lnTo>
                    <a:lnTo>
                      <a:pt x="7" y="113"/>
                    </a:lnTo>
                    <a:lnTo>
                      <a:pt x="0" y="106"/>
                    </a:lnTo>
                    <a:lnTo>
                      <a:pt x="145" y="104"/>
                    </a:lnTo>
                    <a:lnTo>
                      <a:pt x="336" y="105"/>
                    </a:lnTo>
                    <a:lnTo>
                      <a:pt x="337" y="0"/>
                    </a:lnTo>
                    <a:lnTo>
                      <a:pt x="357" y="0"/>
                    </a:lnTo>
                    <a:lnTo>
                      <a:pt x="381" y="0"/>
                    </a:lnTo>
                    <a:close/>
                  </a:path>
                </a:pathLst>
              </a:custGeom>
              <a:pattFill prst="wdUpDiag">
                <a:fgClr>
                  <a:srgbClr val="CCCCCC"/>
                </a:fgClr>
                <a:bgClr>
                  <a:schemeClr val="bg1"/>
                </a:bgClr>
              </a:pattFill>
              <a:ln w="254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04" name="Rectangle 303"/>
              <p:cNvSpPr>
                <a:spLocks noChangeArrowheads="1"/>
              </p:cNvSpPr>
              <p:nvPr/>
            </p:nvSpPr>
            <p:spPr bwMode="auto">
              <a:xfrm>
                <a:off x="3393" y="8066"/>
                <a:ext cx="295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Turner</a:t>
                </a:r>
                <a:endParaRPr lang="en-US" sz="1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05" name="Freeform 304"/>
              <p:cNvSpPr>
                <a:spLocks/>
              </p:cNvSpPr>
              <p:nvPr/>
            </p:nvSpPr>
            <p:spPr bwMode="auto">
              <a:xfrm>
                <a:off x="684" y="5003"/>
                <a:ext cx="664" cy="748"/>
              </a:xfrm>
              <a:custGeom>
                <a:avLst/>
                <a:gdLst>
                  <a:gd name="T0" fmla="*/ 530 w 664"/>
                  <a:gd name="T1" fmla="*/ 0 h 748"/>
                  <a:gd name="T2" fmla="*/ 664 w 664"/>
                  <a:gd name="T3" fmla="*/ 6 h 748"/>
                  <a:gd name="T4" fmla="*/ 663 w 664"/>
                  <a:gd name="T5" fmla="*/ 58 h 748"/>
                  <a:gd name="T6" fmla="*/ 663 w 664"/>
                  <a:gd name="T7" fmla="*/ 74 h 748"/>
                  <a:gd name="T8" fmla="*/ 663 w 664"/>
                  <a:gd name="T9" fmla="*/ 83 h 748"/>
                  <a:gd name="T10" fmla="*/ 664 w 664"/>
                  <a:gd name="T11" fmla="*/ 737 h 748"/>
                  <a:gd name="T12" fmla="*/ 664 w 664"/>
                  <a:gd name="T13" fmla="*/ 744 h 748"/>
                  <a:gd name="T14" fmla="*/ 664 w 664"/>
                  <a:gd name="T15" fmla="*/ 748 h 748"/>
                  <a:gd name="T16" fmla="*/ 93 w 664"/>
                  <a:gd name="T17" fmla="*/ 748 h 748"/>
                  <a:gd name="T18" fmla="*/ 92 w 664"/>
                  <a:gd name="T19" fmla="*/ 748 h 748"/>
                  <a:gd name="T20" fmla="*/ 8 w 664"/>
                  <a:gd name="T21" fmla="*/ 249 h 748"/>
                  <a:gd name="T22" fmla="*/ 0 w 664"/>
                  <a:gd name="T23" fmla="*/ 204 h 748"/>
                  <a:gd name="T24" fmla="*/ 212 w 664"/>
                  <a:gd name="T25" fmla="*/ 132 h 748"/>
                  <a:gd name="T26" fmla="*/ 228 w 664"/>
                  <a:gd name="T27" fmla="*/ 66 h 748"/>
                  <a:gd name="T28" fmla="*/ 263 w 664"/>
                  <a:gd name="T29" fmla="*/ 115 h 748"/>
                  <a:gd name="T30" fmla="*/ 528 w 664"/>
                  <a:gd name="T31" fmla="*/ 4 h 748"/>
                  <a:gd name="T32" fmla="*/ 527 w 664"/>
                  <a:gd name="T33" fmla="*/ 3 h 748"/>
                  <a:gd name="T34" fmla="*/ 530 w 664"/>
                  <a:gd name="T35" fmla="*/ 0 h 7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664" h="748">
                    <a:moveTo>
                      <a:pt x="530" y="0"/>
                    </a:moveTo>
                    <a:lnTo>
                      <a:pt x="664" y="6"/>
                    </a:lnTo>
                    <a:lnTo>
                      <a:pt x="663" y="58"/>
                    </a:lnTo>
                    <a:lnTo>
                      <a:pt x="663" y="74"/>
                    </a:lnTo>
                    <a:lnTo>
                      <a:pt x="663" y="83"/>
                    </a:lnTo>
                    <a:lnTo>
                      <a:pt x="664" y="737"/>
                    </a:lnTo>
                    <a:lnTo>
                      <a:pt x="664" y="744"/>
                    </a:lnTo>
                    <a:lnTo>
                      <a:pt x="664" y="748"/>
                    </a:lnTo>
                    <a:lnTo>
                      <a:pt x="93" y="748"/>
                    </a:lnTo>
                    <a:lnTo>
                      <a:pt x="92" y="748"/>
                    </a:lnTo>
                    <a:lnTo>
                      <a:pt x="8" y="249"/>
                    </a:lnTo>
                    <a:lnTo>
                      <a:pt x="0" y="204"/>
                    </a:lnTo>
                    <a:lnTo>
                      <a:pt x="212" y="132"/>
                    </a:lnTo>
                    <a:lnTo>
                      <a:pt x="228" y="66"/>
                    </a:lnTo>
                    <a:lnTo>
                      <a:pt x="263" y="115"/>
                    </a:lnTo>
                    <a:lnTo>
                      <a:pt x="528" y="4"/>
                    </a:lnTo>
                    <a:lnTo>
                      <a:pt x="527" y="3"/>
                    </a:lnTo>
                    <a:lnTo>
                      <a:pt x="530" y="0"/>
                    </a:lnTo>
                    <a:close/>
                  </a:path>
                </a:pathLst>
              </a:custGeom>
              <a:solidFill>
                <a:srgbClr val="FFFF00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06" name="Rectangle 305"/>
              <p:cNvSpPr>
                <a:spLocks noChangeArrowheads="1"/>
              </p:cNvSpPr>
              <p:nvPr/>
            </p:nvSpPr>
            <p:spPr bwMode="auto">
              <a:xfrm>
                <a:off x="906" y="5257"/>
                <a:ext cx="262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Troup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07" name="Freeform 306"/>
              <p:cNvSpPr>
                <a:spLocks/>
              </p:cNvSpPr>
              <p:nvPr/>
            </p:nvSpPr>
            <p:spPr bwMode="auto">
              <a:xfrm>
                <a:off x="5092" y="6503"/>
                <a:ext cx="630" cy="451"/>
              </a:xfrm>
              <a:custGeom>
                <a:avLst/>
                <a:gdLst>
                  <a:gd name="T0" fmla="*/ 179 w 630"/>
                  <a:gd name="T1" fmla="*/ 0 h 451"/>
                  <a:gd name="T2" fmla="*/ 198 w 630"/>
                  <a:gd name="T3" fmla="*/ 9 h 451"/>
                  <a:gd name="T4" fmla="*/ 457 w 630"/>
                  <a:gd name="T5" fmla="*/ 33 h 451"/>
                  <a:gd name="T6" fmla="*/ 630 w 630"/>
                  <a:gd name="T7" fmla="*/ 134 h 451"/>
                  <a:gd name="T8" fmla="*/ 601 w 630"/>
                  <a:gd name="T9" fmla="*/ 333 h 451"/>
                  <a:gd name="T10" fmla="*/ 601 w 630"/>
                  <a:gd name="T11" fmla="*/ 333 h 451"/>
                  <a:gd name="T12" fmla="*/ 600 w 630"/>
                  <a:gd name="T13" fmla="*/ 334 h 451"/>
                  <a:gd name="T14" fmla="*/ 164 w 630"/>
                  <a:gd name="T15" fmla="*/ 449 h 451"/>
                  <a:gd name="T16" fmla="*/ 165 w 630"/>
                  <a:gd name="T17" fmla="*/ 451 h 451"/>
                  <a:gd name="T18" fmla="*/ 142 w 630"/>
                  <a:gd name="T19" fmla="*/ 437 h 451"/>
                  <a:gd name="T20" fmla="*/ 51 w 630"/>
                  <a:gd name="T21" fmla="*/ 434 h 451"/>
                  <a:gd name="T22" fmla="*/ 47 w 630"/>
                  <a:gd name="T23" fmla="*/ 427 h 451"/>
                  <a:gd name="T24" fmla="*/ 46 w 630"/>
                  <a:gd name="T25" fmla="*/ 424 h 451"/>
                  <a:gd name="T26" fmla="*/ 0 w 630"/>
                  <a:gd name="T27" fmla="*/ 384 h 451"/>
                  <a:gd name="T28" fmla="*/ 91 w 630"/>
                  <a:gd name="T29" fmla="*/ 221 h 451"/>
                  <a:gd name="T30" fmla="*/ 97 w 630"/>
                  <a:gd name="T31" fmla="*/ 122 h 451"/>
                  <a:gd name="T32" fmla="*/ 204 w 630"/>
                  <a:gd name="T33" fmla="*/ 45 h 451"/>
                  <a:gd name="T34" fmla="*/ 162 w 630"/>
                  <a:gd name="T35" fmla="*/ 11 h 451"/>
                  <a:gd name="T36" fmla="*/ 179 w 630"/>
                  <a:gd name="T37" fmla="*/ 0 h 4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630" h="451">
                    <a:moveTo>
                      <a:pt x="179" y="0"/>
                    </a:moveTo>
                    <a:lnTo>
                      <a:pt x="198" y="9"/>
                    </a:lnTo>
                    <a:lnTo>
                      <a:pt x="457" y="33"/>
                    </a:lnTo>
                    <a:lnTo>
                      <a:pt x="630" y="134"/>
                    </a:lnTo>
                    <a:lnTo>
                      <a:pt x="601" y="333"/>
                    </a:lnTo>
                    <a:lnTo>
                      <a:pt x="601" y="333"/>
                    </a:lnTo>
                    <a:lnTo>
                      <a:pt x="600" y="334"/>
                    </a:lnTo>
                    <a:lnTo>
                      <a:pt x="164" y="449"/>
                    </a:lnTo>
                    <a:lnTo>
                      <a:pt x="165" y="451"/>
                    </a:lnTo>
                    <a:lnTo>
                      <a:pt x="142" y="437"/>
                    </a:lnTo>
                    <a:lnTo>
                      <a:pt x="51" y="434"/>
                    </a:lnTo>
                    <a:lnTo>
                      <a:pt x="47" y="427"/>
                    </a:lnTo>
                    <a:lnTo>
                      <a:pt x="46" y="424"/>
                    </a:lnTo>
                    <a:lnTo>
                      <a:pt x="0" y="384"/>
                    </a:lnTo>
                    <a:lnTo>
                      <a:pt x="91" y="221"/>
                    </a:lnTo>
                    <a:lnTo>
                      <a:pt x="97" y="122"/>
                    </a:lnTo>
                    <a:lnTo>
                      <a:pt x="204" y="45"/>
                    </a:lnTo>
                    <a:lnTo>
                      <a:pt x="162" y="11"/>
                    </a:lnTo>
                    <a:lnTo>
                      <a:pt x="179" y="0"/>
                    </a:lnTo>
                    <a:close/>
                  </a:path>
                </a:pathLst>
              </a:custGeom>
              <a:solidFill>
                <a:srgbClr val="CCFFCC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08" name="Rectangle 307"/>
              <p:cNvSpPr>
                <a:spLocks noChangeArrowheads="1"/>
              </p:cNvSpPr>
              <p:nvPr/>
            </p:nvSpPr>
            <p:spPr bwMode="auto">
              <a:xfrm>
                <a:off x="5270" y="6608"/>
                <a:ext cx="367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Treutlen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09" name="Freeform 308"/>
              <p:cNvSpPr>
                <a:spLocks/>
              </p:cNvSpPr>
              <p:nvPr/>
            </p:nvSpPr>
            <p:spPr bwMode="auto">
              <a:xfrm>
                <a:off x="2987" y="1293"/>
                <a:ext cx="691" cy="420"/>
              </a:xfrm>
              <a:custGeom>
                <a:avLst/>
                <a:gdLst>
                  <a:gd name="T0" fmla="*/ 0 w 691"/>
                  <a:gd name="T1" fmla="*/ 11 h 420"/>
                  <a:gd name="T2" fmla="*/ 78 w 691"/>
                  <a:gd name="T3" fmla="*/ 11 h 420"/>
                  <a:gd name="T4" fmla="*/ 598 w 691"/>
                  <a:gd name="T5" fmla="*/ 1 h 420"/>
                  <a:gd name="T6" fmla="*/ 686 w 691"/>
                  <a:gd name="T7" fmla="*/ 0 h 420"/>
                  <a:gd name="T8" fmla="*/ 691 w 691"/>
                  <a:gd name="T9" fmla="*/ 97 h 420"/>
                  <a:gd name="T10" fmla="*/ 594 w 691"/>
                  <a:gd name="T11" fmla="*/ 114 h 420"/>
                  <a:gd name="T12" fmla="*/ 602 w 691"/>
                  <a:gd name="T13" fmla="*/ 166 h 420"/>
                  <a:gd name="T14" fmla="*/ 496 w 691"/>
                  <a:gd name="T15" fmla="*/ 240 h 420"/>
                  <a:gd name="T16" fmla="*/ 501 w 691"/>
                  <a:gd name="T17" fmla="*/ 354 h 420"/>
                  <a:gd name="T18" fmla="*/ 504 w 691"/>
                  <a:gd name="T19" fmla="*/ 356 h 420"/>
                  <a:gd name="T20" fmla="*/ 501 w 691"/>
                  <a:gd name="T21" fmla="*/ 361 h 420"/>
                  <a:gd name="T22" fmla="*/ 461 w 691"/>
                  <a:gd name="T23" fmla="*/ 396 h 420"/>
                  <a:gd name="T24" fmla="*/ 452 w 691"/>
                  <a:gd name="T25" fmla="*/ 403 h 420"/>
                  <a:gd name="T26" fmla="*/ 447 w 691"/>
                  <a:gd name="T27" fmla="*/ 402 h 420"/>
                  <a:gd name="T28" fmla="*/ 343 w 691"/>
                  <a:gd name="T29" fmla="*/ 402 h 420"/>
                  <a:gd name="T30" fmla="*/ 277 w 691"/>
                  <a:gd name="T31" fmla="*/ 420 h 420"/>
                  <a:gd name="T32" fmla="*/ 277 w 691"/>
                  <a:gd name="T33" fmla="*/ 366 h 420"/>
                  <a:gd name="T34" fmla="*/ 221 w 691"/>
                  <a:gd name="T35" fmla="*/ 177 h 420"/>
                  <a:gd name="T36" fmla="*/ 149 w 691"/>
                  <a:gd name="T37" fmla="*/ 196 h 420"/>
                  <a:gd name="T38" fmla="*/ 38 w 691"/>
                  <a:gd name="T39" fmla="*/ 138 h 420"/>
                  <a:gd name="T40" fmla="*/ 0 w 691"/>
                  <a:gd name="T41" fmla="*/ 11 h 4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691" h="420">
                    <a:moveTo>
                      <a:pt x="0" y="11"/>
                    </a:moveTo>
                    <a:lnTo>
                      <a:pt x="78" y="11"/>
                    </a:lnTo>
                    <a:lnTo>
                      <a:pt x="598" y="1"/>
                    </a:lnTo>
                    <a:lnTo>
                      <a:pt x="686" y="0"/>
                    </a:lnTo>
                    <a:lnTo>
                      <a:pt x="691" y="97"/>
                    </a:lnTo>
                    <a:lnTo>
                      <a:pt x="594" y="114"/>
                    </a:lnTo>
                    <a:lnTo>
                      <a:pt x="602" y="166"/>
                    </a:lnTo>
                    <a:lnTo>
                      <a:pt x="496" y="240"/>
                    </a:lnTo>
                    <a:lnTo>
                      <a:pt x="501" y="354"/>
                    </a:lnTo>
                    <a:lnTo>
                      <a:pt x="504" y="356"/>
                    </a:lnTo>
                    <a:lnTo>
                      <a:pt x="501" y="361"/>
                    </a:lnTo>
                    <a:lnTo>
                      <a:pt x="461" y="396"/>
                    </a:lnTo>
                    <a:lnTo>
                      <a:pt x="452" y="403"/>
                    </a:lnTo>
                    <a:lnTo>
                      <a:pt x="447" y="402"/>
                    </a:lnTo>
                    <a:lnTo>
                      <a:pt x="343" y="402"/>
                    </a:lnTo>
                    <a:lnTo>
                      <a:pt x="277" y="420"/>
                    </a:lnTo>
                    <a:lnTo>
                      <a:pt x="277" y="366"/>
                    </a:lnTo>
                    <a:lnTo>
                      <a:pt x="221" y="177"/>
                    </a:lnTo>
                    <a:lnTo>
                      <a:pt x="149" y="196"/>
                    </a:lnTo>
                    <a:lnTo>
                      <a:pt x="38" y="138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00FF00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10" name="Rectangle 309"/>
              <p:cNvSpPr>
                <a:spLocks noChangeArrowheads="1"/>
              </p:cNvSpPr>
              <p:nvPr/>
            </p:nvSpPr>
            <p:spPr bwMode="auto">
              <a:xfrm>
                <a:off x="3232" y="1383"/>
                <a:ext cx="295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Towns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11" name="Freeform 310"/>
              <p:cNvSpPr>
                <a:spLocks/>
              </p:cNvSpPr>
              <p:nvPr/>
            </p:nvSpPr>
            <p:spPr bwMode="auto">
              <a:xfrm>
                <a:off x="5564" y="6836"/>
                <a:ext cx="532" cy="929"/>
              </a:xfrm>
              <a:custGeom>
                <a:avLst/>
                <a:gdLst>
                  <a:gd name="T0" fmla="*/ 129 w 532"/>
                  <a:gd name="T1" fmla="*/ 0 h 929"/>
                  <a:gd name="T2" fmla="*/ 129 w 532"/>
                  <a:gd name="T3" fmla="*/ 0 h 929"/>
                  <a:gd name="T4" fmla="*/ 219 w 532"/>
                  <a:gd name="T5" fmla="*/ 74 h 929"/>
                  <a:gd name="T6" fmla="*/ 227 w 532"/>
                  <a:gd name="T7" fmla="*/ 130 h 929"/>
                  <a:gd name="T8" fmla="*/ 391 w 532"/>
                  <a:gd name="T9" fmla="*/ 104 h 929"/>
                  <a:gd name="T10" fmla="*/ 441 w 532"/>
                  <a:gd name="T11" fmla="*/ 74 h 929"/>
                  <a:gd name="T12" fmla="*/ 438 w 532"/>
                  <a:gd name="T13" fmla="*/ 81 h 929"/>
                  <a:gd name="T14" fmla="*/ 532 w 532"/>
                  <a:gd name="T15" fmla="*/ 394 h 929"/>
                  <a:gd name="T16" fmla="*/ 465 w 532"/>
                  <a:gd name="T17" fmla="*/ 836 h 929"/>
                  <a:gd name="T18" fmla="*/ 455 w 532"/>
                  <a:gd name="T19" fmla="*/ 926 h 929"/>
                  <a:gd name="T20" fmla="*/ 447 w 532"/>
                  <a:gd name="T21" fmla="*/ 929 h 929"/>
                  <a:gd name="T22" fmla="*/ 347 w 532"/>
                  <a:gd name="T23" fmla="*/ 865 h 929"/>
                  <a:gd name="T24" fmla="*/ 298 w 532"/>
                  <a:gd name="T25" fmla="*/ 855 h 929"/>
                  <a:gd name="T26" fmla="*/ 297 w 532"/>
                  <a:gd name="T27" fmla="*/ 889 h 929"/>
                  <a:gd name="T28" fmla="*/ 102 w 532"/>
                  <a:gd name="T29" fmla="*/ 819 h 929"/>
                  <a:gd name="T30" fmla="*/ 90 w 532"/>
                  <a:gd name="T31" fmla="*/ 814 h 929"/>
                  <a:gd name="T32" fmla="*/ 76 w 532"/>
                  <a:gd name="T33" fmla="*/ 811 h 929"/>
                  <a:gd name="T34" fmla="*/ 24 w 532"/>
                  <a:gd name="T35" fmla="*/ 811 h 929"/>
                  <a:gd name="T36" fmla="*/ 19 w 532"/>
                  <a:gd name="T37" fmla="*/ 810 h 929"/>
                  <a:gd name="T38" fmla="*/ 5 w 532"/>
                  <a:gd name="T39" fmla="*/ 803 h 929"/>
                  <a:gd name="T40" fmla="*/ 2 w 532"/>
                  <a:gd name="T41" fmla="*/ 805 h 929"/>
                  <a:gd name="T42" fmla="*/ 0 w 532"/>
                  <a:gd name="T43" fmla="*/ 803 h 929"/>
                  <a:gd name="T44" fmla="*/ 129 w 532"/>
                  <a:gd name="T45" fmla="*/ 1 h 929"/>
                  <a:gd name="T46" fmla="*/ 129 w 532"/>
                  <a:gd name="T47" fmla="*/ 0 h 9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532" h="929">
                    <a:moveTo>
                      <a:pt x="129" y="0"/>
                    </a:moveTo>
                    <a:lnTo>
                      <a:pt x="129" y="0"/>
                    </a:lnTo>
                    <a:lnTo>
                      <a:pt x="219" y="74"/>
                    </a:lnTo>
                    <a:lnTo>
                      <a:pt x="227" y="130"/>
                    </a:lnTo>
                    <a:lnTo>
                      <a:pt x="391" y="104"/>
                    </a:lnTo>
                    <a:lnTo>
                      <a:pt x="441" y="74"/>
                    </a:lnTo>
                    <a:lnTo>
                      <a:pt x="438" y="81"/>
                    </a:lnTo>
                    <a:lnTo>
                      <a:pt x="532" y="394"/>
                    </a:lnTo>
                    <a:lnTo>
                      <a:pt x="465" y="836"/>
                    </a:lnTo>
                    <a:lnTo>
                      <a:pt x="455" y="926"/>
                    </a:lnTo>
                    <a:lnTo>
                      <a:pt x="447" y="929"/>
                    </a:lnTo>
                    <a:lnTo>
                      <a:pt x="347" y="865"/>
                    </a:lnTo>
                    <a:lnTo>
                      <a:pt x="298" y="855"/>
                    </a:lnTo>
                    <a:lnTo>
                      <a:pt x="297" y="889"/>
                    </a:lnTo>
                    <a:lnTo>
                      <a:pt x="102" y="819"/>
                    </a:lnTo>
                    <a:lnTo>
                      <a:pt x="90" y="814"/>
                    </a:lnTo>
                    <a:lnTo>
                      <a:pt x="76" y="811"/>
                    </a:lnTo>
                    <a:lnTo>
                      <a:pt x="24" y="811"/>
                    </a:lnTo>
                    <a:lnTo>
                      <a:pt x="19" y="810"/>
                    </a:lnTo>
                    <a:lnTo>
                      <a:pt x="5" y="803"/>
                    </a:lnTo>
                    <a:lnTo>
                      <a:pt x="2" y="805"/>
                    </a:lnTo>
                    <a:lnTo>
                      <a:pt x="0" y="803"/>
                    </a:lnTo>
                    <a:lnTo>
                      <a:pt x="129" y="1"/>
                    </a:lnTo>
                    <a:lnTo>
                      <a:pt x="129" y="0"/>
                    </a:lnTo>
                    <a:close/>
                  </a:path>
                </a:pathLst>
              </a:custGeom>
              <a:solidFill>
                <a:srgbClr val="FFFF99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12" name="Rectangle 311"/>
              <p:cNvSpPr>
                <a:spLocks noChangeArrowheads="1"/>
              </p:cNvSpPr>
              <p:nvPr/>
            </p:nvSpPr>
            <p:spPr bwMode="auto">
              <a:xfrm>
                <a:off x="5680" y="7180"/>
                <a:ext cx="362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Toombs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13" name="Freeform 312"/>
              <p:cNvSpPr>
                <a:spLocks/>
              </p:cNvSpPr>
              <p:nvPr/>
            </p:nvSpPr>
            <p:spPr bwMode="auto">
              <a:xfrm>
                <a:off x="3487" y="8426"/>
                <a:ext cx="560" cy="569"/>
              </a:xfrm>
              <a:custGeom>
                <a:avLst/>
                <a:gdLst>
                  <a:gd name="T0" fmla="*/ 140 w 560"/>
                  <a:gd name="T1" fmla="*/ 0 h 569"/>
                  <a:gd name="T2" fmla="*/ 218 w 560"/>
                  <a:gd name="T3" fmla="*/ 5 h 569"/>
                  <a:gd name="T4" fmla="*/ 273 w 560"/>
                  <a:gd name="T5" fmla="*/ 6 h 569"/>
                  <a:gd name="T6" fmla="*/ 272 w 560"/>
                  <a:gd name="T7" fmla="*/ 57 h 569"/>
                  <a:gd name="T8" fmla="*/ 415 w 560"/>
                  <a:gd name="T9" fmla="*/ 91 h 569"/>
                  <a:gd name="T10" fmla="*/ 484 w 560"/>
                  <a:gd name="T11" fmla="*/ 235 h 569"/>
                  <a:gd name="T12" fmla="*/ 548 w 560"/>
                  <a:gd name="T13" fmla="*/ 254 h 569"/>
                  <a:gd name="T14" fmla="*/ 560 w 560"/>
                  <a:gd name="T15" fmla="*/ 254 h 569"/>
                  <a:gd name="T16" fmla="*/ 559 w 560"/>
                  <a:gd name="T17" fmla="*/ 277 h 569"/>
                  <a:gd name="T18" fmla="*/ 505 w 560"/>
                  <a:gd name="T19" fmla="*/ 277 h 569"/>
                  <a:gd name="T20" fmla="*/ 502 w 560"/>
                  <a:gd name="T21" fmla="*/ 411 h 569"/>
                  <a:gd name="T22" fmla="*/ 391 w 560"/>
                  <a:gd name="T23" fmla="*/ 518 h 569"/>
                  <a:gd name="T24" fmla="*/ 390 w 560"/>
                  <a:gd name="T25" fmla="*/ 519 h 569"/>
                  <a:gd name="T26" fmla="*/ 389 w 560"/>
                  <a:gd name="T27" fmla="*/ 518 h 569"/>
                  <a:gd name="T28" fmla="*/ 344 w 560"/>
                  <a:gd name="T29" fmla="*/ 569 h 569"/>
                  <a:gd name="T30" fmla="*/ 258 w 560"/>
                  <a:gd name="T31" fmla="*/ 567 h 569"/>
                  <a:gd name="T32" fmla="*/ 251 w 560"/>
                  <a:gd name="T33" fmla="*/ 566 h 569"/>
                  <a:gd name="T34" fmla="*/ 209 w 560"/>
                  <a:gd name="T35" fmla="*/ 565 h 569"/>
                  <a:gd name="T36" fmla="*/ 27 w 560"/>
                  <a:gd name="T37" fmla="*/ 560 h 569"/>
                  <a:gd name="T38" fmla="*/ 1 w 560"/>
                  <a:gd name="T39" fmla="*/ 559 h 569"/>
                  <a:gd name="T40" fmla="*/ 0 w 560"/>
                  <a:gd name="T41" fmla="*/ 556 h 569"/>
                  <a:gd name="T42" fmla="*/ 9 w 560"/>
                  <a:gd name="T43" fmla="*/ 75 h 569"/>
                  <a:gd name="T44" fmla="*/ 9 w 560"/>
                  <a:gd name="T45" fmla="*/ 60 h 569"/>
                  <a:gd name="T46" fmla="*/ 9 w 560"/>
                  <a:gd name="T47" fmla="*/ 56 h 569"/>
                  <a:gd name="T48" fmla="*/ 10 w 560"/>
                  <a:gd name="T49" fmla="*/ 1 h 569"/>
                  <a:gd name="T50" fmla="*/ 140 w 560"/>
                  <a:gd name="T51" fmla="*/ 0 h 5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560" h="569">
                    <a:moveTo>
                      <a:pt x="140" y="0"/>
                    </a:moveTo>
                    <a:lnTo>
                      <a:pt x="218" y="5"/>
                    </a:lnTo>
                    <a:lnTo>
                      <a:pt x="273" y="6"/>
                    </a:lnTo>
                    <a:lnTo>
                      <a:pt x="272" y="57"/>
                    </a:lnTo>
                    <a:lnTo>
                      <a:pt x="415" y="91"/>
                    </a:lnTo>
                    <a:lnTo>
                      <a:pt x="484" y="235"/>
                    </a:lnTo>
                    <a:lnTo>
                      <a:pt x="548" y="254"/>
                    </a:lnTo>
                    <a:lnTo>
                      <a:pt x="560" y="254"/>
                    </a:lnTo>
                    <a:lnTo>
                      <a:pt x="559" y="277"/>
                    </a:lnTo>
                    <a:lnTo>
                      <a:pt x="505" y="277"/>
                    </a:lnTo>
                    <a:lnTo>
                      <a:pt x="502" y="411"/>
                    </a:lnTo>
                    <a:lnTo>
                      <a:pt x="391" y="518"/>
                    </a:lnTo>
                    <a:lnTo>
                      <a:pt x="390" y="519"/>
                    </a:lnTo>
                    <a:lnTo>
                      <a:pt x="389" y="518"/>
                    </a:lnTo>
                    <a:lnTo>
                      <a:pt x="344" y="569"/>
                    </a:lnTo>
                    <a:lnTo>
                      <a:pt x="258" y="567"/>
                    </a:lnTo>
                    <a:lnTo>
                      <a:pt x="251" y="566"/>
                    </a:lnTo>
                    <a:lnTo>
                      <a:pt x="209" y="565"/>
                    </a:lnTo>
                    <a:lnTo>
                      <a:pt x="27" y="560"/>
                    </a:lnTo>
                    <a:lnTo>
                      <a:pt x="1" y="559"/>
                    </a:lnTo>
                    <a:lnTo>
                      <a:pt x="0" y="556"/>
                    </a:lnTo>
                    <a:lnTo>
                      <a:pt x="9" y="75"/>
                    </a:lnTo>
                    <a:lnTo>
                      <a:pt x="9" y="60"/>
                    </a:lnTo>
                    <a:lnTo>
                      <a:pt x="9" y="56"/>
                    </a:lnTo>
                    <a:lnTo>
                      <a:pt x="10" y="1"/>
                    </a:lnTo>
                    <a:lnTo>
                      <a:pt x="140" y="0"/>
                    </a:lnTo>
                    <a:close/>
                  </a:path>
                </a:pathLst>
              </a:custGeom>
              <a:solidFill>
                <a:srgbClr val="CCCCCC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14" name="Rectangle 313"/>
              <p:cNvSpPr>
                <a:spLocks noChangeArrowheads="1"/>
              </p:cNvSpPr>
              <p:nvPr/>
            </p:nvSpPr>
            <p:spPr bwMode="auto">
              <a:xfrm>
                <a:off x="3622" y="8666"/>
                <a:ext cx="139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Tift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15" name="Freeform 314"/>
              <p:cNvSpPr>
                <a:spLocks/>
              </p:cNvSpPr>
              <p:nvPr/>
            </p:nvSpPr>
            <p:spPr bwMode="auto">
              <a:xfrm>
                <a:off x="2668" y="9516"/>
                <a:ext cx="674" cy="882"/>
              </a:xfrm>
              <a:custGeom>
                <a:avLst/>
                <a:gdLst>
                  <a:gd name="T0" fmla="*/ 28 w 674"/>
                  <a:gd name="T1" fmla="*/ 1 h 882"/>
                  <a:gd name="T2" fmla="*/ 136 w 674"/>
                  <a:gd name="T3" fmla="*/ 2 h 882"/>
                  <a:gd name="T4" fmla="*/ 200 w 674"/>
                  <a:gd name="T5" fmla="*/ 2 h 882"/>
                  <a:gd name="T6" fmla="*/ 200 w 674"/>
                  <a:gd name="T7" fmla="*/ 46 h 882"/>
                  <a:gd name="T8" fmla="*/ 200 w 674"/>
                  <a:gd name="T9" fmla="*/ 77 h 882"/>
                  <a:gd name="T10" fmla="*/ 569 w 674"/>
                  <a:gd name="T11" fmla="*/ 83 h 882"/>
                  <a:gd name="T12" fmla="*/ 568 w 674"/>
                  <a:gd name="T13" fmla="*/ 110 h 882"/>
                  <a:gd name="T14" fmla="*/ 652 w 674"/>
                  <a:gd name="T15" fmla="*/ 84 h 882"/>
                  <a:gd name="T16" fmla="*/ 674 w 674"/>
                  <a:gd name="T17" fmla="*/ 85 h 882"/>
                  <a:gd name="T18" fmla="*/ 674 w 674"/>
                  <a:gd name="T19" fmla="*/ 96 h 882"/>
                  <a:gd name="T20" fmla="*/ 661 w 674"/>
                  <a:gd name="T21" fmla="*/ 882 h 882"/>
                  <a:gd name="T22" fmla="*/ 543 w 674"/>
                  <a:gd name="T23" fmla="*/ 875 h 882"/>
                  <a:gd name="T24" fmla="*/ 78 w 674"/>
                  <a:gd name="T25" fmla="*/ 846 h 882"/>
                  <a:gd name="T26" fmla="*/ 59 w 674"/>
                  <a:gd name="T27" fmla="*/ 845 h 882"/>
                  <a:gd name="T28" fmla="*/ 73 w 674"/>
                  <a:gd name="T29" fmla="*/ 349 h 882"/>
                  <a:gd name="T30" fmla="*/ 1 w 674"/>
                  <a:gd name="T31" fmla="*/ 231 h 882"/>
                  <a:gd name="T32" fmla="*/ 0 w 674"/>
                  <a:gd name="T33" fmla="*/ 39 h 882"/>
                  <a:gd name="T34" fmla="*/ 0 w 674"/>
                  <a:gd name="T35" fmla="*/ 0 h 882"/>
                  <a:gd name="T36" fmla="*/ 24 w 674"/>
                  <a:gd name="T37" fmla="*/ 1 h 882"/>
                  <a:gd name="T38" fmla="*/ 28 w 674"/>
                  <a:gd name="T39" fmla="*/ 1 h 8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674" h="882">
                    <a:moveTo>
                      <a:pt x="28" y="1"/>
                    </a:moveTo>
                    <a:lnTo>
                      <a:pt x="136" y="2"/>
                    </a:lnTo>
                    <a:lnTo>
                      <a:pt x="200" y="2"/>
                    </a:lnTo>
                    <a:lnTo>
                      <a:pt x="200" y="46"/>
                    </a:lnTo>
                    <a:lnTo>
                      <a:pt x="200" y="77"/>
                    </a:lnTo>
                    <a:lnTo>
                      <a:pt x="569" y="83"/>
                    </a:lnTo>
                    <a:lnTo>
                      <a:pt x="568" y="110"/>
                    </a:lnTo>
                    <a:lnTo>
                      <a:pt x="652" y="84"/>
                    </a:lnTo>
                    <a:lnTo>
                      <a:pt x="674" y="85"/>
                    </a:lnTo>
                    <a:lnTo>
                      <a:pt x="674" y="96"/>
                    </a:lnTo>
                    <a:lnTo>
                      <a:pt x="661" y="882"/>
                    </a:lnTo>
                    <a:lnTo>
                      <a:pt x="543" y="875"/>
                    </a:lnTo>
                    <a:lnTo>
                      <a:pt x="78" y="846"/>
                    </a:lnTo>
                    <a:lnTo>
                      <a:pt x="59" y="845"/>
                    </a:lnTo>
                    <a:lnTo>
                      <a:pt x="73" y="349"/>
                    </a:lnTo>
                    <a:lnTo>
                      <a:pt x="1" y="231"/>
                    </a:lnTo>
                    <a:lnTo>
                      <a:pt x="0" y="39"/>
                    </a:lnTo>
                    <a:lnTo>
                      <a:pt x="0" y="0"/>
                    </a:lnTo>
                    <a:lnTo>
                      <a:pt x="24" y="1"/>
                    </a:lnTo>
                    <a:lnTo>
                      <a:pt x="28" y="1"/>
                    </a:lnTo>
                    <a:close/>
                  </a:path>
                </a:pathLst>
              </a:custGeom>
              <a:solidFill>
                <a:srgbClr val="CCFF66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16" name="Rectangle 315"/>
              <p:cNvSpPr>
                <a:spLocks noChangeArrowheads="1"/>
              </p:cNvSpPr>
              <p:nvPr/>
            </p:nvSpPr>
            <p:spPr bwMode="auto">
              <a:xfrm>
                <a:off x="2865" y="9837"/>
                <a:ext cx="362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Thomas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17" name="Freeform 316"/>
              <p:cNvSpPr>
                <a:spLocks noEditPoints="1"/>
              </p:cNvSpPr>
              <p:nvPr/>
            </p:nvSpPr>
            <p:spPr bwMode="auto">
              <a:xfrm>
                <a:off x="1807" y="7648"/>
                <a:ext cx="610" cy="727"/>
              </a:xfrm>
              <a:custGeom>
                <a:avLst/>
                <a:gdLst>
                  <a:gd name="T0" fmla="*/ 527 w 610"/>
                  <a:gd name="T1" fmla="*/ 580 h 727"/>
                  <a:gd name="T2" fmla="*/ 542 w 610"/>
                  <a:gd name="T3" fmla="*/ 648 h 727"/>
                  <a:gd name="T4" fmla="*/ 540 w 610"/>
                  <a:gd name="T5" fmla="*/ 726 h 727"/>
                  <a:gd name="T6" fmla="*/ 535 w 610"/>
                  <a:gd name="T7" fmla="*/ 726 h 727"/>
                  <a:gd name="T8" fmla="*/ 295 w 610"/>
                  <a:gd name="T9" fmla="*/ 726 h 727"/>
                  <a:gd name="T10" fmla="*/ 270 w 610"/>
                  <a:gd name="T11" fmla="*/ 726 h 727"/>
                  <a:gd name="T12" fmla="*/ 270 w 610"/>
                  <a:gd name="T13" fmla="*/ 727 h 727"/>
                  <a:gd name="T14" fmla="*/ 100 w 610"/>
                  <a:gd name="T15" fmla="*/ 727 h 727"/>
                  <a:gd name="T16" fmla="*/ 105 w 610"/>
                  <a:gd name="T17" fmla="*/ 712 h 727"/>
                  <a:gd name="T18" fmla="*/ 119 w 610"/>
                  <a:gd name="T19" fmla="*/ 600 h 727"/>
                  <a:gd name="T20" fmla="*/ 70 w 610"/>
                  <a:gd name="T21" fmla="*/ 413 h 727"/>
                  <a:gd name="T22" fmla="*/ 0 w 610"/>
                  <a:gd name="T23" fmla="*/ 411 h 727"/>
                  <a:gd name="T24" fmla="*/ 4 w 610"/>
                  <a:gd name="T25" fmla="*/ 191 h 727"/>
                  <a:gd name="T26" fmla="*/ 6 w 610"/>
                  <a:gd name="T27" fmla="*/ 99 h 727"/>
                  <a:gd name="T28" fmla="*/ 104 w 610"/>
                  <a:gd name="T29" fmla="*/ 100 h 727"/>
                  <a:gd name="T30" fmla="*/ 265 w 610"/>
                  <a:gd name="T31" fmla="*/ 101 h 727"/>
                  <a:gd name="T32" fmla="*/ 281 w 610"/>
                  <a:gd name="T33" fmla="*/ 25 h 727"/>
                  <a:gd name="T34" fmla="*/ 282 w 610"/>
                  <a:gd name="T35" fmla="*/ 0 h 727"/>
                  <a:gd name="T36" fmla="*/ 288 w 610"/>
                  <a:gd name="T37" fmla="*/ 12 h 727"/>
                  <a:gd name="T38" fmla="*/ 465 w 610"/>
                  <a:gd name="T39" fmla="*/ 199 h 727"/>
                  <a:gd name="T40" fmla="*/ 469 w 610"/>
                  <a:gd name="T41" fmla="*/ 197 h 727"/>
                  <a:gd name="T42" fmla="*/ 475 w 610"/>
                  <a:gd name="T43" fmla="*/ 198 h 727"/>
                  <a:gd name="T44" fmla="*/ 547 w 610"/>
                  <a:gd name="T45" fmla="*/ 216 h 727"/>
                  <a:gd name="T46" fmla="*/ 604 w 610"/>
                  <a:gd name="T47" fmla="*/ 292 h 727"/>
                  <a:gd name="T48" fmla="*/ 610 w 610"/>
                  <a:gd name="T49" fmla="*/ 371 h 727"/>
                  <a:gd name="T50" fmla="*/ 560 w 610"/>
                  <a:gd name="T51" fmla="*/ 370 h 727"/>
                  <a:gd name="T52" fmla="*/ 527 w 610"/>
                  <a:gd name="T53" fmla="*/ 580 h 727"/>
                  <a:gd name="T54" fmla="*/ 527 w 610"/>
                  <a:gd name="T55" fmla="*/ 580 h 727"/>
                  <a:gd name="T56" fmla="*/ 511 w 610"/>
                  <a:gd name="T57" fmla="*/ 580 h 727"/>
                  <a:gd name="T58" fmla="*/ 527 w 610"/>
                  <a:gd name="T59" fmla="*/ 597 h 727"/>
                  <a:gd name="T60" fmla="*/ 527 w 610"/>
                  <a:gd name="T61" fmla="*/ 580 h 7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610" h="727">
                    <a:moveTo>
                      <a:pt x="527" y="580"/>
                    </a:moveTo>
                    <a:lnTo>
                      <a:pt x="542" y="648"/>
                    </a:lnTo>
                    <a:lnTo>
                      <a:pt x="540" y="726"/>
                    </a:lnTo>
                    <a:lnTo>
                      <a:pt x="535" y="726"/>
                    </a:lnTo>
                    <a:lnTo>
                      <a:pt x="295" y="726"/>
                    </a:lnTo>
                    <a:lnTo>
                      <a:pt x="270" y="726"/>
                    </a:lnTo>
                    <a:lnTo>
                      <a:pt x="270" y="727"/>
                    </a:lnTo>
                    <a:lnTo>
                      <a:pt x="100" y="727"/>
                    </a:lnTo>
                    <a:lnTo>
                      <a:pt x="105" y="712"/>
                    </a:lnTo>
                    <a:lnTo>
                      <a:pt x="119" y="600"/>
                    </a:lnTo>
                    <a:lnTo>
                      <a:pt x="70" y="413"/>
                    </a:lnTo>
                    <a:lnTo>
                      <a:pt x="0" y="411"/>
                    </a:lnTo>
                    <a:lnTo>
                      <a:pt x="4" y="191"/>
                    </a:lnTo>
                    <a:lnTo>
                      <a:pt x="6" y="99"/>
                    </a:lnTo>
                    <a:lnTo>
                      <a:pt x="104" y="100"/>
                    </a:lnTo>
                    <a:lnTo>
                      <a:pt x="265" y="101"/>
                    </a:lnTo>
                    <a:lnTo>
                      <a:pt x="281" y="25"/>
                    </a:lnTo>
                    <a:lnTo>
                      <a:pt x="282" y="0"/>
                    </a:lnTo>
                    <a:lnTo>
                      <a:pt x="288" y="12"/>
                    </a:lnTo>
                    <a:lnTo>
                      <a:pt x="465" y="199"/>
                    </a:lnTo>
                    <a:lnTo>
                      <a:pt x="469" y="197"/>
                    </a:lnTo>
                    <a:lnTo>
                      <a:pt x="475" y="198"/>
                    </a:lnTo>
                    <a:lnTo>
                      <a:pt x="547" y="216"/>
                    </a:lnTo>
                    <a:lnTo>
                      <a:pt x="604" y="292"/>
                    </a:lnTo>
                    <a:lnTo>
                      <a:pt x="610" y="371"/>
                    </a:lnTo>
                    <a:lnTo>
                      <a:pt x="560" y="370"/>
                    </a:lnTo>
                    <a:lnTo>
                      <a:pt x="527" y="580"/>
                    </a:lnTo>
                    <a:close/>
                    <a:moveTo>
                      <a:pt x="527" y="580"/>
                    </a:moveTo>
                    <a:lnTo>
                      <a:pt x="511" y="580"/>
                    </a:lnTo>
                    <a:lnTo>
                      <a:pt x="527" y="597"/>
                    </a:lnTo>
                    <a:lnTo>
                      <a:pt x="527" y="580"/>
                    </a:lnTo>
                    <a:close/>
                  </a:path>
                </a:pathLst>
              </a:custGeom>
              <a:solidFill>
                <a:srgbClr val="CCFF66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18" name="Rectangle 317"/>
              <p:cNvSpPr>
                <a:spLocks noChangeArrowheads="1"/>
              </p:cNvSpPr>
              <p:nvPr/>
            </p:nvSpPr>
            <p:spPr bwMode="auto">
              <a:xfrm>
                <a:off x="1977" y="7892"/>
                <a:ext cx="284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Terrell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19" name="Freeform 318"/>
              <p:cNvSpPr>
                <a:spLocks/>
              </p:cNvSpPr>
              <p:nvPr/>
            </p:nvSpPr>
            <p:spPr bwMode="auto">
              <a:xfrm>
                <a:off x="4281" y="7283"/>
                <a:ext cx="993" cy="762"/>
              </a:xfrm>
              <a:custGeom>
                <a:avLst/>
                <a:gdLst>
                  <a:gd name="T0" fmla="*/ 492 w 993"/>
                  <a:gd name="T1" fmla="*/ 34 h 762"/>
                  <a:gd name="T2" fmla="*/ 566 w 993"/>
                  <a:gd name="T3" fmla="*/ 129 h 762"/>
                  <a:gd name="T4" fmla="*/ 861 w 993"/>
                  <a:gd name="T5" fmla="*/ 295 h 762"/>
                  <a:gd name="T6" fmla="*/ 993 w 993"/>
                  <a:gd name="T7" fmla="*/ 465 h 762"/>
                  <a:gd name="T8" fmla="*/ 993 w 993"/>
                  <a:gd name="T9" fmla="*/ 467 h 762"/>
                  <a:gd name="T10" fmla="*/ 988 w 993"/>
                  <a:gd name="T11" fmla="*/ 472 h 762"/>
                  <a:gd name="T12" fmla="*/ 928 w 993"/>
                  <a:gd name="T13" fmla="*/ 464 h 762"/>
                  <a:gd name="T14" fmla="*/ 677 w 993"/>
                  <a:gd name="T15" fmla="*/ 676 h 762"/>
                  <a:gd name="T16" fmla="*/ 656 w 993"/>
                  <a:gd name="T17" fmla="*/ 683 h 762"/>
                  <a:gd name="T18" fmla="*/ 653 w 993"/>
                  <a:gd name="T19" fmla="*/ 683 h 762"/>
                  <a:gd name="T20" fmla="*/ 587 w 993"/>
                  <a:gd name="T21" fmla="*/ 756 h 762"/>
                  <a:gd name="T22" fmla="*/ 404 w 993"/>
                  <a:gd name="T23" fmla="*/ 731 h 762"/>
                  <a:gd name="T24" fmla="*/ 378 w 993"/>
                  <a:gd name="T25" fmla="*/ 760 h 762"/>
                  <a:gd name="T26" fmla="*/ 373 w 993"/>
                  <a:gd name="T27" fmla="*/ 758 h 762"/>
                  <a:gd name="T28" fmla="*/ 371 w 993"/>
                  <a:gd name="T29" fmla="*/ 756 h 762"/>
                  <a:gd name="T30" fmla="*/ 317 w 993"/>
                  <a:gd name="T31" fmla="*/ 762 h 762"/>
                  <a:gd name="T32" fmla="*/ 178 w 993"/>
                  <a:gd name="T33" fmla="*/ 677 h 762"/>
                  <a:gd name="T34" fmla="*/ 136 w 993"/>
                  <a:gd name="T35" fmla="*/ 695 h 762"/>
                  <a:gd name="T36" fmla="*/ 61 w 993"/>
                  <a:gd name="T37" fmla="*/ 628 h 762"/>
                  <a:gd name="T38" fmla="*/ 51 w 993"/>
                  <a:gd name="T39" fmla="*/ 616 h 762"/>
                  <a:gd name="T40" fmla="*/ 52 w 993"/>
                  <a:gd name="T41" fmla="*/ 612 h 762"/>
                  <a:gd name="T42" fmla="*/ 0 w 993"/>
                  <a:gd name="T43" fmla="*/ 512 h 762"/>
                  <a:gd name="T44" fmla="*/ 1 w 993"/>
                  <a:gd name="T45" fmla="*/ 506 h 762"/>
                  <a:gd name="T46" fmla="*/ 56 w 993"/>
                  <a:gd name="T47" fmla="*/ 451 h 762"/>
                  <a:gd name="T48" fmla="*/ 481 w 993"/>
                  <a:gd name="T49" fmla="*/ 0 h 762"/>
                  <a:gd name="T50" fmla="*/ 493 w 993"/>
                  <a:gd name="T51" fmla="*/ 12 h 762"/>
                  <a:gd name="T52" fmla="*/ 472 w 993"/>
                  <a:gd name="T53" fmla="*/ 34 h 762"/>
                  <a:gd name="T54" fmla="*/ 492 w 993"/>
                  <a:gd name="T55" fmla="*/ 34 h 7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993" h="762">
                    <a:moveTo>
                      <a:pt x="492" y="34"/>
                    </a:moveTo>
                    <a:lnTo>
                      <a:pt x="566" y="129"/>
                    </a:lnTo>
                    <a:lnTo>
                      <a:pt x="861" y="295"/>
                    </a:lnTo>
                    <a:lnTo>
                      <a:pt x="993" y="465"/>
                    </a:lnTo>
                    <a:lnTo>
                      <a:pt x="993" y="467"/>
                    </a:lnTo>
                    <a:lnTo>
                      <a:pt x="988" y="472"/>
                    </a:lnTo>
                    <a:lnTo>
                      <a:pt x="928" y="464"/>
                    </a:lnTo>
                    <a:lnTo>
                      <a:pt x="677" y="676"/>
                    </a:lnTo>
                    <a:lnTo>
                      <a:pt x="656" y="683"/>
                    </a:lnTo>
                    <a:lnTo>
                      <a:pt x="653" y="683"/>
                    </a:lnTo>
                    <a:lnTo>
                      <a:pt x="587" y="756"/>
                    </a:lnTo>
                    <a:lnTo>
                      <a:pt x="404" y="731"/>
                    </a:lnTo>
                    <a:lnTo>
                      <a:pt x="378" y="760"/>
                    </a:lnTo>
                    <a:lnTo>
                      <a:pt x="373" y="758"/>
                    </a:lnTo>
                    <a:lnTo>
                      <a:pt x="371" y="756"/>
                    </a:lnTo>
                    <a:lnTo>
                      <a:pt x="317" y="762"/>
                    </a:lnTo>
                    <a:lnTo>
                      <a:pt x="178" y="677"/>
                    </a:lnTo>
                    <a:lnTo>
                      <a:pt x="136" y="695"/>
                    </a:lnTo>
                    <a:lnTo>
                      <a:pt x="61" y="628"/>
                    </a:lnTo>
                    <a:lnTo>
                      <a:pt x="51" y="616"/>
                    </a:lnTo>
                    <a:lnTo>
                      <a:pt x="52" y="612"/>
                    </a:lnTo>
                    <a:lnTo>
                      <a:pt x="0" y="512"/>
                    </a:lnTo>
                    <a:lnTo>
                      <a:pt x="1" y="506"/>
                    </a:lnTo>
                    <a:lnTo>
                      <a:pt x="56" y="451"/>
                    </a:lnTo>
                    <a:lnTo>
                      <a:pt x="481" y="0"/>
                    </a:lnTo>
                    <a:lnTo>
                      <a:pt x="493" y="12"/>
                    </a:lnTo>
                    <a:lnTo>
                      <a:pt x="472" y="34"/>
                    </a:lnTo>
                    <a:lnTo>
                      <a:pt x="492" y="34"/>
                    </a:lnTo>
                    <a:close/>
                  </a:path>
                </a:pathLst>
              </a:custGeom>
              <a:solidFill>
                <a:srgbClr val="CCFFCC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20" name="Rectangle 319"/>
              <p:cNvSpPr>
                <a:spLocks noChangeArrowheads="1"/>
              </p:cNvSpPr>
              <p:nvPr/>
            </p:nvSpPr>
            <p:spPr bwMode="auto">
              <a:xfrm>
                <a:off x="4640" y="7631"/>
                <a:ext cx="278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Telfair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21" name="Freeform 320"/>
              <p:cNvSpPr>
                <a:spLocks noEditPoints="1"/>
              </p:cNvSpPr>
              <p:nvPr/>
            </p:nvSpPr>
            <p:spPr bwMode="auto">
              <a:xfrm>
                <a:off x="2088" y="6009"/>
                <a:ext cx="783" cy="789"/>
              </a:xfrm>
              <a:custGeom>
                <a:avLst/>
                <a:gdLst>
                  <a:gd name="T0" fmla="*/ 279 w 783"/>
                  <a:gd name="T1" fmla="*/ 0 h 789"/>
                  <a:gd name="T2" fmla="*/ 282 w 783"/>
                  <a:gd name="T3" fmla="*/ 5 h 789"/>
                  <a:gd name="T4" fmla="*/ 337 w 783"/>
                  <a:gd name="T5" fmla="*/ 54 h 789"/>
                  <a:gd name="T6" fmla="*/ 374 w 783"/>
                  <a:gd name="T7" fmla="*/ 24 h 789"/>
                  <a:gd name="T8" fmla="*/ 427 w 783"/>
                  <a:gd name="T9" fmla="*/ 105 h 789"/>
                  <a:gd name="T10" fmla="*/ 428 w 783"/>
                  <a:gd name="T11" fmla="*/ 121 h 789"/>
                  <a:gd name="T12" fmla="*/ 428 w 783"/>
                  <a:gd name="T13" fmla="*/ 122 h 789"/>
                  <a:gd name="T14" fmla="*/ 599 w 783"/>
                  <a:gd name="T15" fmla="*/ 131 h 789"/>
                  <a:gd name="T16" fmla="*/ 687 w 783"/>
                  <a:gd name="T17" fmla="*/ 234 h 789"/>
                  <a:gd name="T18" fmla="*/ 656 w 783"/>
                  <a:gd name="T19" fmla="*/ 259 h 789"/>
                  <a:gd name="T20" fmla="*/ 672 w 783"/>
                  <a:gd name="T21" fmla="*/ 349 h 789"/>
                  <a:gd name="T22" fmla="*/ 783 w 783"/>
                  <a:gd name="T23" fmla="*/ 453 h 789"/>
                  <a:gd name="T24" fmla="*/ 780 w 783"/>
                  <a:gd name="T25" fmla="*/ 457 h 789"/>
                  <a:gd name="T26" fmla="*/ 693 w 783"/>
                  <a:gd name="T27" fmla="*/ 456 h 789"/>
                  <a:gd name="T28" fmla="*/ 693 w 783"/>
                  <a:gd name="T29" fmla="*/ 474 h 789"/>
                  <a:gd name="T30" fmla="*/ 570 w 783"/>
                  <a:gd name="T31" fmla="*/ 507 h 789"/>
                  <a:gd name="T32" fmla="*/ 436 w 783"/>
                  <a:gd name="T33" fmla="*/ 729 h 789"/>
                  <a:gd name="T34" fmla="*/ 337 w 783"/>
                  <a:gd name="T35" fmla="*/ 738 h 789"/>
                  <a:gd name="T36" fmla="*/ 336 w 783"/>
                  <a:gd name="T37" fmla="*/ 789 h 789"/>
                  <a:gd name="T38" fmla="*/ 266 w 783"/>
                  <a:gd name="T39" fmla="*/ 788 h 789"/>
                  <a:gd name="T40" fmla="*/ 213 w 783"/>
                  <a:gd name="T41" fmla="*/ 788 h 789"/>
                  <a:gd name="T42" fmla="*/ 214 w 783"/>
                  <a:gd name="T43" fmla="*/ 735 h 789"/>
                  <a:gd name="T44" fmla="*/ 178 w 783"/>
                  <a:gd name="T45" fmla="*/ 762 h 789"/>
                  <a:gd name="T46" fmla="*/ 144 w 783"/>
                  <a:gd name="T47" fmla="*/ 735 h 789"/>
                  <a:gd name="T48" fmla="*/ 145 w 783"/>
                  <a:gd name="T49" fmla="*/ 671 h 789"/>
                  <a:gd name="T50" fmla="*/ 110 w 783"/>
                  <a:gd name="T51" fmla="*/ 700 h 789"/>
                  <a:gd name="T52" fmla="*/ 92 w 783"/>
                  <a:gd name="T53" fmla="*/ 701 h 789"/>
                  <a:gd name="T54" fmla="*/ 92 w 783"/>
                  <a:gd name="T55" fmla="*/ 691 h 789"/>
                  <a:gd name="T56" fmla="*/ 1 w 783"/>
                  <a:gd name="T57" fmla="*/ 432 h 789"/>
                  <a:gd name="T58" fmla="*/ 0 w 783"/>
                  <a:gd name="T59" fmla="*/ 390 h 789"/>
                  <a:gd name="T60" fmla="*/ 12 w 783"/>
                  <a:gd name="T61" fmla="*/ 389 h 789"/>
                  <a:gd name="T62" fmla="*/ 63 w 783"/>
                  <a:gd name="T63" fmla="*/ 390 h 789"/>
                  <a:gd name="T64" fmla="*/ 63 w 783"/>
                  <a:gd name="T65" fmla="*/ 288 h 789"/>
                  <a:gd name="T66" fmla="*/ 142 w 783"/>
                  <a:gd name="T67" fmla="*/ 143 h 789"/>
                  <a:gd name="T68" fmla="*/ 187 w 783"/>
                  <a:gd name="T69" fmla="*/ 144 h 789"/>
                  <a:gd name="T70" fmla="*/ 188 w 783"/>
                  <a:gd name="T71" fmla="*/ 56 h 789"/>
                  <a:gd name="T72" fmla="*/ 277 w 783"/>
                  <a:gd name="T73" fmla="*/ 1 h 789"/>
                  <a:gd name="T74" fmla="*/ 279 w 783"/>
                  <a:gd name="T75" fmla="*/ 0 h 789"/>
                  <a:gd name="T76" fmla="*/ 699 w 783"/>
                  <a:gd name="T77" fmla="*/ 474 h 789"/>
                  <a:gd name="T78" fmla="*/ 703 w 783"/>
                  <a:gd name="T79" fmla="*/ 474 h 789"/>
                  <a:gd name="T80" fmla="*/ 772 w 783"/>
                  <a:gd name="T81" fmla="*/ 474 h 789"/>
                  <a:gd name="T82" fmla="*/ 770 w 783"/>
                  <a:gd name="T83" fmla="*/ 482 h 789"/>
                  <a:gd name="T84" fmla="*/ 758 w 783"/>
                  <a:gd name="T85" fmla="*/ 499 h 789"/>
                  <a:gd name="T86" fmla="*/ 755 w 783"/>
                  <a:gd name="T87" fmla="*/ 507 h 789"/>
                  <a:gd name="T88" fmla="*/ 752 w 783"/>
                  <a:gd name="T89" fmla="*/ 508 h 789"/>
                  <a:gd name="T90" fmla="*/ 727 w 783"/>
                  <a:gd name="T91" fmla="*/ 526 h 789"/>
                  <a:gd name="T92" fmla="*/ 692 w 783"/>
                  <a:gd name="T93" fmla="*/ 477 h 789"/>
                  <a:gd name="T94" fmla="*/ 693 w 783"/>
                  <a:gd name="T95" fmla="*/ 474 h 789"/>
                  <a:gd name="T96" fmla="*/ 699 w 783"/>
                  <a:gd name="T97" fmla="*/ 474 h 789"/>
                  <a:gd name="T98" fmla="*/ 144 w 783"/>
                  <a:gd name="T99" fmla="*/ 735 h 789"/>
                  <a:gd name="T100" fmla="*/ 144 w 783"/>
                  <a:gd name="T101" fmla="*/ 752 h 789"/>
                  <a:gd name="T102" fmla="*/ 127 w 783"/>
                  <a:gd name="T103" fmla="*/ 735 h 789"/>
                  <a:gd name="T104" fmla="*/ 144 w 783"/>
                  <a:gd name="T105" fmla="*/ 735 h 7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783" h="789">
                    <a:moveTo>
                      <a:pt x="279" y="0"/>
                    </a:moveTo>
                    <a:lnTo>
                      <a:pt x="282" y="5"/>
                    </a:lnTo>
                    <a:lnTo>
                      <a:pt x="337" y="54"/>
                    </a:lnTo>
                    <a:lnTo>
                      <a:pt x="374" y="24"/>
                    </a:lnTo>
                    <a:lnTo>
                      <a:pt x="427" y="105"/>
                    </a:lnTo>
                    <a:lnTo>
                      <a:pt x="428" y="121"/>
                    </a:lnTo>
                    <a:lnTo>
                      <a:pt x="428" y="122"/>
                    </a:lnTo>
                    <a:lnTo>
                      <a:pt x="599" y="131"/>
                    </a:lnTo>
                    <a:lnTo>
                      <a:pt x="687" y="234"/>
                    </a:lnTo>
                    <a:lnTo>
                      <a:pt x="656" y="259"/>
                    </a:lnTo>
                    <a:lnTo>
                      <a:pt x="672" y="349"/>
                    </a:lnTo>
                    <a:lnTo>
                      <a:pt x="783" y="453"/>
                    </a:lnTo>
                    <a:lnTo>
                      <a:pt x="780" y="457"/>
                    </a:lnTo>
                    <a:lnTo>
                      <a:pt x="693" y="456"/>
                    </a:lnTo>
                    <a:lnTo>
                      <a:pt x="693" y="474"/>
                    </a:lnTo>
                    <a:lnTo>
                      <a:pt x="570" y="507"/>
                    </a:lnTo>
                    <a:lnTo>
                      <a:pt x="436" y="729"/>
                    </a:lnTo>
                    <a:lnTo>
                      <a:pt x="337" y="738"/>
                    </a:lnTo>
                    <a:lnTo>
                      <a:pt x="336" y="789"/>
                    </a:lnTo>
                    <a:lnTo>
                      <a:pt x="266" y="788"/>
                    </a:lnTo>
                    <a:lnTo>
                      <a:pt x="213" y="788"/>
                    </a:lnTo>
                    <a:lnTo>
                      <a:pt x="214" y="735"/>
                    </a:lnTo>
                    <a:lnTo>
                      <a:pt x="178" y="762"/>
                    </a:lnTo>
                    <a:lnTo>
                      <a:pt x="144" y="735"/>
                    </a:lnTo>
                    <a:lnTo>
                      <a:pt x="145" y="671"/>
                    </a:lnTo>
                    <a:lnTo>
                      <a:pt x="110" y="700"/>
                    </a:lnTo>
                    <a:lnTo>
                      <a:pt x="92" y="701"/>
                    </a:lnTo>
                    <a:lnTo>
                      <a:pt x="92" y="691"/>
                    </a:lnTo>
                    <a:lnTo>
                      <a:pt x="1" y="432"/>
                    </a:lnTo>
                    <a:lnTo>
                      <a:pt x="0" y="390"/>
                    </a:lnTo>
                    <a:lnTo>
                      <a:pt x="12" y="389"/>
                    </a:lnTo>
                    <a:lnTo>
                      <a:pt x="63" y="390"/>
                    </a:lnTo>
                    <a:lnTo>
                      <a:pt x="63" y="288"/>
                    </a:lnTo>
                    <a:lnTo>
                      <a:pt x="142" y="143"/>
                    </a:lnTo>
                    <a:lnTo>
                      <a:pt x="187" y="144"/>
                    </a:lnTo>
                    <a:lnTo>
                      <a:pt x="188" y="56"/>
                    </a:lnTo>
                    <a:lnTo>
                      <a:pt x="277" y="1"/>
                    </a:lnTo>
                    <a:lnTo>
                      <a:pt x="279" y="0"/>
                    </a:lnTo>
                    <a:close/>
                    <a:moveTo>
                      <a:pt x="699" y="474"/>
                    </a:moveTo>
                    <a:lnTo>
                      <a:pt x="703" y="474"/>
                    </a:lnTo>
                    <a:lnTo>
                      <a:pt x="772" y="474"/>
                    </a:lnTo>
                    <a:lnTo>
                      <a:pt x="770" y="482"/>
                    </a:lnTo>
                    <a:lnTo>
                      <a:pt x="758" y="499"/>
                    </a:lnTo>
                    <a:lnTo>
                      <a:pt x="755" y="507"/>
                    </a:lnTo>
                    <a:lnTo>
                      <a:pt x="752" y="508"/>
                    </a:lnTo>
                    <a:lnTo>
                      <a:pt x="727" y="526"/>
                    </a:lnTo>
                    <a:lnTo>
                      <a:pt x="692" y="477"/>
                    </a:lnTo>
                    <a:lnTo>
                      <a:pt x="693" y="474"/>
                    </a:lnTo>
                    <a:lnTo>
                      <a:pt x="699" y="474"/>
                    </a:lnTo>
                    <a:close/>
                    <a:moveTo>
                      <a:pt x="144" y="735"/>
                    </a:moveTo>
                    <a:lnTo>
                      <a:pt x="144" y="752"/>
                    </a:lnTo>
                    <a:lnTo>
                      <a:pt x="127" y="735"/>
                    </a:lnTo>
                    <a:lnTo>
                      <a:pt x="144" y="735"/>
                    </a:lnTo>
                    <a:close/>
                  </a:path>
                </a:pathLst>
              </a:custGeom>
              <a:solidFill>
                <a:srgbClr val="FF0066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22" name="Rectangle 321"/>
              <p:cNvSpPr>
                <a:spLocks noChangeArrowheads="1"/>
              </p:cNvSpPr>
              <p:nvPr/>
            </p:nvSpPr>
            <p:spPr bwMode="auto">
              <a:xfrm>
                <a:off x="2315" y="6284"/>
                <a:ext cx="278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Taylor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23" name="Freeform 322"/>
              <p:cNvSpPr>
                <a:spLocks/>
              </p:cNvSpPr>
              <p:nvPr/>
            </p:nvSpPr>
            <p:spPr bwMode="auto">
              <a:xfrm>
                <a:off x="6002" y="6910"/>
                <a:ext cx="838" cy="1122"/>
              </a:xfrm>
              <a:custGeom>
                <a:avLst/>
                <a:gdLst>
                  <a:gd name="T0" fmla="*/ 3 w 838"/>
                  <a:gd name="T1" fmla="*/ 0 h 1122"/>
                  <a:gd name="T2" fmla="*/ 171 w 838"/>
                  <a:gd name="T3" fmla="*/ 38 h 1122"/>
                  <a:gd name="T4" fmla="*/ 363 w 838"/>
                  <a:gd name="T5" fmla="*/ 82 h 1122"/>
                  <a:gd name="T6" fmla="*/ 371 w 838"/>
                  <a:gd name="T7" fmla="*/ 84 h 1122"/>
                  <a:gd name="T8" fmla="*/ 375 w 838"/>
                  <a:gd name="T9" fmla="*/ 109 h 1122"/>
                  <a:gd name="T10" fmla="*/ 452 w 838"/>
                  <a:gd name="T11" fmla="*/ 498 h 1122"/>
                  <a:gd name="T12" fmla="*/ 613 w 838"/>
                  <a:gd name="T13" fmla="*/ 563 h 1122"/>
                  <a:gd name="T14" fmla="*/ 838 w 838"/>
                  <a:gd name="T15" fmla="*/ 569 h 1122"/>
                  <a:gd name="T16" fmla="*/ 753 w 838"/>
                  <a:gd name="T17" fmla="*/ 628 h 1122"/>
                  <a:gd name="T18" fmla="*/ 747 w 838"/>
                  <a:gd name="T19" fmla="*/ 636 h 1122"/>
                  <a:gd name="T20" fmla="*/ 727 w 838"/>
                  <a:gd name="T21" fmla="*/ 638 h 1122"/>
                  <a:gd name="T22" fmla="*/ 697 w 838"/>
                  <a:gd name="T23" fmla="*/ 665 h 1122"/>
                  <a:gd name="T24" fmla="*/ 612 w 838"/>
                  <a:gd name="T25" fmla="*/ 776 h 1122"/>
                  <a:gd name="T26" fmla="*/ 625 w 838"/>
                  <a:gd name="T27" fmla="*/ 841 h 1122"/>
                  <a:gd name="T28" fmla="*/ 552 w 838"/>
                  <a:gd name="T29" fmla="*/ 984 h 1122"/>
                  <a:gd name="T30" fmla="*/ 451 w 838"/>
                  <a:gd name="T31" fmla="*/ 1081 h 1122"/>
                  <a:gd name="T32" fmla="*/ 470 w 838"/>
                  <a:gd name="T33" fmla="*/ 1111 h 1122"/>
                  <a:gd name="T34" fmla="*/ 471 w 838"/>
                  <a:gd name="T35" fmla="*/ 1112 h 1122"/>
                  <a:gd name="T36" fmla="*/ 465 w 838"/>
                  <a:gd name="T37" fmla="*/ 1122 h 1122"/>
                  <a:gd name="T38" fmla="*/ 387 w 838"/>
                  <a:gd name="T39" fmla="*/ 1040 h 1122"/>
                  <a:gd name="T40" fmla="*/ 336 w 838"/>
                  <a:gd name="T41" fmla="*/ 1041 h 1122"/>
                  <a:gd name="T42" fmla="*/ 330 w 838"/>
                  <a:gd name="T43" fmla="*/ 1033 h 1122"/>
                  <a:gd name="T44" fmla="*/ 312 w 838"/>
                  <a:gd name="T45" fmla="*/ 1022 h 1122"/>
                  <a:gd name="T46" fmla="*/ 212 w 838"/>
                  <a:gd name="T47" fmla="*/ 957 h 1122"/>
                  <a:gd name="T48" fmla="*/ 218 w 838"/>
                  <a:gd name="T49" fmla="*/ 878 h 1122"/>
                  <a:gd name="T50" fmla="*/ 203 w 838"/>
                  <a:gd name="T51" fmla="*/ 909 h 1122"/>
                  <a:gd name="T52" fmla="*/ 178 w 838"/>
                  <a:gd name="T53" fmla="*/ 863 h 1122"/>
                  <a:gd name="T54" fmla="*/ 27 w 838"/>
                  <a:gd name="T55" fmla="*/ 859 h 1122"/>
                  <a:gd name="T56" fmla="*/ 17 w 838"/>
                  <a:gd name="T57" fmla="*/ 852 h 1122"/>
                  <a:gd name="T58" fmla="*/ 27 w 838"/>
                  <a:gd name="T59" fmla="*/ 762 h 1122"/>
                  <a:gd name="T60" fmla="*/ 94 w 838"/>
                  <a:gd name="T61" fmla="*/ 320 h 1122"/>
                  <a:gd name="T62" fmla="*/ 0 w 838"/>
                  <a:gd name="T63" fmla="*/ 7 h 1122"/>
                  <a:gd name="T64" fmla="*/ 3 w 838"/>
                  <a:gd name="T65" fmla="*/ 0 h 11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838" h="1122">
                    <a:moveTo>
                      <a:pt x="3" y="0"/>
                    </a:moveTo>
                    <a:lnTo>
                      <a:pt x="171" y="38"/>
                    </a:lnTo>
                    <a:lnTo>
                      <a:pt x="363" y="82"/>
                    </a:lnTo>
                    <a:lnTo>
                      <a:pt x="371" y="84"/>
                    </a:lnTo>
                    <a:lnTo>
                      <a:pt x="375" y="109"/>
                    </a:lnTo>
                    <a:lnTo>
                      <a:pt x="452" y="498"/>
                    </a:lnTo>
                    <a:lnTo>
                      <a:pt x="613" y="563"/>
                    </a:lnTo>
                    <a:lnTo>
                      <a:pt x="838" y="569"/>
                    </a:lnTo>
                    <a:lnTo>
                      <a:pt x="753" y="628"/>
                    </a:lnTo>
                    <a:lnTo>
                      <a:pt x="747" y="636"/>
                    </a:lnTo>
                    <a:lnTo>
                      <a:pt x="727" y="638"/>
                    </a:lnTo>
                    <a:lnTo>
                      <a:pt x="697" y="665"/>
                    </a:lnTo>
                    <a:lnTo>
                      <a:pt x="612" y="776"/>
                    </a:lnTo>
                    <a:lnTo>
                      <a:pt x="625" y="841"/>
                    </a:lnTo>
                    <a:lnTo>
                      <a:pt x="552" y="984"/>
                    </a:lnTo>
                    <a:lnTo>
                      <a:pt x="451" y="1081"/>
                    </a:lnTo>
                    <a:lnTo>
                      <a:pt x="470" y="1111"/>
                    </a:lnTo>
                    <a:lnTo>
                      <a:pt x="471" y="1112"/>
                    </a:lnTo>
                    <a:lnTo>
                      <a:pt x="465" y="1122"/>
                    </a:lnTo>
                    <a:lnTo>
                      <a:pt x="387" y="1040"/>
                    </a:lnTo>
                    <a:lnTo>
                      <a:pt x="336" y="1041"/>
                    </a:lnTo>
                    <a:lnTo>
                      <a:pt x="330" y="1033"/>
                    </a:lnTo>
                    <a:lnTo>
                      <a:pt x="312" y="1022"/>
                    </a:lnTo>
                    <a:lnTo>
                      <a:pt x="212" y="957"/>
                    </a:lnTo>
                    <a:lnTo>
                      <a:pt x="218" y="878"/>
                    </a:lnTo>
                    <a:lnTo>
                      <a:pt x="203" y="909"/>
                    </a:lnTo>
                    <a:lnTo>
                      <a:pt x="178" y="863"/>
                    </a:lnTo>
                    <a:lnTo>
                      <a:pt x="27" y="859"/>
                    </a:lnTo>
                    <a:lnTo>
                      <a:pt x="17" y="852"/>
                    </a:lnTo>
                    <a:lnTo>
                      <a:pt x="27" y="762"/>
                    </a:lnTo>
                    <a:lnTo>
                      <a:pt x="94" y="320"/>
                    </a:lnTo>
                    <a:lnTo>
                      <a:pt x="0" y="7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FFFF99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24" name="Rectangle 323"/>
              <p:cNvSpPr>
                <a:spLocks noChangeArrowheads="1"/>
              </p:cNvSpPr>
              <p:nvPr/>
            </p:nvSpPr>
            <p:spPr bwMode="auto">
              <a:xfrm>
                <a:off x="6167" y="7503"/>
                <a:ext cx="328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Tattnall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25" name="Freeform 324"/>
              <p:cNvSpPr>
                <a:spLocks/>
              </p:cNvSpPr>
              <p:nvPr/>
            </p:nvSpPr>
            <p:spPr bwMode="auto">
              <a:xfrm>
                <a:off x="4622" y="3939"/>
                <a:ext cx="592" cy="611"/>
              </a:xfrm>
              <a:custGeom>
                <a:avLst/>
                <a:gdLst>
                  <a:gd name="T0" fmla="*/ 115 w 592"/>
                  <a:gd name="T1" fmla="*/ 0 h 611"/>
                  <a:gd name="T2" fmla="*/ 134 w 592"/>
                  <a:gd name="T3" fmla="*/ 39 h 611"/>
                  <a:gd name="T4" fmla="*/ 239 w 592"/>
                  <a:gd name="T5" fmla="*/ 236 h 611"/>
                  <a:gd name="T6" fmla="*/ 256 w 592"/>
                  <a:gd name="T7" fmla="*/ 190 h 611"/>
                  <a:gd name="T8" fmla="*/ 357 w 592"/>
                  <a:gd name="T9" fmla="*/ 163 h 611"/>
                  <a:gd name="T10" fmla="*/ 476 w 592"/>
                  <a:gd name="T11" fmla="*/ 256 h 611"/>
                  <a:gd name="T12" fmla="*/ 570 w 592"/>
                  <a:gd name="T13" fmla="*/ 242 h 611"/>
                  <a:gd name="T14" fmla="*/ 587 w 592"/>
                  <a:gd name="T15" fmla="*/ 278 h 611"/>
                  <a:gd name="T16" fmla="*/ 592 w 592"/>
                  <a:gd name="T17" fmla="*/ 279 h 611"/>
                  <a:gd name="T18" fmla="*/ 576 w 592"/>
                  <a:gd name="T19" fmla="*/ 299 h 611"/>
                  <a:gd name="T20" fmla="*/ 468 w 592"/>
                  <a:gd name="T21" fmla="*/ 468 h 611"/>
                  <a:gd name="T22" fmla="*/ 343 w 592"/>
                  <a:gd name="T23" fmla="*/ 450 h 611"/>
                  <a:gd name="T24" fmla="*/ 261 w 592"/>
                  <a:gd name="T25" fmla="*/ 560 h 611"/>
                  <a:gd name="T26" fmla="*/ 283 w 592"/>
                  <a:gd name="T27" fmla="*/ 605 h 611"/>
                  <a:gd name="T28" fmla="*/ 286 w 592"/>
                  <a:gd name="T29" fmla="*/ 609 h 611"/>
                  <a:gd name="T30" fmla="*/ 283 w 592"/>
                  <a:gd name="T31" fmla="*/ 611 h 611"/>
                  <a:gd name="T32" fmla="*/ 53 w 592"/>
                  <a:gd name="T33" fmla="*/ 600 h 611"/>
                  <a:gd name="T34" fmla="*/ 6 w 592"/>
                  <a:gd name="T35" fmla="*/ 555 h 611"/>
                  <a:gd name="T36" fmla="*/ 1 w 592"/>
                  <a:gd name="T37" fmla="*/ 554 h 611"/>
                  <a:gd name="T38" fmla="*/ 7 w 592"/>
                  <a:gd name="T39" fmla="*/ 549 h 611"/>
                  <a:gd name="T40" fmla="*/ 49 w 592"/>
                  <a:gd name="T41" fmla="*/ 447 h 611"/>
                  <a:gd name="T42" fmla="*/ 0 w 592"/>
                  <a:gd name="T43" fmla="*/ 321 h 611"/>
                  <a:gd name="T44" fmla="*/ 42 w 592"/>
                  <a:gd name="T45" fmla="*/ 272 h 611"/>
                  <a:gd name="T46" fmla="*/ 22 w 592"/>
                  <a:gd name="T47" fmla="*/ 237 h 611"/>
                  <a:gd name="T48" fmla="*/ 60 w 592"/>
                  <a:gd name="T49" fmla="*/ 249 h 611"/>
                  <a:gd name="T50" fmla="*/ 112 w 592"/>
                  <a:gd name="T51" fmla="*/ 151 h 611"/>
                  <a:gd name="T52" fmla="*/ 47 w 592"/>
                  <a:gd name="T53" fmla="*/ 99 h 611"/>
                  <a:gd name="T54" fmla="*/ 32 w 592"/>
                  <a:gd name="T55" fmla="*/ 83 h 611"/>
                  <a:gd name="T56" fmla="*/ 34 w 592"/>
                  <a:gd name="T57" fmla="*/ 80 h 611"/>
                  <a:gd name="T58" fmla="*/ 68 w 592"/>
                  <a:gd name="T59" fmla="*/ 40 h 611"/>
                  <a:gd name="T60" fmla="*/ 115 w 592"/>
                  <a:gd name="T61" fmla="*/ 0 h 6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592" h="611">
                    <a:moveTo>
                      <a:pt x="115" y="0"/>
                    </a:moveTo>
                    <a:lnTo>
                      <a:pt x="134" y="39"/>
                    </a:lnTo>
                    <a:lnTo>
                      <a:pt x="239" y="236"/>
                    </a:lnTo>
                    <a:lnTo>
                      <a:pt x="256" y="190"/>
                    </a:lnTo>
                    <a:lnTo>
                      <a:pt x="357" y="163"/>
                    </a:lnTo>
                    <a:lnTo>
                      <a:pt x="476" y="256"/>
                    </a:lnTo>
                    <a:lnTo>
                      <a:pt x="570" y="242"/>
                    </a:lnTo>
                    <a:lnTo>
                      <a:pt x="587" y="278"/>
                    </a:lnTo>
                    <a:lnTo>
                      <a:pt x="592" y="279"/>
                    </a:lnTo>
                    <a:lnTo>
                      <a:pt x="576" y="299"/>
                    </a:lnTo>
                    <a:lnTo>
                      <a:pt x="468" y="468"/>
                    </a:lnTo>
                    <a:lnTo>
                      <a:pt x="343" y="450"/>
                    </a:lnTo>
                    <a:lnTo>
                      <a:pt x="261" y="560"/>
                    </a:lnTo>
                    <a:lnTo>
                      <a:pt x="283" y="605"/>
                    </a:lnTo>
                    <a:lnTo>
                      <a:pt x="286" y="609"/>
                    </a:lnTo>
                    <a:lnTo>
                      <a:pt x="283" y="611"/>
                    </a:lnTo>
                    <a:lnTo>
                      <a:pt x="53" y="600"/>
                    </a:lnTo>
                    <a:lnTo>
                      <a:pt x="6" y="555"/>
                    </a:lnTo>
                    <a:lnTo>
                      <a:pt x="1" y="554"/>
                    </a:lnTo>
                    <a:lnTo>
                      <a:pt x="7" y="549"/>
                    </a:lnTo>
                    <a:lnTo>
                      <a:pt x="49" y="447"/>
                    </a:lnTo>
                    <a:lnTo>
                      <a:pt x="0" y="321"/>
                    </a:lnTo>
                    <a:lnTo>
                      <a:pt x="42" y="272"/>
                    </a:lnTo>
                    <a:lnTo>
                      <a:pt x="22" y="237"/>
                    </a:lnTo>
                    <a:lnTo>
                      <a:pt x="60" y="249"/>
                    </a:lnTo>
                    <a:lnTo>
                      <a:pt x="112" y="151"/>
                    </a:lnTo>
                    <a:lnTo>
                      <a:pt x="47" y="99"/>
                    </a:lnTo>
                    <a:lnTo>
                      <a:pt x="32" y="83"/>
                    </a:lnTo>
                    <a:lnTo>
                      <a:pt x="34" y="80"/>
                    </a:lnTo>
                    <a:lnTo>
                      <a:pt x="68" y="40"/>
                    </a:lnTo>
                    <a:lnTo>
                      <a:pt x="115" y="0"/>
                    </a:lnTo>
                    <a:close/>
                  </a:path>
                </a:pathLst>
              </a:custGeom>
              <a:solidFill>
                <a:srgbClr val="FF6600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26" name="Rectangle 325"/>
              <p:cNvSpPr>
                <a:spLocks noChangeArrowheads="1"/>
              </p:cNvSpPr>
              <p:nvPr/>
            </p:nvSpPr>
            <p:spPr bwMode="auto">
              <a:xfrm>
                <a:off x="4703" y="4222"/>
                <a:ext cx="423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Taliaferro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27" name="Freeform 326"/>
              <p:cNvSpPr>
                <a:spLocks/>
              </p:cNvSpPr>
              <p:nvPr/>
            </p:nvSpPr>
            <p:spPr bwMode="auto">
              <a:xfrm>
                <a:off x="1634" y="5716"/>
                <a:ext cx="733" cy="763"/>
              </a:xfrm>
              <a:custGeom>
                <a:avLst/>
                <a:gdLst>
                  <a:gd name="T0" fmla="*/ 733 w 733"/>
                  <a:gd name="T1" fmla="*/ 283 h 763"/>
                  <a:gd name="T2" fmla="*/ 731 w 733"/>
                  <a:gd name="T3" fmla="*/ 283 h 763"/>
                  <a:gd name="T4" fmla="*/ 642 w 733"/>
                  <a:gd name="T5" fmla="*/ 338 h 763"/>
                  <a:gd name="T6" fmla="*/ 641 w 733"/>
                  <a:gd name="T7" fmla="*/ 426 h 763"/>
                  <a:gd name="T8" fmla="*/ 596 w 733"/>
                  <a:gd name="T9" fmla="*/ 425 h 763"/>
                  <a:gd name="T10" fmla="*/ 517 w 733"/>
                  <a:gd name="T11" fmla="*/ 570 h 763"/>
                  <a:gd name="T12" fmla="*/ 517 w 733"/>
                  <a:gd name="T13" fmla="*/ 672 h 763"/>
                  <a:gd name="T14" fmla="*/ 466 w 733"/>
                  <a:gd name="T15" fmla="*/ 671 h 763"/>
                  <a:gd name="T16" fmla="*/ 454 w 733"/>
                  <a:gd name="T17" fmla="*/ 672 h 763"/>
                  <a:gd name="T18" fmla="*/ 406 w 733"/>
                  <a:gd name="T19" fmla="*/ 672 h 763"/>
                  <a:gd name="T20" fmla="*/ 347 w 733"/>
                  <a:gd name="T21" fmla="*/ 715 h 763"/>
                  <a:gd name="T22" fmla="*/ 204 w 733"/>
                  <a:gd name="T23" fmla="*/ 755 h 763"/>
                  <a:gd name="T24" fmla="*/ 116 w 733"/>
                  <a:gd name="T25" fmla="*/ 729 h 763"/>
                  <a:gd name="T26" fmla="*/ 112 w 733"/>
                  <a:gd name="T27" fmla="*/ 729 h 763"/>
                  <a:gd name="T28" fmla="*/ 91 w 733"/>
                  <a:gd name="T29" fmla="*/ 729 h 763"/>
                  <a:gd name="T30" fmla="*/ 40 w 733"/>
                  <a:gd name="T31" fmla="*/ 762 h 763"/>
                  <a:gd name="T32" fmla="*/ 10 w 733"/>
                  <a:gd name="T33" fmla="*/ 763 h 763"/>
                  <a:gd name="T34" fmla="*/ 19 w 733"/>
                  <a:gd name="T35" fmla="*/ 758 h 763"/>
                  <a:gd name="T36" fmla="*/ 59 w 733"/>
                  <a:gd name="T37" fmla="*/ 668 h 763"/>
                  <a:gd name="T38" fmla="*/ 10 w 733"/>
                  <a:gd name="T39" fmla="*/ 669 h 763"/>
                  <a:gd name="T40" fmla="*/ 10 w 733"/>
                  <a:gd name="T41" fmla="*/ 626 h 763"/>
                  <a:gd name="T42" fmla="*/ 10 w 733"/>
                  <a:gd name="T43" fmla="*/ 612 h 763"/>
                  <a:gd name="T44" fmla="*/ 7 w 733"/>
                  <a:gd name="T45" fmla="*/ 93 h 763"/>
                  <a:gd name="T46" fmla="*/ 0 w 733"/>
                  <a:gd name="T47" fmla="*/ 78 h 763"/>
                  <a:gd name="T48" fmla="*/ 42 w 733"/>
                  <a:gd name="T49" fmla="*/ 78 h 763"/>
                  <a:gd name="T50" fmla="*/ 230 w 733"/>
                  <a:gd name="T51" fmla="*/ 77 h 763"/>
                  <a:gd name="T52" fmla="*/ 343 w 733"/>
                  <a:gd name="T53" fmla="*/ 9 h 763"/>
                  <a:gd name="T54" fmla="*/ 343 w 733"/>
                  <a:gd name="T55" fmla="*/ 0 h 763"/>
                  <a:gd name="T56" fmla="*/ 349 w 733"/>
                  <a:gd name="T57" fmla="*/ 1 h 763"/>
                  <a:gd name="T58" fmla="*/ 396 w 733"/>
                  <a:gd name="T59" fmla="*/ 9 h 763"/>
                  <a:gd name="T60" fmla="*/ 373 w 733"/>
                  <a:gd name="T61" fmla="*/ 53 h 763"/>
                  <a:gd name="T62" fmla="*/ 432 w 733"/>
                  <a:gd name="T63" fmla="*/ 112 h 763"/>
                  <a:gd name="T64" fmla="*/ 506 w 733"/>
                  <a:gd name="T65" fmla="*/ 100 h 763"/>
                  <a:gd name="T66" fmla="*/ 563 w 733"/>
                  <a:gd name="T67" fmla="*/ 214 h 763"/>
                  <a:gd name="T68" fmla="*/ 732 w 733"/>
                  <a:gd name="T69" fmla="*/ 277 h 763"/>
                  <a:gd name="T70" fmla="*/ 733 w 733"/>
                  <a:gd name="T71" fmla="*/ 283 h 7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733" h="763">
                    <a:moveTo>
                      <a:pt x="733" y="283"/>
                    </a:moveTo>
                    <a:lnTo>
                      <a:pt x="731" y="283"/>
                    </a:lnTo>
                    <a:lnTo>
                      <a:pt x="642" y="338"/>
                    </a:lnTo>
                    <a:lnTo>
                      <a:pt x="641" y="426"/>
                    </a:lnTo>
                    <a:lnTo>
                      <a:pt x="596" y="425"/>
                    </a:lnTo>
                    <a:lnTo>
                      <a:pt x="517" y="570"/>
                    </a:lnTo>
                    <a:lnTo>
                      <a:pt x="517" y="672"/>
                    </a:lnTo>
                    <a:lnTo>
                      <a:pt x="466" y="671"/>
                    </a:lnTo>
                    <a:lnTo>
                      <a:pt x="454" y="672"/>
                    </a:lnTo>
                    <a:lnTo>
                      <a:pt x="406" y="672"/>
                    </a:lnTo>
                    <a:lnTo>
                      <a:pt x="347" y="715"/>
                    </a:lnTo>
                    <a:lnTo>
                      <a:pt x="204" y="755"/>
                    </a:lnTo>
                    <a:lnTo>
                      <a:pt x="116" y="729"/>
                    </a:lnTo>
                    <a:lnTo>
                      <a:pt x="112" y="729"/>
                    </a:lnTo>
                    <a:lnTo>
                      <a:pt x="91" y="729"/>
                    </a:lnTo>
                    <a:lnTo>
                      <a:pt x="40" y="762"/>
                    </a:lnTo>
                    <a:lnTo>
                      <a:pt x="10" y="763"/>
                    </a:lnTo>
                    <a:lnTo>
                      <a:pt x="19" y="758"/>
                    </a:lnTo>
                    <a:lnTo>
                      <a:pt x="59" y="668"/>
                    </a:lnTo>
                    <a:lnTo>
                      <a:pt x="10" y="669"/>
                    </a:lnTo>
                    <a:lnTo>
                      <a:pt x="10" y="626"/>
                    </a:lnTo>
                    <a:lnTo>
                      <a:pt x="10" y="612"/>
                    </a:lnTo>
                    <a:lnTo>
                      <a:pt x="7" y="93"/>
                    </a:lnTo>
                    <a:lnTo>
                      <a:pt x="0" y="78"/>
                    </a:lnTo>
                    <a:lnTo>
                      <a:pt x="42" y="78"/>
                    </a:lnTo>
                    <a:lnTo>
                      <a:pt x="230" y="77"/>
                    </a:lnTo>
                    <a:lnTo>
                      <a:pt x="343" y="9"/>
                    </a:lnTo>
                    <a:lnTo>
                      <a:pt x="343" y="0"/>
                    </a:lnTo>
                    <a:lnTo>
                      <a:pt x="349" y="1"/>
                    </a:lnTo>
                    <a:lnTo>
                      <a:pt x="396" y="9"/>
                    </a:lnTo>
                    <a:lnTo>
                      <a:pt x="373" y="53"/>
                    </a:lnTo>
                    <a:lnTo>
                      <a:pt x="432" y="112"/>
                    </a:lnTo>
                    <a:lnTo>
                      <a:pt x="506" y="100"/>
                    </a:lnTo>
                    <a:lnTo>
                      <a:pt x="563" y="214"/>
                    </a:lnTo>
                    <a:lnTo>
                      <a:pt x="732" y="277"/>
                    </a:lnTo>
                    <a:lnTo>
                      <a:pt x="733" y="283"/>
                    </a:lnTo>
                    <a:close/>
                  </a:path>
                </a:pathLst>
              </a:custGeom>
              <a:solidFill>
                <a:srgbClr val="336699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28" name="Rectangle 327"/>
              <p:cNvSpPr>
                <a:spLocks noChangeArrowheads="1"/>
              </p:cNvSpPr>
              <p:nvPr/>
            </p:nvSpPr>
            <p:spPr bwMode="auto">
              <a:xfrm>
                <a:off x="1827" y="5978"/>
                <a:ext cx="278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Talbot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29" name="Freeform 328"/>
              <p:cNvSpPr>
                <a:spLocks/>
              </p:cNvSpPr>
              <p:nvPr/>
            </p:nvSpPr>
            <p:spPr bwMode="auto">
              <a:xfrm>
                <a:off x="2089" y="7097"/>
                <a:ext cx="925" cy="750"/>
              </a:xfrm>
              <a:custGeom>
                <a:avLst/>
                <a:gdLst>
                  <a:gd name="T0" fmla="*/ 464 w 925"/>
                  <a:gd name="T1" fmla="*/ 0 h 750"/>
                  <a:gd name="T2" fmla="*/ 549 w 925"/>
                  <a:gd name="T3" fmla="*/ 4 h 750"/>
                  <a:gd name="T4" fmla="*/ 547 w 925"/>
                  <a:gd name="T5" fmla="*/ 93 h 750"/>
                  <a:gd name="T6" fmla="*/ 633 w 925"/>
                  <a:gd name="T7" fmla="*/ 79 h 750"/>
                  <a:gd name="T8" fmla="*/ 732 w 925"/>
                  <a:gd name="T9" fmla="*/ 124 h 750"/>
                  <a:gd name="T10" fmla="*/ 737 w 925"/>
                  <a:gd name="T11" fmla="*/ 123 h 750"/>
                  <a:gd name="T12" fmla="*/ 737 w 925"/>
                  <a:gd name="T13" fmla="*/ 132 h 750"/>
                  <a:gd name="T14" fmla="*/ 853 w 925"/>
                  <a:gd name="T15" fmla="*/ 412 h 750"/>
                  <a:gd name="T16" fmla="*/ 855 w 925"/>
                  <a:gd name="T17" fmla="*/ 418 h 750"/>
                  <a:gd name="T18" fmla="*/ 858 w 925"/>
                  <a:gd name="T19" fmla="*/ 424 h 750"/>
                  <a:gd name="T20" fmla="*/ 925 w 925"/>
                  <a:gd name="T21" fmla="*/ 659 h 750"/>
                  <a:gd name="T22" fmla="*/ 923 w 925"/>
                  <a:gd name="T23" fmla="*/ 668 h 750"/>
                  <a:gd name="T24" fmla="*/ 899 w 925"/>
                  <a:gd name="T25" fmla="*/ 668 h 750"/>
                  <a:gd name="T26" fmla="*/ 328 w 925"/>
                  <a:gd name="T27" fmla="*/ 659 h 750"/>
                  <a:gd name="T28" fmla="*/ 323 w 925"/>
                  <a:gd name="T29" fmla="*/ 659 h 750"/>
                  <a:gd name="T30" fmla="*/ 187 w 925"/>
                  <a:gd name="T31" fmla="*/ 659 h 750"/>
                  <a:gd name="T32" fmla="*/ 186 w 925"/>
                  <a:gd name="T33" fmla="*/ 745 h 750"/>
                  <a:gd name="T34" fmla="*/ 187 w 925"/>
                  <a:gd name="T35" fmla="*/ 748 h 750"/>
                  <a:gd name="T36" fmla="*/ 183 w 925"/>
                  <a:gd name="T37" fmla="*/ 750 h 750"/>
                  <a:gd name="T38" fmla="*/ 6 w 925"/>
                  <a:gd name="T39" fmla="*/ 563 h 750"/>
                  <a:gd name="T40" fmla="*/ 0 w 925"/>
                  <a:gd name="T41" fmla="*/ 551 h 750"/>
                  <a:gd name="T42" fmla="*/ 0 w 925"/>
                  <a:gd name="T43" fmla="*/ 547 h 750"/>
                  <a:gd name="T44" fmla="*/ 20 w 925"/>
                  <a:gd name="T45" fmla="*/ 283 h 750"/>
                  <a:gd name="T46" fmla="*/ 22 w 925"/>
                  <a:gd name="T47" fmla="*/ 201 h 750"/>
                  <a:gd name="T48" fmla="*/ 24 w 925"/>
                  <a:gd name="T49" fmla="*/ 133 h 750"/>
                  <a:gd name="T50" fmla="*/ 212 w 925"/>
                  <a:gd name="T51" fmla="*/ 136 h 750"/>
                  <a:gd name="T52" fmla="*/ 461 w 925"/>
                  <a:gd name="T53" fmla="*/ 149 h 750"/>
                  <a:gd name="T54" fmla="*/ 464 w 925"/>
                  <a:gd name="T55" fmla="*/ 0 h 7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925" h="750">
                    <a:moveTo>
                      <a:pt x="464" y="0"/>
                    </a:moveTo>
                    <a:lnTo>
                      <a:pt x="549" y="4"/>
                    </a:lnTo>
                    <a:lnTo>
                      <a:pt x="547" y="93"/>
                    </a:lnTo>
                    <a:lnTo>
                      <a:pt x="633" y="79"/>
                    </a:lnTo>
                    <a:lnTo>
                      <a:pt x="732" y="124"/>
                    </a:lnTo>
                    <a:lnTo>
                      <a:pt x="737" y="123"/>
                    </a:lnTo>
                    <a:lnTo>
                      <a:pt x="737" y="132"/>
                    </a:lnTo>
                    <a:lnTo>
                      <a:pt x="853" y="412"/>
                    </a:lnTo>
                    <a:lnTo>
                      <a:pt x="855" y="418"/>
                    </a:lnTo>
                    <a:lnTo>
                      <a:pt x="858" y="424"/>
                    </a:lnTo>
                    <a:lnTo>
                      <a:pt x="925" y="659"/>
                    </a:lnTo>
                    <a:lnTo>
                      <a:pt x="923" y="668"/>
                    </a:lnTo>
                    <a:lnTo>
                      <a:pt x="899" y="668"/>
                    </a:lnTo>
                    <a:lnTo>
                      <a:pt x="328" y="659"/>
                    </a:lnTo>
                    <a:lnTo>
                      <a:pt x="323" y="659"/>
                    </a:lnTo>
                    <a:lnTo>
                      <a:pt x="187" y="659"/>
                    </a:lnTo>
                    <a:lnTo>
                      <a:pt x="186" y="745"/>
                    </a:lnTo>
                    <a:lnTo>
                      <a:pt x="187" y="748"/>
                    </a:lnTo>
                    <a:lnTo>
                      <a:pt x="183" y="750"/>
                    </a:lnTo>
                    <a:lnTo>
                      <a:pt x="6" y="563"/>
                    </a:lnTo>
                    <a:lnTo>
                      <a:pt x="0" y="551"/>
                    </a:lnTo>
                    <a:lnTo>
                      <a:pt x="0" y="547"/>
                    </a:lnTo>
                    <a:lnTo>
                      <a:pt x="20" y="283"/>
                    </a:lnTo>
                    <a:lnTo>
                      <a:pt x="22" y="201"/>
                    </a:lnTo>
                    <a:lnTo>
                      <a:pt x="24" y="133"/>
                    </a:lnTo>
                    <a:lnTo>
                      <a:pt x="212" y="136"/>
                    </a:lnTo>
                    <a:lnTo>
                      <a:pt x="461" y="149"/>
                    </a:lnTo>
                    <a:lnTo>
                      <a:pt x="464" y="0"/>
                    </a:lnTo>
                    <a:close/>
                  </a:path>
                </a:pathLst>
              </a:custGeom>
              <a:solidFill>
                <a:srgbClr val="FF0066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30" name="Rectangle 329"/>
              <p:cNvSpPr>
                <a:spLocks noChangeArrowheads="1"/>
              </p:cNvSpPr>
              <p:nvPr/>
            </p:nvSpPr>
            <p:spPr bwMode="auto">
              <a:xfrm>
                <a:off x="2349" y="7417"/>
                <a:ext cx="323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Sumter</a:t>
                </a:r>
                <a:endParaRPr lang="en-US" sz="1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31" name="Freeform 330"/>
              <p:cNvSpPr>
                <a:spLocks/>
              </p:cNvSpPr>
              <p:nvPr/>
            </p:nvSpPr>
            <p:spPr bwMode="auto">
              <a:xfrm>
                <a:off x="983" y="7090"/>
                <a:ext cx="774" cy="657"/>
              </a:xfrm>
              <a:custGeom>
                <a:avLst/>
                <a:gdLst>
                  <a:gd name="T0" fmla="*/ 725 w 774"/>
                  <a:gd name="T1" fmla="*/ 1 h 657"/>
                  <a:gd name="T2" fmla="*/ 742 w 774"/>
                  <a:gd name="T3" fmla="*/ 0 h 657"/>
                  <a:gd name="T4" fmla="*/ 742 w 774"/>
                  <a:gd name="T5" fmla="*/ 16 h 657"/>
                  <a:gd name="T6" fmla="*/ 774 w 774"/>
                  <a:gd name="T7" fmla="*/ 103 h 657"/>
                  <a:gd name="T8" fmla="*/ 738 w 774"/>
                  <a:gd name="T9" fmla="*/ 153 h 657"/>
                  <a:gd name="T10" fmla="*/ 730 w 774"/>
                  <a:gd name="T11" fmla="*/ 654 h 657"/>
                  <a:gd name="T12" fmla="*/ 730 w 774"/>
                  <a:gd name="T13" fmla="*/ 657 h 657"/>
                  <a:gd name="T14" fmla="*/ 695 w 774"/>
                  <a:gd name="T15" fmla="*/ 656 h 657"/>
                  <a:gd name="T16" fmla="*/ 456 w 774"/>
                  <a:gd name="T17" fmla="*/ 652 h 657"/>
                  <a:gd name="T18" fmla="*/ 285 w 774"/>
                  <a:gd name="T19" fmla="*/ 648 h 657"/>
                  <a:gd name="T20" fmla="*/ 267 w 774"/>
                  <a:gd name="T21" fmla="*/ 648 h 657"/>
                  <a:gd name="T22" fmla="*/ 183 w 774"/>
                  <a:gd name="T23" fmla="*/ 593 h 657"/>
                  <a:gd name="T24" fmla="*/ 202 w 774"/>
                  <a:gd name="T25" fmla="*/ 543 h 657"/>
                  <a:gd name="T26" fmla="*/ 151 w 774"/>
                  <a:gd name="T27" fmla="*/ 541 h 657"/>
                  <a:gd name="T28" fmla="*/ 118 w 774"/>
                  <a:gd name="T29" fmla="*/ 540 h 657"/>
                  <a:gd name="T30" fmla="*/ 0 w 774"/>
                  <a:gd name="T31" fmla="*/ 507 h 657"/>
                  <a:gd name="T32" fmla="*/ 0 w 774"/>
                  <a:gd name="T33" fmla="*/ 506 h 657"/>
                  <a:gd name="T34" fmla="*/ 37 w 774"/>
                  <a:gd name="T35" fmla="*/ 306 h 657"/>
                  <a:gd name="T36" fmla="*/ 12 w 774"/>
                  <a:gd name="T37" fmla="*/ 208 h 657"/>
                  <a:gd name="T38" fmla="*/ 256 w 774"/>
                  <a:gd name="T39" fmla="*/ 7 h 657"/>
                  <a:gd name="T40" fmla="*/ 257 w 774"/>
                  <a:gd name="T41" fmla="*/ 5 h 657"/>
                  <a:gd name="T42" fmla="*/ 566 w 774"/>
                  <a:gd name="T43" fmla="*/ 3 h 657"/>
                  <a:gd name="T44" fmla="*/ 725 w 774"/>
                  <a:gd name="T45" fmla="*/ 1 h 6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774" h="657">
                    <a:moveTo>
                      <a:pt x="725" y="1"/>
                    </a:moveTo>
                    <a:lnTo>
                      <a:pt x="742" y="0"/>
                    </a:lnTo>
                    <a:lnTo>
                      <a:pt x="742" y="16"/>
                    </a:lnTo>
                    <a:lnTo>
                      <a:pt x="774" y="103"/>
                    </a:lnTo>
                    <a:lnTo>
                      <a:pt x="738" y="153"/>
                    </a:lnTo>
                    <a:lnTo>
                      <a:pt x="730" y="654"/>
                    </a:lnTo>
                    <a:lnTo>
                      <a:pt x="730" y="657"/>
                    </a:lnTo>
                    <a:lnTo>
                      <a:pt x="695" y="656"/>
                    </a:lnTo>
                    <a:lnTo>
                      <a:pt x="456" y="652"/>
                    </a:lnTo>
                    <a:lnTo>
                      <a:pt x="285" y="648"/>
                    </a:lnTo>
                    <a:lnTo>
                      <a:pt x="267" y="648"/>
                    </a:lnTo>
                    <a:lnTo>
                      <a:pt x="183" y="593"/>
                    </a:lnTo>
                    <a:lnTo>
                      <a:pt x="202" y="543"/>
                    </a:lnTo>
                    <a:lnTo>
                      <a:pt x="151" y="541"/>
                    </a:lnTo>
                    <a:lnTo>
                      <a:pt x="118" y="540"/>
                    </a:lnTo>
                    <a:lnTo>
                      <a:pt x="0" y="507"/>
                    </a:lnTo>
                    <a:lnTo>
                      <a:pt x="0" y="506"/>
                    </a:lnTo>
                    <a:lnTo>
                      <a:pt x="37" y="306"/>
                    </a:lnTo>
                    <a:lnTo>
                      <a:pt x="12" y="208"/>
                    </a:lnTo>
                    <a:lnTo>
                      <a:pt x="256" y="7"/>
                    </a:lnTo>
                    <a:lnTo>
                      <a:pt x="257" y="5"/>
                    </a:lnTo>
                    <a:lnTo>
                      <a:pt x="566" y="3"/>
                    </a:lnTo>
                    <a:lnTo>
                      <a:pt x="725" y="1"/>
                    </a:lnTo>
                    <a:close/>
                  </a:path>
                </a:pathLst>
              </a:custGeom>
              <a:solidFill>
                <a:srgbClr val="336699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32" name="Rectangle 331"/>
              <p:cNvSpPr>
                <a:spLocks noChangeArrowheads="1"/>
              </p:cNvSpPr>
              <p:nvPr/>
            </p:nvSpPr>
            <p:spPr bwMode="auto">
              <a:xfrm>
                <a:off x="1205" y="7298"/>
                <a:ext cx="340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Stewart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33" name="Freeform 332"/>
              <p:cNvSpPr>
                <a:spLocks/>
              </p:cNvSpPr>
              <p:nvPr/>
            </p:nvSpPr>
            <p:spPr bwMode="auto">
              <a:xfrm>
                <a:off x="3832" y="1936"/>
                <a:ext cx="631" cy="474"/>
              </a:xfrm>
              <a:custGeom>
                <a:avLst/>
                <a:gdLst>
                  <a:gd name="T0" fmla="*/ 92 w 631"/>
                  <a:gd name="T1" fmla="*/ 206 h 474"/>
                  <a:gd name="T2" fmla="*/ 167 w 631"/>
                  <a:gd name="T3" fmla="*/ 24 h 474"/>
                  <a:gd name="T4" fmla="*/ 213 w 631"/>
                  <a:gd name="T5" fmla="*/ 0 h 474"/>
                  <a:gd name="T6" fmla="*/ 213 w 631"/>
                  <a:gd name="T7" fmla="*/ 1 h 474"/>
                  <a:gd name="T8" fmla="*/ 404 w 631"/>
                  <a:gd name="T9" fmla="*/ 158 h 474"/>
                  <a:gd name="T10" fmla="*/ 514 w 631"/>
                  <a:gd name="T11" fmla="*/ 170 h 474"/>
                  <a:gd name="T12" fmla="*/ 630 w 631"/>
                  <a:gd name="T13" fmla="*/ 308 h 474"/>
                  <a:gd name="T14" fmla="*/ 631 w 631"/>
                  <a:gd name="T15" fmla="*/ 315 h 474"/>
                  <a:gd name="T16" fmla="*/ 592 w 631"/>
                  <a:gd name="T17" fmla="*/ 351 h 474"/>
                  <a:gd name="T18" fmla="*/ 589 w 631"/>
                  <a:gd name="T19" fmla="*/ 354 h 474"/>
                  <a:gd name="T20" fmla="*/ 502 w 631"/>
                  <a:gd name="T21" fmla="*/ 438 h 474"/>
                  <a:gd name="T22" fmla="*/ 128 w 631"/>
                  <a:gd name="T23" fmla="*/ 466 h 474"/>
                  <a:gd name="T24" fmla="*/ 109 w 631"/>
                  <a:gd name="T25" fmla="*/ 474 h 474"/>
                  <a:gd name="T26" fmla="*/ 96 w 631"/>
                  <a:gd name="T27" fmla="*/ 468 h 474"/>
                  <a:gd name="T28" fmla="*/ 81 w 631"/>
                  <a:gd name="T29" fmla="*/ 459 h 474"/>
                  <a:gd name="T30" fmla="*/ 0 w 631"/>
                  <a:gd name="T31" fmla="*/ 431 h 474"/>
                  <a:gd name="T32" fmla="*/ 14 w 631"/>
                  <a:gd name="T33" fmla="*/ 396 h 474"/>
                  <a:gd name="T34" fmla="*/ 92 w 631"/>
                  <a:gd name="T35" fmla="*/ 206 h 4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631" h="474">
                    <a:moveTo>
                      <a:pt x="92" y="206"/>
                    </a:moveTo>
                    <a:lnTo>
                      <a:pt x="167" y="24"/>
                    </a:lnTo>
                    <a:lnTo>
                      <a:pt x="213" y="0"/>
                    </a:lnTo>
                    <a:lnTo>
                      <a:pt x="213" y="1"/>
                    </a:lnTo>
                    <a:lnTo>
                      <a:pt x="404" y="158"/>
                    </a:lnTo>
                    <a:lnTo>
                      <a:pt x="514" y="170"/>
                    </a:lnTo>
                    <a:lnTo>
                      <a:pt x="630" y="308"/>
                    </a:lnTo>
                    <a:lnTo>
                      <a:pt x="631" y="315"/>
                    </a:lnTo>
                    <a:lnTo>
                      <a:pt x="592" y="351"/>
                    </a:lnTo>
                    <a:lnTo>
                      <a:pt x="589" y="354"/>
                    </a:lnTo>
                    <a:lnTo>
                      <a:pt x="502" y="438"/>
                    </a:lnTo>
                    <a:lnTo>
                      <a:pt x="128" y="466"/>
                    </a:lnTo>
                    <a:lnTo>
                      <a:pt x="109" y="474"/>
                    </a:lnTo>
                    <a:lnTo>
                      <a:pt x="96" y="468"/>
                    </a:lnTo>
                    <a:lnTo>
                      <a:pt x="81" y="459"/>
                    </a:lnTo>
                    <a:lnTo>
                      <a:pt x="0" y="431"/>
                    </a:lnTo>
                    <a:lnTo>
                      <a:pt x="14" y="396"/>
                    </a:lnTo>
                    <a:lnTo>
                      <a:pt x="92" y="206"/>
                    </a:lnTo>
                    <a:close/>
                  </a:path>
                </a:pathLst>
              </a:custGeom>
              <a:solidFill>
                <a:srgbClr val="00FF00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34" name="Rectangle 333"/>
              <p:cNvSpPr>
                <a:spLocks noChangeArrowheads="1"/>
              </p:cNvSpPr>
              <p:nvPr/>
            </p:nvSpPr>
            <p:spPr bwMode="auto">
              <a:xfrm>
                <a:off x="3934" y="2151"/>
                <a:ext cx="423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Stephens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35" name="Freeform 334"/>
              <p:cNvSpPr>
                <a:spLocks/>
              </p:cNvSpPr>
              <p:nvPr/>
            </p:nvSpPr>
            <p:spPr bwMode="auto">
              <a:xfrm>
                <a:off x="1978" y="4738"/>
                <a:ext cx="725" cy="356"/>
              </a:xfrm>
              <a:custGeom>
                <a:avLst/>
                <a:gdLst>
                  <a:gd name="T0" fmla="*/ 246 w 725"/>
                  <a:gd name="T1" fmla="*/ 0 h 356"/>
                  <a:gd name="T2" fmla="*/ 248 w 725"/>
                  <a:gd name="T3" fmla="*/ 0 h 356"/>
                  <a:gd name="T4" fmla="*/ 269 w 725"/>
                  <a:gd name="T5" fmla="*/ 0 h 356"/>
                  <a:gd name="T6" fmla="*/ 338 w 725"/>
                  <a:gd name="T7" fmla="*/ 0 h 356"/>
                  <a:gd name="T8" fmla="*/ 630 w 725"/>
                  <a:gd name="T9" fmla="*/ 36 h 356"/>
                  <a:gd name="T10" fmla="*/ 630 w 725"/>
                  <a:gd name="T11" fmla="*/ 83 h 356"/>
                  <a:gd name="T12" fmla="*/ 704 w 725"/>
                  <a:gd name="T13" fmla="*/ 108 h 356"/>
                  <a:gd name="T14" fmla="*/ 716 w 725"/>
                  <a:gd name="T15" fmla="*/ 114 h 356"/>
                  <a:gd name="T16" fmla="*/ 725 w 725"/>
                  <a:gd name="T17" fmla="*/ 123 h 356"/>
                  <a:gd name="T18" fmla="*/ 678 w 725"/>
                  <a:gd name="T19" fmla="*/ 290 h 356"/>
                  <a:gd name="T20" fmla="*/ 678 w 725"/>
                  <a:gd name="T21" fmla="*/ 315 h 356"/>
                  <a:gd name="T22" fmla="*/ 677 w 725"/>
                  <a:gd name="T23" fmla="*/ 341 h 356"/>
                  <a:gd name="T24" fmla="*/ 479 w 725"/>
                  <a:gd name="T25" fmla="*/ 344 h 356"/>
                  <a:gd name="T26" fmla="*/ 458 w 725"/>
                  <a:gd name="T27" fmla="*/ 344 h 356"/>
                  <a:gd name="T28" fmla="*/ 422 w 725"/>
                  <a:gd name="T29" fmla="*/ 344 h 356"/>
                  <a:gd name="T30" fmla="*/ 200 w 725"/>
                  <a:gd name="T31" fmla="*/ 318 h 356"/>
                  <a:gd name="T32" fmla="*/ 97 w 725"/>
                  <a:gd name="T33" fmla="*/ 302 h 356"/>
                  <a:gd name="T34" fmla="*/ 24 w 725"/>
                  <a:gd name="T35" fmla="*/ 349 h 356"/>
                  <a:gd name="T36" fmla="*/ 17 w 725"/>
                  <a:gd name="T37" fmla="*/ 356 h 356"/>
                  <a:gd name="T38" fmla="*/ 19 w 725"/>
                  <a:gd name="T39" fmla="*/ 349 h 356"/>
                  <a:gd name="T40" fmla="*/ 7 w 725"/>
                  <a:gd name="T41" fmla="*/ 277 h 356"/>
                  <a:gd name="T42" fmla="*/ 0 w 725"/>
                  <a:gd name="T43" fmla="*/ 267 h 356"/>
                  <a:gd name="T44" fmla="*/ 17 w 725"/>
                  <a:gd name="T45" fmla="*/ 201 h 356"/>
                  <a:gd name="T46" fmla="*/ 16 w 725"/>
                  <a:gd name="T47" fmla="*/ 200 h 356"/>
                  <a:gd name="T48" fmla="*/ 31 w 725"/>
                  <a:gd name="T49" fmla="*/ 200 h 356"/>
                  <a:gd name="T50" fmla="*/ 130 w 725"/>
                  <a:gd name="T51" fmla="*/ 202 h 356"/>
                  <a:gd name="T52" fmla="*/ 219 w 725"/>
                  <a:gd name="T53" fmla="*/ 18 h 356"/>
                  <a:gd name="T54" fmla="*/ 210 w 725"/>
                  <a:gd name="T55" fmla="*/ 0 h 356"/>
                  <a:gd name="T56" fmla="*/ 246 w 725"/>
                  <a:gd name="T57" fmla="*/ 0 h 3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725" h="356">
                    <a:moveTo>
                      <a:pt x="246" y="0"/>
                    </a:moveTo>
                    <a:lnTo>
                      <a:pt x="248" y="0"/>
                    </a:lnTo>
                    <a:lnTo>
                      <a:pt x="269" y="0"/>
                    </a:lnTo>
                    <a:lnTo>
                      <a:pt x="338" y="0"/>
                    </a:lnTo>
                    <a:lnTo>
                      <a:pt x="630" y="36"/>
                    </a:lnTo>
                    <a:lnTo>
                      <a:pt x="630" y="83"/>
                    </a:lnTo>
                    <a:lnTo>
                      <a:pt x="704" y="108"/>
                    </a:lnTo>
                    <a:lnTo>
                      <a:pt x="716" y="114"/>
                    </a:lnTo>
                    <a:lnTo>
                      <a:pt x="725" y="123"/>
                    </a:lnTo>
                    <a:lnTo>
                      <a:pt x="678" y="290"/>
                    </a:lnTo>
                    <a:lnTo>
                      <a:pt x="678" y="315"/>
                    </a:lnTo>
                    <a:lnTo>
                      <a:pt x="677" y="341"/>
                    </a:lnTo>
                    <a:lnTo>
                      <a:pt x="479" y="344"/>
                    </a:lnTo>
                    <a:lnTo>
                      <a:pt x="458" y="344"/>
                    </a:lnTo>
                    <a:lnTo>
                      <a:pt x="422" y="344"/>
                    </a:lnTo>
                    <a:lnTo>
                      <a:pt x="200" y="318"/>
                    </a:lnTo>
                    <a:lnTo>
                      <a:pt x="97" y="302"/>
                    </a:lnTo>
                    <a:lnTo>
                      <a:pt x="24" y="349"/>
                    </a:lnTo>
                    <a:lnTo>
                      <a:pt x="17" y="356"/>
                    </a:lnTo>
                    <a:lnTo>
                      <a:pt x="19" y="349"/>
                    </a:lnTo>
                    <a:lnTo>
                      <a:pt x="7" y="277"/>
                    </a:lnTo>
                    <a:lnTo>
                      <a:pt x="0" y="267"/>
                    </a:lnTo>
                    <a:lnTo>
                      <a:pt x="17" y="201"/>
                    </a:lnTo>
                    <a:lnTo>
                      <a:pt x="16" y="200"/>
                    </a:lnTo>
                    <a:lnTo>
                      <a:pt x="31" y="200"/>
                    </a:lnTo>
                    <a:lnTo>
                      <a:pt x="130" y="202"/>
                    </a:lnTo>
                    <a:lnTo>
                      <a:pt x="219" y="18"/>
                    </a:lnTo>
                    <a:lnTo>
                      <a:pt x="210" y="0"/>
                    </a:lnTo>
                    <a:lnTo>
                      <a:pt x="246" y="0"/>
                    </a:lnTo>
                    <a:close/>
                  </a:path>
                </a:pathLst>
              </a:custGeom>
              <a:solidFill>
                <a:srgbClr val="009933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36" name="Rectangle 335"/>
              <p:cNvSpPr>
                <a:spLocks noChangeArrowheads="1"/>
              </p:cNvSpPr>
              <p:nvPr/>
            </p:nvSpPr>
            <p:spPr bwMode="auto">
              <a:xfrm>
                <a:off x="2197" y="4872"/>
                <a:ext cx="390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Spalding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37" name="Freeform 336"/>
              <p:cNvSpPr>
                <a:spLocks/>
              </p:cNvSpPr>
              <p:nvPr/>
            </p:nvSpPr>
            <p:spPr bwMode="auto">
              <a:xfrm>
                <a:off x="1053" y="9521"/>
                <a:ext cx="527" cy="765"/>
              </a:xfrm>
              <a:custGeom>
                <a:avLst/>
                <a:gdLst>
                  <a:gd name="T0" fmla="*/ 0 w 527"/>
                  <a:gd name="T1" fmla="*/ 0 h 765"/>
                  <a:gd name="T2" fmla="*/ 162 w 527"/>
                  <a:gd name="T3" fmla="*/ 6 h 765"/>
                  <a:gd name="T4" fmla="*/ 188 w 527"/>
                  <a:gd name="T5" fmla="*/ 7 h 765"/>
                  <a:gd name="T6" fmla="*/ 197 w 527"/>
                  <a:gd name="T7" fmla="*/ 7 h 765"/>
                  <a:gd name="T8" fmla="*/ 508 w 527"/>
                  <a:gd name="T9" fmla="*/ 14 h 765"/>
                  <a:gd name="T10" fmla="*/ 527 w 527"/>
                  <a:gd name="T11" fmla="*/ 14 h 765"/>
                  <a:gd name="T12" fmla="*/ 526 w 527"/>
                  <a:gd name="T13" fmla="*/ 54 h 765"/>
                  <a:gd name="T14" fmla="*/ 488 w 527"/>
                  <a:gd name="T15" fmla="*/ 73 h 765"/>
                  <a:gd name="T16" fmla="*/ 460 w 527"/>
                  <a:gd name="T17" fmla="*/ 502 h 765"/>
                  <a:gd name="T18" fmla="*/ 426 w 527"/>
                  <a:gd name="T19" fmla="*/ 579 h 765"/>
                  <a:gd name="T20" fmla="*/ 297 w 527"/>
                  <a:gd name="T21" fmla="*/ 659 h 765"/>
                  <a:gd name="T22" fmla="*/ 292 w 527"/>
                  <a:gd name="T23" fmla="*/ 765 h 765"/>
                  <a:gd name="T24" fmla="*/ 290 w 527"/>
                  <a:gd name="T25" fmla="*/ 765 h 765"/>
                  <a:gd name="T26" fmla="*/ 192 w 527"/>
                  <a:gd name="T27" fmla="*/ 651 h 765"/>
                  <a:gd name="T28" fmla="*/ 165 w 527"/>
                  <a:gd name="T29" fmla="*/ 406 h 765"/>
                  <a:gd name="T30" fmla="*/ 41 w 527"/>
                  <a:gd name="T31" fmla="*/ 212 h 765"/>
                  <a:gd name="T32" fmla="*/ 0 w 527"/>
                  <a:gd name="T33" fmla="*/ 1 h 765"/>
                  <a:gd name="T34" fmla="*/ 0 w 527"/>
                  <a:gd name="T35" fmla="*/ 0 h 7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527" h="765">
                    <a:moveTo>
                      <a:pt x="0" y="0"/>
                    </a:moveTo>
                    <a:lnTo>
                      <a:pt x="162" y="6"/>
                    </a:lnTo>
                    <a:lnTo>
                      <a:pt x="188" y="7"/>
                    </a:lnTo>
                    <a:lnTo>
                      <a:pt x="197" y="7"/>
                    </a:lnTo>
                    <a:lnTo>
                      <a:pt x="508" y="14"/>
                    </a:lnTo>
                    <a:lnTo>
                      <a:pt x="527" y="14"/>
                    </a:lnTo>
                    <a:lnTo>
                      <a:pt x="526" y="54"/>
                    </a:lnTo>
                    <a:lnTo>
                      <a:pt x="488" y="73"/>
                    </a:lnTo>
                    <a:lnTo>
                      <a:pt x="460" y="502"/>
                    </a:lnTo>
                    <a:lnTo>
                      <a:pt x="426" y="579"/>
                    </a:lnTo>
                    <a:lnTo>
                      <a:pt x="297" y="659"/>
                    </a:lnTo>
                    <a:lnTo>
                      <a:pt x="292" y="765"/>
                    </a:lnTo>
                    <a:lnTo>
                      <a:pt x="290" y="765"/>
                    </a:lnTo>
                    <a:lnTo>
                      <a:pt x="192" y="651"/>
                    </a:lnTo>
                    <a:lnTo>
                      <a:pt x="165" y="406"/>
                    </a:lnTo>
                    <a:lnTo>
                      <a:pt x="41" y="212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FF66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38" name="Rectangle 337"/>
              <p:cNvSpPr>
                <a:spLocks noChangeArrowheads="1"/>
              </p:cNvSpPr>
              <p:nvPr/>
            </p:nvSpPr>
            <p:spPr bwMode="auto">
              <a:xfrm rot="3000000">
                <a:off x="1097" y="9783"/>
                <a:ext cx="67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39" name="Rectangle 338"/>
              <p:cNvSpPr>
                <a:spLocks noChangeArrowheads="1"/>
              </p:cNvSpPr>
              <p:nvPr/>
            </p:nvSpPr>
            <p:spPr bwMode="auto">
              <a:xfrm rot="3000000">
                <a:off x="1128" y="9839"/>
                <a:ext cx="56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</a:t>
                </a:r>
                <a:endParaRPr lang="en-US" sz="1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40" name="Rectangle 339"/>
              <p:cNvSpPr>
                <a:spLocks noChangeArrowheads="1"/>
              </p:cNvSpPr>
              <p:nvPr/>
            </p:nvSpPr>
            <p:spPr bwMode="auto">
              <a:xfrm rot="3000000">
                <a:off x="1184" y="9862"/>
                <a:ext cx="84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</a:t>
                </a:r>
                <a:endParaRPr lang="en-US" sz="1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41" name="Rectangle 340"/>
              <p:cNvSpPr>
                <a:spLocks noChangeArrowheads="1"/>
              </p:cNvSpPr>
              <p:nvPr/>
            </p:nvSpPr>
            <p:spPr bwMode="auto">
              <a:xfrm rot="3000000">
                <a:off x="1188" y="9961"/>
                <a:ext cx="23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42" name="Rectangle 341"/>
              <p:cNvSpPr>
                <a:spLocks noChangeArrowheads="1"/>
              </p:cNvSpPr>
              <p:nvPr/>
            </p:nvSpPr>
            <p:spPr bwMode="auto">
              <a:xfrm rot="3000000">
                <a:off x="1227" y="10051"/>
                <a:ext cx="56" cy="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</a:t>
                </a:r>
                <a:endParaRPr lang="en-US" sz="1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43" name="Rectangle 342"/>
              <p:cNvSpPr>
                <a:spLocks noChangeArrowheads="1"/>
              </p:cNvSpPr>
              <p:nvPr/>
            </p:nvSpPr>
            <p:spPr bwMode="auto">
              <a:xfrm rot="3000000">
                <a:off x="1261" y="9997"/>
                <a:ext cx="56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</a:t>
                </a:r>
                <a:endParaRPr lang="en-US" sz="1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44" name="Rectangle 343"/>
              <p:cNvSpPr>
                <a:spLocks noChangeArrowheads="1"/>
              </p:cNvSpPr>
              <p:nvPr/>
            </p:nvSpPr>
            <p:spPr bwMode="auto">
              <a:xfrm rot="3000000">
                <a:off x="1269" y="10058"/>
                <a:ext cx="23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45" name="Rectangle 344"/>
              <p:cNvSpPr>
                <a:spLocks noChangeArrowheads="1"/>
              </p:cNvSpPr>
              <p:nvPr/>
            </p:nvSpPr>
            <p:spPr bwMode="auto">
              <a:xfrm rot="3000000">
                <a:off x="1309" y="10054"/>
                <a:ext cx="56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46" name="Freeform 345"/>
              <p:cNvSpPr>
                <a:spLocks/>
              </p:cNvSpPr>
              <p:nvPr/>
            </p:nvSpPr>
            <p:spPr bwMode="auto">
              <a:xfrm>
                <a:off x="6652" y="5384"/>
                <a:ext cx="848" cy="1167"/>
              </a:xfrm>
              <a:custGeom>
                <a:avLst/>
                <a:gdLst>
                  <a:gd name="T0" fmla="*/ 474 w 848"/>
                  <a:gd name="T1" fmla="*/ 72 h 1167"/>
                  <a:gd name="T2" fmla="*/ 577 w 848"/>
                  <a:gd name="T3" fmla="*/ 0 h 1167"/>
                  <a:gd name="T4" fmla="*/ 577 w 848"/>
                  <a:gd name="T5" fmla="*/ 0 h 1167"/>
                  <a:gd name="T6" fmla="*/ 667 w 848"/>
                  <a:gd name="T7" fmla="*/ 78 h 1167"/>
                  <a:gd name="T8" fmla="*/ 637 w 848"/>
                  <a:gd name="T9" fmla="*/ 188 h 1167"/>
                  <a:gd name="T10" fmla="*/ 716 w 848"/>
                  <a:gd name="T11" fmla="*/ 310 h 1167"/>
                  <a:gd name="T12" fmla="*/ 688 w 848"/>
                  <a:gd name="T13" fmla="*/ 345 h 1167"/>
                  <a:gd name="T14" fmla="*/ 791 w 848"/>
                  <a:gd name="T15" fmla="*/ 441 h 1167"/>
                  <a:gd name="T16" fmla="*/ 811 w 848"/>
                  <a:gd name="T17" fmla="*/ 631 h 1167"/>
                  <a:gd name="T18" fmla="*/ 780 w 848"/>
                  <a:gd name="T19" fmla="*/ 721 h 1167"/>
                  <a:gd name="T20" fmla="*/ 827 w 848"/>
                  <a:gd name="T21" fmla="*/ 767 h 1167"/>
                  <a:gd name="T22" fmla="*/ 841 w 848"/>
                  <a:gd name="T23" fmla="*/ 827 h 1167"/>
                  <a:gd name="T24" fmla="*/ 796 w 848"/>
                  <a:gd name="T25" fmla="*/ 873 h 1167"/>
                  <a:gd name="T26" fmla="*/ 840 w 848"/>
                  <a:gd name="T27" fmla="*/ 930 h 1167"/>
                  <a:gd name="T28" fmla="*/ 848 w 848"/>
                  <a:gd name="T29" fmla="*/ 945 h 1167"/>
                  <a:gd name="T30" fmla="*/ 584 w 848"/>
                  <a:gd name="T31" fmla="*/ 1126 h 1167"/>
                  <a:gd name="T32" fmla="*/ 568 w 848"/>
                  <a:gd name="T33" fmla="*/ 1167 h 1167"/>
                  <a:gd name="T34" fmla="*/ 553 w 848"/>
                  <a:gd name="T35" fmla="*/ 1156 h 1167"/>
                  <a:gd name="T36" fmla="*/ 316 w 848"/>
                  <a:gd name="T37" fmla="*/ 1048 h 1167"/>
                  <a:gd name="T38" fmla="*/ 69 w 848"/>
                  <a:gd name="T39" fmla="*/ 823 h 1167"/>
                  <a:gd name="T40" fmla="*/ 66 w 848"/>
                  <a:gd name="T41" fmla="*/ 824 h 1167"/>
                  <a:gd name="T42" fmla="*/ 54 w 848"/>
                  <a:gd name="T43" fmla="*/ 829 h 1167"/>
                  <a:gd name="T44" fmla="*/ 70 w 848"/>
                  <a:gd name="T45" fmla="*/ 823 h 1167"/>
                  <a:gd name="T46" fmla="*/ 0 w 848"/>
                  <a:gd name="T47" fmla="*/ 765 h 1167"/>
                  <a:gd name="T48" fmla="*/ 113 w 848"/>
                  <a:gd name="T49" fmla="*/ 457 h 1167"/>
                  <a:gd name="T50" fmla="*/ 178 w 848"/>
                  <a:gd name="T51" fmla="*/ 285 h 1167"/>
                  <a:gd name="T52" fmla="*/ 257 w 848"/>
                  <a:gd name="T53" fmla="*/ 228 h 1167"/>
                  <a:gd name="T54" fmla="*/ 474 w 848"/>
                  <a:gd name="T55" fmla="*/ 72 h 11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848" h="1167">
                    <a:moveTo>
                      <a:pt x="474" y="72"/>
                    </a:moveTo>
                    <a:lnTo>
                      <a:pt x="577" y="0"/>
                    </a:lnTo>
                    <a:lnTo>
                      <a:pt x="577" y="0"/>
                    </a:lnTo>
                    <a:lnTo>
                      <a:pt x="667" y="78"/>
                    </a:lnTo>
                    <a:lnTo>
                      <a:pt x="637" y="188"/>
                    </a:lnTo>
                    <a:lnTo>
                      <a:pt x="716" y="310"/>
                    </a:lnTo>
                    <a:lnTo>
                      <a:pt x="688" y="345"/>
                    </a:lnTo>
                    <a:lnTo>
                      <a:pt x="791" y="441"/>
                    </a:lnTo>
                    <a:lnTo>
                      <a:pt x="811" y="631"/>
                    </a:lnTo>
                    <a:lnTo>
                      <a:pt x="780" y="721"/>
                    </a:lnTo>
                    <a:lnTo>
                      <a:pt x="827" y="767"/>
                    </a:lnTo>
                    <a:lnTo>
                      <a:pt x="841" y="827"/>
                    </a:lnTo>
                    <a:lnTo>
                      <a:pt x="796" y="873"/>
                    </a:lnTo>
                    <a:lnTo>
                      <a:pt x="840" y="930"/>
                    </a:lnTo>
                    <a:lnTo>
                      <a:pt x="848" y="945"/>
                    </a:lnTo>
                    <a:lnTo>
                      <a:pt x="584" y="1126"/>
                    </a:lnTo>
                    <a:lnTo>
                      <a:pt x="568" y="1167"/>
                    </a:lnTo>
                    <a:lnTo>
                      <a:pt x="553" y="1156"/>
                    </a:lnTo>
                    <a:lnTo>
                      <a:pt x="316" y="1048"/>
                    </a:lnTo>
                    <a:lnTo>
                      <a:pt x="69" y="823"/>
                    </a:lnTo>
                    <a:lnTo>
                      <a:pt x="66" y="824"/>
                    </a:lnTo>
                    <a:lnTo>
                      <a:pt x="54" y="829"/>
                    </a:lnTo>
                    <a:lnTo>
                      <a:pt x="70" y="823"/>
                    </a:lnTo>
                    <a:lnTo>
                      <a:pt x="0" y="765"/>
                    </a:lnTo>
                    <a:lnTo>
                      <a:pt x="113" y="457"/>
                    </a:lnTo>
                    <a:lnTo>
                      <a:pt x="178" y="285"/>
                    </a:lnTo>
                    <a:lnTo>
                      <a:pt x="257" y="228"/>
                    </a:lnTo>
                    <a:lnTo>
                      <a:pt x="474" y="72"/>
                    </a:lnTo>
                    <a:close/>
                  </a:path>
                </a:pathLst>
              </a:custGeom>
              <a:solidFill>
                <a:srgbClr val="FFFF99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47" name="Rectangle 346"/>
              <p:cNvSpPr>
                <a:spLocks noChangeArrowheads="1"/>
              </p:cNvSpPr>
              <p:nvPr/>
            </p:nvSpPr>
            <p:spPr bwMode="auto">
              <a:xfrm>
                <a:off x="6892" y="5945"/>
                <a:ext cx="367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Screven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48" name="Freeform 347"/>
              <p:cNvSpPr>
                <a:spLocks noEditPoints="1"/>
              </p:cNvSpPr>
              <p:nvPr/>
            </p:nvSpPr>
            <p:spPr bwMode="auto">
              <a:xfrm>
                <a:off x="2113" y="6680"/>
                <a:ext cx="440" cy="566"/>
              </a:xfrm>
              <a:custGeom>
                <a:avLst/>
                <a:gdLst>
                  <a:gd name="T0" fmla="*/ 119 w 440"/>
                  <a:gd name="T1" fmla="*/ 64 h 566"/>
                  <a:gd name="T2" fmla="*/ 153 w 440"/>
                  <a:gd name="T3" fmla="*/ 91 h 566"/>
                  <a:gd name="T4" fmla="*/ 189 w 440"/>
                  <a:gd name="T5" fmla="*/ 64 h 566"/>
                  <a:gd name="T6" fmla="*/ 188 w 440"/>
                  <a:gd name="T7" fmla="*/ 117 h 566"/>
                  <a:gd name="T8" fmla="*/ 241 w 440"/>
                  <a:gd name="T9" fmla="*/ 117 h 566"/>
                  <a:gd name="T10" fmla="*/ 311 w 440"/>
                  <a:gd name="T11" fmla="*/ 118 h 566"/>
                  <a:gd name="T12" fmla="*/ 310 w 440"/>
                  <a:gd name="T13" fmla="*/ 167 h 566"/>
                  <a:gd name="T14" fmla="*/ 309 w 440"/>
                  <a:gd name="T15" fmla="*/ 277 h 566"/>
                  <a:gd name="T16" fmla="*/ 374 w 440"/>
                  <a:gd name="T17" fmla="*/ 280 h 566"/>
                  <a:gd name="T18" fmla="*/ 372 w 440"/>
                  <a:gd name="T19" fmla="*/ 414 h 566"/>
                  <a:gd name="T20" fmla="*/ 440 w 440"/>
                  <a:gd name="T21" fmla="*/ 417 h 566"/>
                  <a:gd name="T22" fmla="*/ 437 w 440"/>
                  <a:gd name="T23" fmla="*/ 566 h 566"/>
                  <a:gd name="T24" fmla="*/ 188 w 440"/>
                  <a:gd name="T25" fmla="*/ 553 h 566"/>
                  <a:gd name="T26" fmla="*/ 0 w 440"/>
                  <a:gd name="T27" fmla="*/ 550 h 566"/>
                  <a:gd name="T28" fmla="*/ 0 w 440"/>
                  <a:gd name="T29" fmla="*/ 533 h 566"/>
                  <a:gd name="T30" fmla="*/ 30 w 440"/>
                  <a:gd name="T31" fmla="*/ 275 h 566"/>
                  <a:gd name="T32" fmla="*/ 71 w 440"/>
                  <a:gd name="T33" fmla="*/ 275 h 566"/>
                  <a:gd name="T34" fmla="*/ 69 w 440"/>
                  <a:gd name="T35" fmla="*/ 112 h 566"/>
                  <a:gd name="T36" fmla="*/ 67 w 440"/>
                  <a:gd name="T37" fmla="*/ 30 h 566"/>
                  <a:gd name="T38" fmla="*/ 85 w 440"/>
                  <a:gd name="T39" fmla="*/ 29 h 566"/>
                  <a:gd name="T40" fmla="*/ 120 w 440"/>
                  <a:gd name="T41" fmla="*/ 0 h 566"/>
                  <a:gd name="T42" fmla="*/ 119 w 440"/>
                  <a:gd name="T43" fmla="*/ 64 h 566"/>
                  <a:gd name="T44" fmla="*/ 119 w 440"/>
                  <a:gd name="T45" fmla="*/ 64 h 566"/>
                  <a:gd name="T46" fmla="*/ 102 w 440"/>
                  <a:gd name="T47" fmla="*/ 64 h 566"/>
                  <a:gd name="T48" fmla="*/ 119 w 440"/>
                  <a:gd name="T49" fmla="*/ 81 h 566"/>
                  <a:gd name="T50" fmla="*/ 119 w 440"/>
                  <a:gd name="T51" fmla="*/ 64 h 5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440" h="566">
                    <a:moveTo>
                      <a:pt x="119" y="64"/>
                    </a:moveTo>
                    <a:lnTo>
                      <a:pt x="153" y="91"/>
                    </a:lnTo>
                    <a:lnTo>
                      <a:pt x="189" y="64"/>
                    </a:lnTo>
                    <a:lnTo>
                      <a:pt x="188" y="117"/>
                    </a:lnTo>
                    <a:lnTo>
                      <a:pt x="241" y="117"/>
                    </a:lnTo>
                    <a:lnTo>
                      <a:pt x="311" y="118"/>
                    </a:lnTo>
                    <a:lnTo>
                      <a:pt x="310" y="167"/>
                    </a:lnTo>
                    <a:lnTo>
                      <a:pt x="309" y="277"/>
                    </a:lnTo>
                    <a:lnTo>
                      <a:pt x="374" y="280"/>
                    </a:lnTo>
                    <a:lnTo>
                      <a:pt x="372" y="414"/>
                    </a:lnTo>
                    <a:lnTo>
                      <a:pt x="440" y="417"/>
                    </a:lnTo>
                    <a:lnTo>
                      <a:pt x="437" y="566"/>
                    </a:lnTo>
                    <a:lnTo>
                      <a:pt x="188" y="553"/>
                    </a:lnTo>
                    <a:lnTo>
                      <a:pt x="0" y="550"/>
                    </a:lnTo>
                    <a:lnTo>
                      <a:pt x="0" y="533"/>
                    </a:lnTo>
                    <a:lnTo>
                      <a:pt x="30" y="275"/>
                    </a:lnTo>
                    <a:lnTo>
                      <a:pt x="71" y="275"/>
                    </a:lnTo>
                    <a:lnTo>
                      <a:pt x="69" y="112"/>
                    </a:lnTo>
                    <a:lnTo>
                      <a:pt x="67" y="30"/>
                    </a:lnTo>
                    <a:lnTo>
                      <a:pt x="85" y="29"/>
                    </a:lnTo>
                    <a:lnTo>
                      <a:pt x="120" y="0"/>
                    </a:lnTo>
                    <a:lnTo>
                      <a:pt x="119" y="64"/>
                    </a:lnTo>
                    <a:close/>
                    <a:moveTo>
                      <a:pt x="119" y="64"/>
                    </a:moveTo>
                    <a:lnTo>
                      <a:pt x="102" y="64"/>
                    </a:lnTo>
                    <a:lnTo>
                      <a:pt x="119" y="81"/>
                    </a:lnTo>
                    <a:lnTo>
                      <a:pt x="119" y="64"/>
                    </a:lnTo>
                    <a:close/>
                  </a:path>
                </a:pathLst>
              </a:custGeom>
              <a:solidFill>
                <a:srgbClr val="FF0066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49" name="Rectangle 348"/>
              <p:cNvSpPr>
                <a:spLocks noChangeArrowheads="1"/>
              </p:cNvSpPr>
              <p:nvPr/>
            </p:nvSpPr>
            <p:spPr bwMode="auto">
              <a:xfrm>
                <a:off x="2171" y="7028"/>
                <a:ext cx="301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Schley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50" name="Freeform 349"/>
              <p:cNvSpPr>
                <a:spLocks/>
              </p:cNvSpPr>
              <p:nvPr/>
            </p:nvSpPr>
            <p:spPr bwMode="auto">
              <a:xfrm>
                <a:off x="2548" y="3827"/>
                <a:ext cx="478" cy="546"/>
              </a:xfrm>
              <a:custGeom>
                <a:avLst/>
                <a:gdLst>
                  <a:gd name="T0" fmla="*/ 359 w 478"/>
                  <a:gd name="T1" fmla="*/ 0 h 546"/>
                  <a:gd name="T2" fmla="*/ 375 w 478"/>
                  <a:gd name="T3" fmla="*/ 13 h 546"/>
                  <a:gd name="T4" fmla="*/ 476 w 478"/>
                  <a:gd name="T5" fmla="*/ 88 h 546"/>
                  <a:gd name="T6" fmla="*/ 478 w 478"/>
                  <a:gd name="T7" fmla="*/ 88 h 546"/>
                  <a:gd name="T8" fmla="*/ 474 w 478"/>
                  <a:gd name="T9" fmla="*/ 103 h 546"/>
                  <a:gd name="T10" fmla="*/ 449 w 478"/>
                  <a:gd name="T11" fmla="*/ 283 h 546"/>
                  <a:gd name="T12" fmla="*/ 269 w 478"/>
                  <a:gd name="T13" fmla="*/ 520 h 546"/>
                  <a:gd name="T14" fmla="*/ 249 w 478"/>
                  <a:gd name="T15" fmla="*/ 546 h 546"/>
                  <a:gd name="T16" fmla="*/ 248 w 478"/>
                  <a:gd name="T17" fmla="*/ 542 h 546"/>
                  <a:gd name="T18" fmla="*/ 98 w 478"/>
                  <a:gd name="T19" fmla="*/ 467 h 546"/>
                  <a:gd name="T20" fmla="*/ 3 w 478"/>
                  <a:gd name="T21" fmla="*/ 307 h 546"/>
                  <a:gd name="T22" fmla="*/ 0 w 478"/>
                  <a:gd name="T23" fmla="*/ 295 h 546"/>
                  <a:gd name="T24" fmla="*/ 26 w 478"/>
                  <a:gd name="T25" fmla="*/ 295 h 546"/>
                  <a:gd name="T26" fmla="*/ 122 w 478"/>
                  <a:gd name="T27" fmla="*/ 361 h 546"/>
                  <a:gd name="T28" fmla="*/ 261 w 478"/>
                  <a:gd name="T29" fmla="*/ 92 h 546"/>
                  <a:gd name="T30" fmla="*/ 285 w 478"/>
                  <a:gd name="T31" fmla="*/ 71 h 546"/>
                  <a:gd name="T32" fmla="*/ 294 w 478"/>
                  <a:gd name="T33" fmla="*/ 63 h 546"/>
                  <a:gd name="T34" fmla="*/ 351 w 478"/>
                  <a:gd name="T35" fmla="*/ 7 h 546"/>
                  <a:gd name="T36" fmla="*/ 359 w 478"/>
                  <a:gd name="T37" fmla="*/ 0 h 5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78" h="546">
                    <a:moveTo>
                      <a:pt x="359" y="0"/>
                    </a:moveTo>
                    <a:lnTo>
                      <a:pt x="375" y="13"/>
                    </a:lnTo>
                    <a:lnTo>
                      <a:pt x="476" y="88"/>
                    </a:lnTo>
                    <a:lnTo>
                      <a:pt x="478" y="88"/>
                    </a:lnTo>
                    <a:lnTo>
                      <a:pt x="474" y="103"/>
                    </a:lnTo>
                    <a:lnTo>
                      <a:pt x="449" y="283"/>
                    </a:lnTo>
                    <a:lnTo>
                      <a:pt x="269" y="520"/>
                    </a:lnTo>
                    <a:lnTo>
                      <a:pt x="249" y="546"/>
                    </a:lnTo>
                    <a:lnTo>
                      <a:pt x="248" y="542"/>
                    </a:lnTo>
                    <a:lnTo>
                      <a:pt x="98" y="467"/>
                    </a:lnTo>
                    <a:lnTo>
                      <a:pt x="3" y="307"/>
                    </a:lnTo>
                    <a:lnTo>
                      <a:pt x="0" y="295"/>
                    </a:lnTo>
                    <a:lnTo>
                      <a:pt x="26" y="295"/>
                    </a:lnTo>
                    <a:lnTo>
                      <a:pt x="122" y="361"/>
                    </a:lnTo>
                    <a:lnTo>
                      <a:pt x="261" y="92"/>
                    </a:lnTo>
                    <a:lnTo>
                      <a:pt x="285" y="71"/>
                    </a:lnTo>
                    <a:lnTo>
                      <a:pt x="294" y="63"/>
                    </a:lnTo>
                    <a:lnTo>
                      <a:pt x="351" y="7"/>
                    </a:lnTo>
                    <a:lnTo>
                      <a:pt x="359" y="0"/>
                    </a:lnTo>
                    <a:close/>
                  </a:path>
                </a:pathLst>
              </a:custGeom>
              <a:solidFill>
                <a:srgbClr val="CC66FF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51" name="Rectangle 350"/>
              <p:cNvSpPr>
                <a:spLocks noChangeArrowheads="1"/>
              </p:cNvSpPr>
              <p:nvPr/>
            </p:nvSpPr>
            <p:spPr bwMode="auto">
              <a:xfrm rot="19800000">
                <a:off x="2619" y="4147"/>
                <a:ext cx="73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R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52" name="Rectangle 351"/>
              <p:cNvSpPr>
                <a:spLocks noChangeArrowheads="1"/>
              </p:cNvSpPr>
              <p:nvPr/>
            </p:nvSpPr>
            <p:spPr bwMode="auto">
              <a:xfrm rot="19800000">
                <a:off x="2681" y="4117"/>
                <a:ext cx="56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53" name="Rectangle 352"/>
              <p:cNvSpPr>
                <a:spLocks noChangeArrowheads="1"/>
              </p:cNvSpPr>
              <p:nvPr/>
            </p:nvSpPr>
            <p:spPr bwMode="auto">
              <a:xfrm rot="19800000">
                <a:off x="2727" y="4092"/>
                <a:ext cx="51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54" name="Rectangle 353"/>
              <p:cNvSpPr>
                <a:spLocks noChangeArrowheads="1"/>
              </p:cNvSpPr>
              <p:nvPr/>
            </p:nvSpPr>
            <p:spPr bwMode="auto">
              <a:xfrm rot="19800000">
                <a:off x="2768" y="4068"/>
                <a:ext cx="51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55" name="Rectangle 354"/>
              <p:cNvSpPr>
                <a:spLocks noChangeArrowheads="1"/>
              </p:cNvSpPr>
              <p:nvPr/>
            </p:nvSpPr>
            <p:spPr bwMode="auto">
              <a:xfrm rot="19800000">
                <a:off x="2809" y="4043"/>
                <a:ext cx="56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56" name="Rectangle 355"/>
              <p:cNvSpPr>
                <a:spLocks noChangeArrowheads="1"/>
              </p:cNvSpPr>
              <p:nvPr/>
            </p:nvSpPr>
            <p:spPr bwMode="auto">
              <a:xfrm rot="19800000">
                <a:off x="2855" y="4017"/>
                <a:ext cx="56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57" name="Rectangle 356"/>
              <p:cNvSpPr>
                <a:spLocks noChangeArrowheads="1"/>
              </p:cNvSpPr>
              <p:nvPr/>
            </p:nvSpPr>
            <p:spPr bwMode="auto">
              <a:xfrm rot="19800000">
                <a:off x="2903" y="3998"/>
                <a:ext cx="23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58" name="Rectangle 357"/>
              <p:cNvSpPr>
                <a:spLocks noChangeArrowheads="1"/>
              </p:cNvSpPr>
              <p:nvPr/>
            </p:nvSpPr>
            <p:spPr bwMode="auto">
              <a:xfrm rot="19800000">
                <a:off x="2919" y="3980"/>
                <a:ext cx="56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59" name="Freeform 358"/>
              <p:cNvSpPr>
                <a:spLocks/>
              </p:cNvSpPr>
              <p:nvPr/>
            </p:nvSpPr>
            <p:spPr bwMode="auto">
              <a:xfrm>
                <a:off x="5792" y="4334"/>
                <a:ext cx="897" cy="668"/>
              </a:xfrm>
              <a:custGeom>
                <a:avLst/>
                <a:gdLst>
                  <a:gd name="T0" fmla="*/ 576 w 897"/>
                  <a:gd name="T1" fmla="*/ 0 h 668"/>
                  <a:gd name="T2" fmla="*/ 585 w 897"/>
                  <a:gd name="T3" fmla="*/ 9 h 668"/>
                  <a:gd name="T4" fmla="*/ 651 w 897"/>
                  <a:gd name="T5" fmla="*/ 123 h 668"/>
                  <a:gd name="T6" fmla="*/ 779 w 897"/>
                  <a:gd name="T7" fmla="*/ 218 h 668"/>
                  <a:gd name="T8" fmla="*/ 733 w 897"/>
                  <a:gd name="T9" fmla="*/ 420 h 668"/>
                  <a:gd name="T10" fmla="*/ 897 w 897"/>
                  <a:gd name="T11" fmla="*/ 501 h 668"/>
                  <a:gd name="T12" fmla="*/ 886 w 897"/>
                  <a:gd name="T13" fmla="*/ 618 h 668"/>
                  <a:gd name="T14" fmla="*/ 888 w 897"/>
                  <a:gd name="T15" fmla="*/ 625 h 668"/>
                  <a:gd name="T16" fmla="*/ 805 w 897"/>
                  <a:gd name="T17" fmla="*/ 596 h 668"/>
                  <a:gd name="T18" fmla="*/ 664 w 897"/>
                  <a:gd name="T19" fmla="*/ 668 h 668"/>
                  <a:gd name="T20" fmla="*/ 520 w 897"/>
                  <a:gd name="T21" fmla="*/ 636 h 668"/>
                  <a:gd name="T22" fmla="*/ 453 w 897"/>
                  <a:gd name="T23" fmla="*/ 660 h 668"/>
                  <a:gd name="T24" fmla="*/ 381 w 897"/>
                  <a:gd name="T25" fmla="*/ 560 h 668"/>
                  <a:gd name="T26" fmla="*/ 294 w 897"/>
                  <a:gd name="T27" fmla="*/ 530 h 668"/>
                  <a:gd name="T28" fmla="*/ 292 w 897"/>
                  <a:gd name="T29" fmla="*/ 531 h 668"/>
                  <a:gd name="T30" fmla="*/ 162 w 897"/>
                  <a:gd name="T31" fmla="*/ 579 h 668"/>
                  <a:gd name="T32" fmla="*/ 152 w 897"/>
                  <a:gd name="T33" fmla="*/ 583 h 668"/>
                  <a:gd name="T34" fmla="*/ 147 w 897"/>
                  <a:gd name="T35" fmla="*/ 582 h 668"/>
                  <a:gd name="T36" fmla="*/ 7 w 897"/>
                  <a:gd name="T37" fmla="*/ 487 h 668"/>
                  <a:gd name="T38" fmla="*/ 0 w 897"/>
                  <a:gd name="T39" fmla="*/ 488 h 668"/>
                  <a:gd name="T40" fmla="*/ 105 w 897"/>
                  <a:gd name="T41" fmla="*/ 400 h 668"/>
                  <a:gd name="T42" fmla="*/ 191 w 897"/>
                  <a:gd name="T43" fmla="*/ 326 h 668"/>
                  <a:gd name="T44" fmla="*/ 576 w 897"/>
                  <a:gd name="T45" fmla="*/ 0 h 6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897" h="668">
                    <a:moveTo>
                      <a:pt x="576" y="0"/>
                    </a:moveTo>
                    <a:lnTo>
                      <a:pt x="585" y="9"/>
                    </a:lnTo>
                    <a:lnTo>
                      <a:pt x="651" y="123"/>
                    </a:lnTo>
                    <a:lnTo>
                      <a:pt x="779" y="218"/>
                    </a:lnTo>
                    <a:lnTo>
                      <a:pt x="733" y="420"/>
                    </a:lnTo>
                    <a:lnTo>
                      <a:pt x="897" y="501"/>
                    </a:lnTo>
                    <a:lnTo>
                      <a:pt x="886" y="618"/>
                    </a:lnTo>
                    <a:lnTo>
                      <a:pt x="888" y="625"/>
                    </a:lnTo>
                    <a:lnTo>
                      <a:pt x="805" y="596"/>
                    </a:lnTo>
                    <a:lnTo>
                      <a:pt x="664" y="668"/>
                    </a:lnTo>
                    <a:lnTo>
                      <a:pt x="520" y="636"/>
                    </a:lnTo>
                    <a:lnTo>
                      <a:pt x="453" y="660"/>
                    </a:lnTo>
                    <a:lnTo>
                      <a:pt x="381" y="560"/>
                    </a:lnTo>
                    <a:lnTo>
                      <a:pt x="294" y="530"/>
                    </a:lnTo>
                    <a:lnTo>
                      <a:pt x="292" y="531"/>
                    </a:lnTo>
                    <a:lnTo>
                      <a:pt x="162" y="579"/>
                    </a:lnTo>
                    <a:lnTo>
                      <a:pt x="152" y="583"/>
                    </a:lnTo>
                    <a:lnTo>
                      <a:pt x="147" y="582"/>
                    </a:lnTo>
                    <a:lnTo>
                      <a:pt x="7" y="487"/>
                    </a:lnTo>
                    <a:lnTo>
                      <a:pt x="0" y="488"/>
                    </a:lnTo>
                    <a:lnTo>
                      <a:pt x="105" y="400"/>
                    </a:lnTo>
                    <a:lnTo>
                      <a:pt x="191" y="326"/>
                    </a:lnTo>
                    <a:lnTo>
                      <a:pt x="576" y="0"/>
                    </a:lnTo>
                    <a:close/>
                  </a:path>
                </a:pathLst>
              </a:custGeom>
              <a:pattFill prst="wdUpDiag">
                <a:fgClr>
                  <a:srgbClr val="FF6600"/>
                </a:fgClr>
                <a:bgClr>
                  <a:schemeClr val="bg1"/>
                </a:bgClr>
              </a:patt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60" name="Rectangle 359"/>
              <p:cNvSpPr>
                <a:spLocks noChangeArrowheads="1"/>
              </p:cNvSpPr>
              <p:nvPr/>
            </p:nvSpPr>
            <p:spPr bwMode="auto">
              <a:xfrm>
                <a:off x="6045" y="4667"/>
                <a:ext cx="451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Richmond</a:t>
                </a:r>
                <a:endParaRPr lang="en-US" sz="1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61" name="Freeform 360"/>
              <p:cNvSpPr>
                <a:spLocks/>
              </p:cNvSpPr>
              <p:nvPr/>
            </p:nvSpPr>
            <p:spPr bwMode="auto">
              <a:xfrm>
                <a:off x="1176" y="7738"/>
                <a:ext cx="750" cy="643"/>
              </a:xfrm>
              <a:custGeom>
                <a:avLst/>
                <a:gdLst>
                  <a:gd name="T0" fmla="*/ 92 w 750"/>
                  <a:gd name="T1" fmla="*/ 0 h 643"/>
                  <a:gd name="T2" fmla="*/ 263 w 750"/>
                  <a:gd name="T3" fmla="*/ 4 h 643"/>
                  <a:gd name="T4" fmla="*/ 502 w 750"/>
                  <a:gd name="T5" fmla="*/ 8 h 643"/>
                  <a:gd name="T6" fmla="*/ 537 w 750"/>
                  <a:gd name="T7" fmla="*/ 9 h 643"/>
                  <a:gd name="T8" fmla="*/ 637 w 750"/>
                  <a:gd name="T9" fmla="*/ 9 h 643"/>
                  <a:gd name="T10" fmla="*/ 635 w 750"/>
                  <a:gd name="T11" fmla="*/ 101 h 643"/>
                  <a:gd name="T12" fmla="*/ 631 w 750"/>
                  <a:gd name="T13" fmla="*/ 321 h 643"/>
                  <a:gd name="T14" fmla="*/ 701 w 750"/>
                  <a:gd name="T15" fmla="*/ 323 h 643"/>
                  <a:gd name="T16" fmla="*/ 750 w 750"/>
                  <a:gd name="T17" fmla="*/ 510 h 643"/>
                  <a:gd name="T18" fmla="*/ 736 w 750"/>
                  <a:gd name="T19" fmla="*/ 622 h 643"/>
                  <a:gd name="T20" fmla="*/ 731 w 750"/>
                  <a:gd name="T21" fmla="*/ 637 h 643"/>
                  <a:gd name="T22" fmla="*/ 712 w 750"/>
                  <a:gd name="T23" fmla="*/ 637 h 643"/>
                  <a:gd name="T24" fmla="*/ 572 w 750"/>
                  <a:gd name="T25" fmla="*/ 602 h 643"/>
                  <a:gd name="T26" fmla="*/ 572 w 750"/>
                  <a:gd name="T27" fmla="*/ 590 h 643"/>
                  <a:gd name="T28" fmla="*/ 536 w 750"/>
                  <a:gd name="T29" fmla="*/ 639 h 643"/>
                  <a:gd name="T30" fmla="*/ 320 w 750"/>
                  <a:gd name="T31" fmla="*/ 640 h 643"/>
                  <a:gd name="T32" fmla="*/ 250 w 750"/>
                  <a:gd name="T33" fmla="*/ 640 h 643"/>
                  <a:gd name="T34" fmla="*/ 227 w 750"/>
                  <a:gd name="T35" fmla="*/ 641 h 643"/>
                  <a:gd name="T36" fmla="*/ 30 w 750"/>
                  <a:gd name="T37" fmla="*/ 643 h 643"/>
                  <a:gd name="T38" fmla="*/ 50 w 750"/>
                  <a:gd name="T39" fmla="*/ 530 h 643"/>
                  <a:gd name="T40" fmla="*/ 0 w 750"/>
                  <a:gd name="T41" fmla="*/ 444 h 643"/>
                  <a:gd name="T42" fmla="*/ 1 w 750"/>
                  <a:gd name="T43" fmla="*/ 309 h 643"/>
                  <a:gd name="T44" fmla="*/ 1 w 750"/>
                  <a:gd name="T45" fmla="*/ 308 h 643"/>
                  <a:gd name="T46" fmla="*/ 86 w 750"/>
                  <a:gd name="T47" fmla="*/ 310 h 643"/>
                  <a:gd name="T48" fmla="*/ 89 w 750"/>
                  <a:gd name="T49" fmla="*/ 104 h 643"/>
                  <a:gd name="T50" fmla="*/ 92 w 750"/>
                  <a:gd name="T51" fmla="*/ 0 h 6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750" h="643">
                    <a:moveTo>
                      <a:pt x="92" y="0"/>
                    </a:moveTo>
                    <a:lnTo>
                      <a:pt x="263" y="4"/>
                    </a:lnTo>
                    <a:lnTo>
                      <a:pt x="502" y="8"/>
                    </a:lnTo>
                    <a:lnTo>
                      <a:pt x="537" y="9"/>
                    </a:lnTo>
                    <a:lnTo>
                      <a:pt x="637" y="9"/>
                    </a:lnTo>
                    <a:lnTo>
                      <a:pt x="635" y="101"/>
                    </a:lnTo>
                    <a:lnTo>
                      <a:pt x="631" y="321"/>
                    </a:lnTo>
                    <a:lnTo>
                      <a:pt x="701" y="323"/>
                    </a:lnTo>
                    <a:lnTo>
                      <a:pt x="750" y="510"/>
                    </a:lnTo>
                    <a:lnTo>
                      <a:pt x="736" y="622"/>
                    </a:lnTo>
                    <a:lnTo>
                      <a:pt x="731" y="637"/>
                    </a:lnTo>
                    <a:lnTo>
                      <a:pt x="712" y="637"/>
                    </a:lnTo>
                    <a:lnTo>
                      <a:pt x="572" y="602"/>
                    </a:lnTo>
                    <a:lnTo>
                      <a:pt x="572" y="590"/>
                    </a:lnTo>
                    <a:lnTo>
                      <a:pt x="536" y="639"/>
                    </a:lnTo>
                    <a:lnTo>
                      <a:pt x="320" y="640"/>
                    </a:lnTo>
                    <a:lnTo>
                      <a:pt x="250" y="640"/>
                    </a:lnTo>
                    <a:lnTo>
                      <a:pt x="227" y="641"/>
                    </a:lnTo>
                    <a:lnTo>
                      <a:pt x="30" y="643"/>
                    </a:lnTo>
                    <a:lnTo>
                      <a:pt x="50" y="530"/>
                    </a:lnTo>
                    <a:lnTo>
                      <a:pt x="0" y="444"/>
                    </a:lnTo>
                    <a:lnTo>
                      <a:pt x="1" y="309"/>
                    </a:lnTo>
                    <a:lnTo>
                      <a:pt x="1" y="308"/>
                    </a:lnTo>
                    <a:lnTo>
                      <a:pt x="86" y="310"/>
                    </a:lnTo>
                    <a:lnTo>
                      <a:pt x="89" y="104"/>
                    </a:lnTo>
                    <a:lnTo>
                      <a:pt x="92" y="0"/>
                    </a:lnTo>
                    <a:close/>
                  </a:path>
                </a:pathLst>
              </a:custGeom>
              <a:solidFill>
                <a:srgbClr val="336699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62" name="Rectangle 361"/>
              <p:cNvSpPr>
                <a:spLocks noChangeArrowheads="1"/>
              </p:cNvSpPr>
              <p:nvPr/>
            </p:nvSpPr>
            <p:spPr bwMode="auto">
              <a:xfrm>
                <a:off x="1309" y="8058"/>
                <a:ext cx="429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Randolph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63" name="Freeform 362"/>
              <p:cNvSpPr>
                <a:spLocks/>
              </p:cNvSpPr>
              <p:nvPr/>
            </p:nvSpPr>
            <p:spPr bwMode="auto">
              <a:xfrm>
                <a:off x="3483" y="1276"/>
                <a:ext cx="971" cy="598"/>
              </a:xfrm>
              <a:custGeom>
                <a:avLst/>
                <a:gdLst>
                  <a:gd name="T0" fmla="*/ 971 w 971"/>
                  <a:gd name="T1" fmla="*/ 0 h 598"/>
                  <a:gd name="T2" fmla="*/ 949 w 971"/>
                  <a:gd name="T3" fmla="*/ 130 h 598"/>
                  <a:gd name="T4" fmla="*/ 740 w 971"/>
                  <a:gd name="T5" fmla="*/ 263 h 598"/>
                  <a:gd name="T6" fmla="*/ 689 w 971"/>
                  <a:gd name="T7" fmla="*/ 377 h 598"/>
                  <a:gd name="T8" fmla="*/ 650 w 971"/>
                  <a:gd name="T9" fmla="*/ 370 h 598"/>
                  <a:gd name="T10" fmla="*/ 590 w 971"/>
                  <a:gd name="T11" fmla="*/ 444 h 598"/>
                  <a:gd name="T12" fmla="*/ 597 w 971"/>
                  <a:gd name="T13" fmla="*/ 507 h 598"/>
                  <a:gd name="T14" fmla="*/ 538 w 971"/>
                  <a:gd name="T15" fmla="*/ 572 h 598"/>
                  <a:gd name="T16" fmla="*/ 539 w 971"/>
                  <a:gd name="T17" fmla="*/ 598 h 598"/>
                  <a:gd name="T18" fmla="*/ 410 w 971"/>
                  <a:gd name="T19" fmla="*/ 534 h 598"/>
                  <a:gd name="T20" fmla="*/ 316 w 971"/>
                  <a:gd name="T21" fmla="*/ 582 h 598"/>
                  <a:gd name="T22" fmla="*/ 218 w 971"/>
                  <a:gd name="T23" fmla="*/ 549 h 598"/>
                  <a:gd name="T24" fmla="*/ 123 w 971"/>
                  <a:gd name="T25" fmla="*/ 381 h 598"/>
                  <a:gd name="T26" fmla="*/ 17 w 971"/>
                  <a:gd name="T27" fmla="*/ 369 h 598"/>
                  <a:gd name="T28" fmla="*/ 8 w 971"/>
                  <a:gd name="T29" fmla="*/ 373 h 598"/>
                  <a:gd name="T30" fmla="*/ 5 w 971"/>
                  <a:gd name="T31" fmla="*/ 371 h 598"/>
                  <a:gd name="T32" fmla="*/ 0 w 971"/>
                  <a:gd name="T33" fmla="*/ 257 h 598"/>
                  <a:gd name="T34" fmla="*/ 106 w 971"/>
                  <a:gd name="T35" fmla="*/ 183 h 598"/>
                  <a:gd name="T36" fmla="*/ 98 w 971"/>
                  <a:gd name="T37" fmla="*/ 131 h 598"/>
                  <a:gd name="T38" fmla="*/ 195 w 971"/>
                  <a:gd name="T39" fmla="*/ 114 h 598"/>
                  <a:gd name="T40" fmla="*/ 190 w 971"/>
                  <a:gd name="T41" fmla="*/ 17 h 598"/>
                  <a:gd name="T42" fmla="*/ 307 w 971"/>
                  <a:gd name="T43" fmla="*/ 15 h 598"/>
                  <a:gd name="T44" fmla="*/ 971 w 971"/>
                  <a:gd name="T45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971" h="598">
                    <a:moveTo>
                      <a:pt x="971" y="0"/>
                    </a:moveTo>
                    <a:lnTo>
                      <a:pt x="949" y="130"/>
                    </a:lnTo>
                    <a:lnTo>
                      <a:pt x="740" y="263"/>
                    </a:lnTo>
                    <a:lnTo>
                      <a:pt x="689" y="377"/>
                    </a:lnTo>
                    <a:lnTo>
                      <a:pt x="650" y="370"/>
                    </a:lnTo>
                    <a:lnTo>
                      <a:pt x="590" y="444"/>
                    </a:lnTo>
                    <a:lnTo>
                      <a:pt x="597" y="507"/>
                    </a:lnTo>
                    <a:lnTo>
                      <a:pt x="538" y="572"/>
                    </a:lnTo>
                    <a:lnTo>
                      <a:pt x="539" y="598"/>
                    </a:lnTo>
                    <a:lnTo>
                      <a:pt x="410" y="534"/>
                    </a:lnTo>
                    <a:lnTo>
                      <a:pt x="316" y="582"/>
                    </a:lnTo>
                    <a:lnTo>
                      <a:pt x="218" y="549"/>
                    </a:lnTo>
                    <a:lnTo>
                      <a:pt x="123" y="381"/>
                    </a:lnTo>
                    <a:lnTo>
                      <a:pt x="17" y="369"/>
                    </a:lnTo>
                    <a:lnTo>
                      <a:pt x="8" y="373"/>
                    </a:lnTo>
                    <a:lnTo>
                      <a:pt x="5" y="371"/>
                    </a:lnTo>
                    <a:lnTo>
                      <a:pt x="0" y="257"/>
                    </a:lnTo>
                    <a:lnTo>
                      <a:pt x="106" y="183"/>
                    </a:lnTo>
                    <a:lnTo>
                      <a:pt x="98" y="131"/>
                    </a:lnTo>
                    <a:lnTo>
                      <a:pt x="195" y="114"/>
                    </a:lnTo>
                    <a:lnTo>
                      <a:pt x="190" y="17"/>
                    </a:lnTo>
                    <a:lnTo>
                      <a:pt x="307" y="15"/>
                    </a:lnTo>
                    <a:lnTo>
                      <a:pt x="971" y="0"/>
                    </a:lnTo>
                    <a:close/>
                  </a:path>
                </a:pathLst>
              </a:custGeom>
              <a:solidFill>
                <a:srgbClr val="00FF00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64" name="Rectangle 363"/>
              <p:cNvSpPr>
                <a:spLocks noChangeArrowheads="1"/>
              </p:cNvSpPr>
              <p:nvPr/>
            </p:nvSpPr>
            <p:spPr bwMode="auto">
              <a:xfrm>
                <a:off x="3706" y="1455"/>
                <a:ext cx="295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Rabun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65" name="Freeform 364"/>
              <p:cNvSpPr>
                <a:spLocks/>
              </p:cNvSpPr>
              <p:nvPr/>
            </p:nvSpPr>
            <p:spPr bwMode="auto">
              <a:xfrm>
                <a:off x="852" y="7597"/>
                <a:ext cx="416" cy="451"/>
              </a:xfrm>
              <a:custGeom>
                <a:avLst/>
                <a:gdLst>
                  <a:gd name="T0" fmla="*/ 282 w 416"/>
                  <a:gd name="T1" fmla="*/ 34 h 451"/>
                  <a:gd name="T2" fmla="*/ 333 w 416"/>
                  <a:gd name="T3" fmla="*/ 36 h 451"/>
                  <a:gd name="T4" fmla="*/ 314 w 416"/>
                  <a:gd name="T5" fmla="*/ 86 h 451"/>
                  <a:gd name="T6" fmla="*/ 398 w 416"/>
                  <a:gd name="T7" fmla="*/ 141 h 451"/>
                  <a:gd name="T8" fmla="*/ 416 w 416"/>
                  <a:gd name="T9" fmla="*/ 141 h 451"/>
                  <a:gd name="T10" fmla="*/ 413 w 416"/>
                  <a:gd name="T11" fmla="*/ 245 h 451"/>
                  <a:gd name="T12" fmla="*/ 410 w 416"/>
                  <a:gd name="T13" fmla="*/ 451 h 451"/>
                  <a:gd name="T14" fmla="*/ 325 w 416"/>
                  <a:gd name="T15" fmla="*/ 449 h 451"/>
                  <a:gd name="T16" fmla="*/ 252 w 416"/>
                  <a:gd name="T17" fmla="*/ 448 h 451"/>
                  <a:gd name="T18" fmla="*/ 30 w 416"/>
                  <a:gd name="T19" fmla="*/ 444 h 451"/>
                  <a:gd name="T20" fmla="*/ 2 w 416"/>
                  <a:gd name="T21" fmla="*/ 444 h 451"/>
                  <a:gd name="T22" fmla="*/ 0 w 416"/>
                  <a:gd name="T23" fmla="*/ 441 h 451"/>
                  <a:gd name="T24" fmla="*/ 14 w 416"/>
                  <a:gd name="T25" fmla="*/ 209 h 451"/>
                  <a:gd name="T26" fmla="*/ 112 w 416"/>
                  <a:gd name="T27" fmla="*/ 108 h 451"/>
                  <a:gd name="T28" fmla="*/ 130 w 416"/>
                  <a:gd name="T29" fmla="*/ 10 h 451"/>
                  <a:gd name="T30" fmla="*/ 131 w 416"/>
                  <a:gd name="T31" fmla="*/ 0 h 451"/>
                  <a:gd name="T32" fmla="*/ 282 w 416"/>
                  <a:gd name="T33" fmla="*/ 34 h 4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16" h="451">
                    <a:moveTo>
                      <a:pt x="282" y="34"/>
                    </a:moveTo>
                    <a:lnTo>
                      <a:pt x="333" y="36"/>
                    </a:lnTo>
                    <a:lnTo>
                      <a:pt x="314" y="86"/>
                    </a:lnTo>
                    <a:lnTo>
                      <a:pt x="398" y="141"/>
                    </a:lnTo>
                    <a:lnTo>
                      <a:pt x="416" y="141"/>
                    </a:lnTo>
                    <a:lnTo>
                      <a:pt x="413" y="245"/>
                    </a:lnTo>
                    <a:lnTo>
                      <a:pt x="410" y="451"/>
                    </a:lnTo>
                    <a:lnTo>
                      <a:pt x="325" y="449"/>
                    </a:lnTo>
                    <a:lnTo>
                      <a:pt x="252" y="448"/>
                    </a:lnTo>
                    <a:lnTo>
                      <a:pt x="30" y="444"/>
                    </a:lnTo>
                    <a:lnTo>
                      <a:pt x="2" y="444"/>
                    </a:lnTo>
                    <a:lnTo>
                      <a:pt x="0" y="441"/>
                    </a:lnTo>
                    <a:lnTo>
                      <a:pt x="14" y="209"/>
                    </a:lnTo>
                    <a:lnTo>
                      <a:pt x="112" y="108"/>
                    </a:lnTo>
                    <a:lnTo>
                      <a:pt x="130" y="10"/>
                    </a:lnTo>
                    <a:lnTo>
                      <a:pt x="131" y="0"/>
                    </a:lnTo>
                    <a:lnTo>
                      <a:pt x="282" y="34"/>
                    </a:lnTo>
                    <a:close/>
                  </a:path>
                </a:pathLst>
              </a:custGeom>
              <a:solidFill>
                <a:srgbClr val="336699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66" name="Rectangle 365"/>
              <p:cNvSpPr>
                <a:spLocks noChangeArrowheads="1"/>
              </p:cNvSpPr>
              <p:nvPr/>
            </p:nvSpPr>
            <p:spPr bwMode="auto">
              <a:xfrm>
                <a:off x="885" y="7811"/>
                <a:ext cx="378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Quitman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67" name="Freeform 366"/>
              <p:cNvSpPr>
                <a:spLocks/>
              </p:cNvSpPr>
              <p:nvPr/>
            </p:nvSpPr>
            <p:spPr bwMode="auto">
              <a:xfrm>
                <a:off x="3680" y="4463"/>
                <a:ext cx="707" cy="664"/>
              </a:xfrm>
              <a:custGeom>
                <a:avLst/>
                <a:gdLst>
                  <a:gd name="T0" fmla="*/ 471 w 707"/>
                  <a:gd name="T1" fmla="*/ 0 h 664"/>
                  <a:gd name="T2" fmla="*/ 473 w 707"/>
                  <a:gd name="T3" fmla="*/ 12 h 664"/>
                  <a:gd name="T4" fmla="*/ 535 w 707"/>
                  <a:gd name="T5" fmla="*/ 179 h 664"/>
                  <a:gd name="T6" fmla="*/ 590 w 707"/>
                  <a:gd name="T7" fmla="*/ 176 h 664"/>
                  <a:gd name="T8" fmla="*/ 571 w 707"/>
                  <a:gd name="T9" fmla="*/ 219 h 664"/>
                  <a:gd name="T10" fmla="*/ 634 w 707"/>
                  <a:gd name="T11" fmla="*/ 192 h 664"/>
                  <a:gd name="T12" fmla="*/ 665 w 707"/>
                  <a:gd name="T13" fmla="*/ 248 h 664"/>
                  <a:gd name="T14" fmla="*/ 675 w 707"/>
                  <a:gd name="T15" fmla="*/ 270 h 664"/>
                  <a:gd name="T16" fmla="*/ 683 w 707"/>
                  <a:gd name="T17" fmla="*/ 279 h 664"/>
                  <a:gd name="T18" fmla="*/ 707 w 707"/>
                  <a:gd name="T19" fmla="*/ 367 h 664"/>
                  <a:gd name="T20" fmla="*/ 561 w 707"/>
                  <a:gd name="T21" fmla="*/ 434 h 664"/>
                  <a:gd name="T22" fmla="*/ 560 w 707"/>
                  <a:gd name="T23" fmla="*/ 477 h 664"/>
                  <a:gd name="T24" fmla="*/ 518 w 707"/>
                  <a:gd name="T25" fmla="*/ 471 h 664"/>
                  <a:gd name="T26" fmla="*/ 479 w 707"/>
                  <a:gd name="T27" fmla="*/ 618 h 664"/>
                  <a:gd name="T28" fmla="*/ 481 w 707"/>
                  <a:gd name="T29" fmla="*/ 623 h 664"/>
                  <a:gd name="T30" fmla="*/ 474 w 707"/>
                  <a:gd name="T31" fmla="*/ 622 h 664"/>
                  <a:gd name="T32" fmla="*/ 381 w 707"/>
                  <a:gd name="T33" fmla="*/ 664 h 664"/>
                  <a:gd name="T34" fmla="*/ 210 w 707"/>
                  <a:gd name="T35" fmla="*/ 631 h 664"/>
                  <a:gd name="T36" fmla="*/ 206 w 707"/>
                  <a:gd name="T37" fmla="*/ 627 h 664"/>
                  <a:gd name="T38" fmla="*/ 202 w 707"/>
                  <a:gd name="T39" fmla="*/ 630 h 664"/>
                  <a:gd name="T40" fmla="*/ 193 w 707"/>
                  <a:gd name="T41" fmla="*/ 625 h 664"/>
                  <a:gd name="T42" fmla="*/ 192 w 707"/>
                  <a:gd name="T43" fmla="*/ 625 h 664"/>
                  <a:gd name="T44" fmla="*/ 0 w 707"/>
                  <a:gd name="T45" fmla="*/ 655 h 664"/>
                  <a:gd name="T46" fmla="*/ 4 w 707"/>
                  <a:gd name="T47" fmla="*/ 491 h 664"/>
                  <a:gd name="T48" fmla="*/ 21 w 707"/>
                  <a:gd name="T49" fmla="*/ 118 h 664"/>
                  <a:gd name="T50" fmla="*/ 21 w 707"/>
                  <a:gd name="T51" fmla="*/ 103 h 664"/>
                  <a:gd name="T52" fmla="*/ 65 w 707"/>
                  <a:gd name="T53" fmla="*/ 93 h 664"/>
                  <a:gd name="T54" fmla="*/ 471 w 707"/>
                  <a:gd name="T55" fmla="*/ 0 h 6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707" h="664">
                    <a:moveTo>
                      <a:pt x="471" y="0"/>
                    </a:moveTo>
                    <a:lnTo>
                      <a:pt x="473" y="12"/>
                    </a:lnTo>
                    <a:lnTo>
                      <a:pt x="535" y="179"/>
                    </a:lnTo>
                    <a:lnTo>
                      <a:pt x="590" y="176"/>
                    </a:lnTo>
                    <a:lnTo>
                      <a:pt x="571" y="219"/>
                    </a:lnTo>
                    <a:lnTo>
                      <a:pt x="634" y="192"/>
                    </a:lnTo>
                    <a:lnTo>
                      <a:pt x="665" y="248"/>
                    </a:lnTo>
                    <a:lnTo>
                      <a:pt x="675" y="270"/>
                    </a:lnTo>
                    <a:lnTo>
                      <a:pt x="683" y="279"/>
                    </a:lnTo>
                    <a:lnTo>
                      <a:pt x="707" y="367"/>
                    </a:lnTo>
                    <a:lnTo>
                      <a:pt x="561" y="434"/>
                    </a:lnTo>
                    <a:lnTo>
                      <a:pt x="560" y="477"/>
                    </a:lnTo>
                    <a:lnTo>
                      <a:pt x="518" y="471"/>
                    </a:lnTo>
                    <a:lnTo>
                      <a:pt x="479" y="618"/>
                    </a:lnTo>
                    <a:lnTo>
                      <a:pt x="481" y="623"/>
                    </a:lnTo>
                    <a:lnTo>
                      <a:pt x="474" y="622"/>
                    </a:lnTo>
                    <a:lnTo>
                      <a:pt x="381" y="664"/>
                    </a:lnTo>
                    <a:lnTo>
                      <a:pt x="210" y="631"/>
                    </a:lnTo>
                    <a:lnTo>
                      <a:pt x="206" y="627"/>
                    </a:lnTo>
                    <a:lnTo>
                      <a:pt x="202" y="630"/>
                    </a:lnTo>
                    <a:lnTo>
                      <a:pt x="193" y="625"/>
                    </a:lnTo>
                    <a:lnTo>
                      <a:pt x="192" y="625"/>
                    </a:lnTo>
                    <a:lnTo>
                      <a:pt x="0" y="655"/>
                    </a:lnTo>
                    <a:lnTo>
                      <a:pt x="4" y="491"/>
                    </a:lnTo>
                    <a:lnTo>
                      <a:pt x="21" y="118"/>
                    </a:lnTo>
                    <a:lnTo>
                      <a:pt x="21" y="103"/>
                    </a:lnTo>
                    <a:lnTo>
                      <a:pt x="65" y="93"/>
                    </a:lnTo>
                    <a:lnTo>
                      <a:pt x="471" y="0"/>
                    </a:lnTo>
                    <a:close/>
                  </a:path>
                </a:pathLst>
              </a:custGeom>
              <a:noFill/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68" name="Rectangle 367"/>
              <p:cNvSpPr>
                <a:spLocks noChangeArrowheads="1"/>
              </p:cNvSpPr>
              <p:nvPr/>
            </p:nvSpPr>
            <p:spPr bwMode="auto">
              <a:xfrm>
                <a:off x="3870" y="4675"/>
                <a:ext cx="345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Putnam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69" name="Freeform 368"/>
              <p:cNvSpPr>
                <a:spLocks/>
              </p:cNvSpPr>
              <p:nvPr/>
            </p:nvSpPr>
            <p:spPr bwMode="auto">
              <a:xfrm>
                <a:off x="3556" y="6734"/>
                <a:ext cx="575" cy="623"/>
              </a:xfrm>
              <a:custGeom>
                <a:avLst/>
                <a:gdLst>
                  <a:gd name="T0" fmla="*/ 257 w 575"/>
                  <a:gd name="T1" fmla="*/ 54 h 623"/>
                  <a:gd name="T2" fmla="*/ 472 w 575"/>
                  <a:gd name="T3" fmla="*/ 269 h 623"/>
                  <a:gd name="T4" fmla="*/ 476 w 575"/>
                  <a:gd name="T5" fmla="*/ 273 h 623"/>
                  <a:gd name="T6" fmla="*/ 443 w 575"/>
                  <a:gd name="T7" fmla="*/ 306 h 623"/>
                  <a:gd name="T8" fmla="*/ 575 w 575"/>
                  <a:gd name="T9" fmla="*/ 470 h 623"/>
                  <a:gd name="T10" fmla="*/ 515 w 575"/>
                  <a:gd name="T11" fmla="*/ 529 h 623"/>
                  <a:gd name="T12" fmla="*/ 550 w 575"/>
                  <a:gd name="T13" fmla="*/ 565 h 623"/>
                  <a:gd name="T14" fmla="*/ 516 w 575"/>
                  <a:gd name="T15" fmla="*/ 599 h 623"/>
                  <a:gd name="T16" fmla="*/ 493 w 575"/>
                  <a:gd name="T17" fmla="*/ 623 h 623"/>
                  <a:gd name="T18" fmla="*/ 486 w 575"/>
                  <a:gd name="T19" fmla="*/ 619 h 623"/>
                  <a:gd name="T20" fmla="*/ 437 w 575"/>
                  <a:gd name="T21" fmla="*/ 567 h 623"/>
                  <a:gd name="T22" fmla="*/ 359 w 575"/>
                  <a:gd name="T23" fmla="*/ 565 h 623"/>
                  <a:gd name="T24" fmla="*/ 358 w 575"/>
                  <a:gd name="T25" fmla="*/ 565 h 623"/>
                  <a:gd name="T26" fmla="*/ 319 w 575"/>
                  <a:gd name="T27" fmla="*/ 599 h 623"/>
                  <a:gd name="T28" fmla="*/ 65 w 575"/>
                  <a:gd name="T29" fmla="*/ 597 h 623"/>
                  <a:gd name="T30" fmla="*/ 13 w 575"/>
                  <a:gd name="T31" fmla="*/ 597 h 623"/>
                  <a:gd name="T32" fmla="*/ 13 w 575"/>
                  <a:gd name="T33" fmla="*/ 573 h 623"/>
                  <a:gd name="T34" fmla="*/ 16 w 575"/>
                  <a:gd name="T35" fmla="*/ 240 h 623"/>
                  <a:gd name="T36" fmla="*/ 0 w 575"/>
                  <a:gd name="T37" fmla="*/ 239 h 623"/>
                  <a:gd name="T38" fmla="*/ 11 w 575"/>
                  <a:gd name="T39" fmla="*/ 220 h 623"/>
                  <a:gd name="T40" fmla="*/ 163 w 575"/>
                  <a:gd name="T41" fmla="*/ 0 h 623"/>
                  <a:gd name="T42" fmla="*/ 257 w 575"/>
                  <a:gd name="T43" fmla="*/ 54 h 6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575" h="623">
                    <a:moveTo>
                      <a:pt x="257" y="54"/>
                    </a:moveTo>
                    <a:lnTo>
                      <a:pt x="472" y="269"/>
                    </a:lnTo>
                    <a:lnTo>
                      <a:pt x="476" y="273"/>
                    </a:lnTo>
                    <a:lnTo>
                      <a:pt x="443" y="306"/>
                    </a:lnTo>
                    <a:lnTo>
                      <a:pt x="575" y="470"/>
                    </a:lnTo>
                    <a:lnTo>
                      <a:pt x="515" y="529"/>
                    </a:lnTo>
                    <a:lnTo>
                      <a:pt x="550" y="565"/>
                    </a:lnTo>
                    <a:lnTo>
                      <a:pt x="516" y="599"/>
                    </a:lnTo>
                    <a:lnTo>
                      <a:pt x="493" y="623"/>
                    </a:lnTo>
                    <a:lnTo>
                      <a:pt x="486" y="619"/>
                    </a:lnTo>
                    <a:lnTo>
                      <a:pt x="437" y="567"/>
                    </a:lnTo>
                    <a:lnTo>
                      <a:pt x="359" y="565"/>
                    </a:lnTo>
                    <a:lnTo>
                      <a:pt x="358" y="565"/>
                    </a:lnTo>
                    <a:lnTo>
                      <a:pt x="319" y="599"/>
                    </a:lnTo>
                    <a:lnTo>
                      <a:pt x="65" y="597"/>
                    </a:lnTo>
                    <a:lnTo>
                      <a:pt x="13" y="597"/>
                    </a:lnTo>
                    <a:lnTo>
                      <a:pt x="13" y="573"/>
                    </a:lnTo>
                    <a:lnTo>
                      <a:pt x="16" y="240"/>
                    </a:lnTo>
                    <a:lnTo>
                      <a:pt x="0" y="239"/>
                    </a:lnTo>
                    <a:lnTo>
                      <a:pt x="11" y="220"/>
                    </a:lnTo>
                    <a:lnTo>
                      <a:pt x="163" y="0"/>
                    </a:lnTo>
                    <a:lnTo>
                      <a:pt x="257" y="54"/>
                    </a:lnTo>
                    <a:close/>
                  </a:path>
                </a:pathLst>
              </a:custGeom>
              <a:solidFill>
                <a:srgbClr val="CCFFCC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70" name="Rectangle 369"/>
              <p:cNvSpPr>
                <a:spLocks noChangeArrowheads="1"/>
              </p:cNvSpPr>
              <p:nvPr/>
            </p:nvSpPr>
            <p:spPr bwMode="auto">
              <a:xfrm>
                <a:off x="3634" y="6926"/>
                <a:ext cx="323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Pulaski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71" name="Freeform 370"/>
              <p:cNvSpPr>
                <a:spLocks/>
              </p:cNvSpPr>
              <p:nvPr/>
            </p:nvSpPr>
            <p:spPr bwMode="auto">
              <a:xfrm>
                <a:off x="356" y="3167"/>
                <a:ext cx="884" cy="418"/>
              </a:xfrm>
              <a:custGeom>
                <a:avLst/>
                <a:gdLst>
                  <a:gd name="T0" fmla="*/ 664 w 884"/>
                  <a:gd name="T1" fmla="*/ 9 h 418"/>
                  <a:gd name="T2" fmla="*/ 664 w 884"/>
                  <a:gd name="T3" fmla="*/ 37 h 418"/>
                  <a:gd name="T4" fmla="*/ 871 w 884"/>
                  <a:gd name="T5" fmla="*/ 38 h 418"/>
                  <a:gd name="T6" fmla="*/ 884 w 884"/>
                  <a:gd name="T7" fmla="*/ 38 h 418"/>
                  <a:gd name="T8" fmla="*/ 878 w 884"/>
                  <a:gd name="T9" fmla="*/ 52 h 418"/>
                  <a:gd name="T10" fmla="*/ 785 w 884"/>
                  <a:gd name="T11" fmla="*/ 313 h 418"/>
                  <a:gd name="T12" fmla="*/ 659 w 884"/>
                  <a:gd name="T13" fmla="*/ 311 h 418"/>
                  <a:gd name="T14" fmla="*/ 658 w 884"/>
                  <a:gd name="T15" fmla="*/ 393 h 418"/>
                  <a:gd name="T16" fmla="*/ 658 w 884"/>
                  <a:gd name="T17" fmla="*/ 412 h 418"/>
                  <a:gd name="T18" fmla="*/ 629 w 884"/>
                  <a:gd name="T19" fmla="*/ 411 h 418"/>
                  <a:gd name="T20" fmla="*/ 63 w 884"/>
                  <a:gd name="T21" fmla="*/ 418 h 418"/>
                  <a:gd name="T22" fmla="*/ 41 w 884"/>
                  <a:gd name="T23" fmla="*/ 286 h 418"/>
                  <a:gd name="T24" fmla="*/ 3 w 884"/>
                  <a:gd name="T25" fmla="*/ 59 h 418"/>
                  <a:gd name="T26" fmla="*/ 0 w 884"/>
                  <a:gd name="T27" fmla="*/ 42 h 418"/>
                  <a:gd name="T28" fmla="*/ 290 w 884"/>
                  <a:gd name="T29" fmla="*/ 45 h 418"/>
                  <a:gd name="T30" fmla="*/ 291 w 884"/>
                  <a:gd name="T31" fmla="*/ 0 h 418"/>
                  <a:gd name="T32" fmla="*/ 469 w 884"/>
                  <a:gd name="T33" fmla="*/ 7 h 418"/>
                  <a:gd name="T34" fmla="*/ 468 w 884"/>
                  <a:gd name="T35" fmla="*/ 36 h 418"/>
                  <a:gd name="T36" fmla="*/ 641 w 884"/>
                  <a:gd name="T37" fmla="*/ 8 h 418"/>
                  <a:gd name="T38" fmla="*/ 664 w 884"/>
                  <a:gd name="T39" fmla="*/ 9 h 4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884" h="418">
                    <a:moveTo>
                      <a:pt x="664" y="9"/>
                    </a:moveTo>
                    <a:lnTo>
                      <a:pt x="664" y="37"/>
                    </a:lnTo>
                    <a:lnTo>
                      <a:pt x="871" y="38"/>
                    </a:lnTo>
                    <a:lnTo>
                      <a:pt x="884" y="38"/>
                    </a:lnTo>
                    <a:lnTo>
                      <a:pt x="878" y="52"/>
                    </a:lnTo>
                    <a:lnTo>
                      <a:pt x="785" y="313"/>
                    </a:lnTo>
                    <a:lnTo>
                      <a:pt x="659" y="311"/>
                    </a:lnTo>
                    <a:lnTo>
                      <a:pt x="658" y="393"/>
                    </a:lnTo>
                    <a:lnTo>
                      <a:pt x="658" y="412"/>
                    </a:lnTo>
                    <a:lnTo>
                      <a:pt x="629" y="411"/>
                    </a:lnTo>
                    <a:lnTo>
                      <a:pt x="63" y="418"/>
                    </a:lnTo>
                    <a:lnTo>
                      <a:pt x="41" y="286"/>
                    </a:lnTo>
                    <a:lnTo>
                      <a:pt x="3" y="59"/>
                    </a:lnTo>
                    <a:lnTo>
                      <a:pt x="0" y="42"/>
                    </a:lnTo>
                    <a:lnTo>
                      <a:pt x="290" y="45"/>
                    </a:lnTo>
                    <a:lnTo>
                      <a:pt x="291" y="0"/>
                    </a:lnTo>
                    <a:lnTo>
                      <a:pt x="469" y="7"/>
                    </a:lnTo>
                    <a:lnTo>
                      <a:pt x="468" y="36"/>
                    </a:lnTo>
                    <a:lnTo>
                      <a:pt x="641" y="8"/>
                    </a:lnTo>
                    <a:lnTo>
                      <a:pt x="664" y="9"/>
                    </a:lnTo>
                    <a:close/>
                  </a:path>
                </a:pathLst>
              </a:custGeom>
              <a:solidFill>
                <a:srgbClr val="FF0000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72" name="Rectangle 371"/>
              <p:cNvSpPr>
                <a:spLocks noChangeArrowheads="1"/>
              </p:cNvSpPr>
              <p:nvPr/>
            </p:nvSpPr>
            <p:spPr bwMode="auto">
              <a:xfrm>
                <a:off x="675" y="3283"/>
                <a:ext cx="195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Polk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73" name="Freeform 372"/>
              <p:cNvSpPr>
                <a:spLocks/>
              </p:cNvSpPr>
              <p:nvPr/>
            </p:nvSpPr>
            <p:spPr bwMode="auto">
              <a:xfrm>
                <a:off x="1923" y="5040"/>
                <a:ext cx="513" cy="501"/>
              </a:xfrm>
              <a:custGeom>
                <a:avLst/>
                <a:gdLst>
                  <a:gd name="T0" fmla="*/ 255 w 513"/>
                  <a:gd name="T1" fmla="*/ 16 h 501"/>
                  <a:gd name="T2" fmla="*/ 477 w 513"/>
                  <a:gd name="T3" fmla="*/ 42 h 501"/>
                  <a:gd name="T4" fmla="*/ 513 w 513"/>
                  <a:gd name="T5" fmla="*/ 42 h 501"/>
                  <a:gd name="T6" fmla="*/ 513 w 513"/>
                  <a:gd name="T7" fmla="*/ 116 h 501"/>
                  <a:gd name="T8" fmla="*/ 512 w 513"/>
                  <a:gd name="T9" fmla="*/ 356 h 501"/>
                  <a:gd name="T10" fmla="*/ 475 w 513"/>
                  <a:gd name="T11" fmla="*/ 373 h 501"/>
                  <a:gd name="T12" fmla="*/ 474 w 513"/>
                  <a:gd name="T13" fmla="*/ 458 h 501"/>
                  <a:gd name="T14" fmla="*/ 466 w 513"/>
                  <a:gd name="T15" fmla="*/ 458 h 501"/>
                  <a:gd name="T16" fmla="*/ 430 w 513"/>
                  <a:gd name="T17" fmla="*/ 439 h 501"/>
                  <a:gd name="T18" fmla="*/ 433 w 513"/>
                  <a:gd name="T19" fmla="*/ 440 h 501"/>
                  <a:gd name="T20" fmla="*/ 84 w 513"/>
                  <a:gd name="T21" fmla="*/ 452 h 501"/>
                  <a:gd name="T22" fmla="*/ 18 w 513"/>
                  <a:gd name="T23" fmla="*/ 501 h 501"/>
                  <a:gd name="T24" fmla="*/ 18 w 513"/>
                  <a:gd name="T25" fmla="*/ 501 h 501"/>
                  <a:gd name="T26" fmla="*/ 23 w 513"/>
                  <a:gd name="T27" fmla="*/ 499 h 501"/>
                  <a:gd name="T28" fmla="*/ 0 w 513"/>
                  <a:gd name="T29" fmla="*/ 363 h 501"/>
                  <a:gd name="T30" fmla="*/ 64 w 513"/>
                  <a:gd name="T31" fmla="*/ 61 h 501"/>
                  <a:gd name="T32" fmla="*/ 72 w 513"/>
                  <a:gd name="T33" fmla="*/ 54 h 501"/>
                  <a:gd name="T34" fmla="*/ 79 w 513"/>
                  <a:gd name="T35" fmla="*/ 47 h 501"/>
                  <a:gd name="T36" fmla="*/ 152 w 513"/>
                  <a:gd name="T37" fmla="*/ 0 h 501"/>
                  <a:gd name="T38" fmla="*/ 255 w 513"/>
                  <a:gd name="T39" fmla="*/ 16 h 5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513" h="501">
                    <a:moveTo>
                      <a:pt x="255" y="16"/>
                    </a:moveTo>
                    <a:lnTo>
                      <a:pt x="477" y="42"/>
                    </a:lnTo>
                    <a:lnTo>
                      <a:pt x="513" y="42"/>
                    </a:lnTo>
                    <a:lnTo>
                      <a:pt x="513" y="116"/>
                    </a:lnTo>
                    <a:lnTo>
                      <a:pt x="512" y="356"/>
                    </a:lnTo>
                    <a:lnTo>
                      <a:pt x="475" y="373"/>
                    </a:lnTo>
                    <a:lnTo>
                      <a:pt x="474" y="458"/>
                    </a:lnTo>
                    <a:lnTo>
                      <a:pt x="466" y="458"/>
                    </a:lnTo>
                    <a:lnTo>
                      <a:pt x="430" y="439"/>
                    </a:lnTo>
                    <a:lnTo>
                      <a:pt x="433" y="440"/>
                    </a:lnTo>
                    <a:lnTo>
                      <a:pt x="84" y="452"/>
                    </a:lnTo>
                    <a:lnTo>
                      <a:pt x="18" y="501"/>
                    </a:lnTo>
                    <a:lnTo>
                      <a:pt x="18" y="501"/>
                    </a:lnTo>
                    <a:lnTo>
                      <a:pt x="23" y="499"/>
                    </a:lnTo>
                    <a:lnTo>
                      <a:pt x="0" y="363"/>
                    </a:lnTo>
                    <a:lnTo>
                      <a:pt x="64" y="61"/>
                    </a:lnTo>
                    <a:lnTo>
                      <a:pt x="72" y="54"/>
                    </a:lnTo>
                    <a:lnTo>
                      <a:pt x="79" y="47"/>
                    </a:lnTo>
                    <a:lnTo>
                      <a:pt x="152" y="0"/>
                    </a:lnTo>
                    <a:lnTo>
                      <a:pt x="255" y="16"/>
                    </a:lnTo>
                    <a:close/>
                  </a:path>
                </a:pathLst>
              </a:custGeom>
              <a:solidFill>
                <a:srgbClr val="009933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74" name="Rectangle 373"/>
              <p:cNvSpPr>
                <a:spLocks noChangeArrowheads="1"/>
              </p:cNvSpPr>
              <p:nvPr/>
            </p:nvSpPr>
            <p:spPr bwMode="auto">
              <a:xfrm>
                <a:off x="2098" y="5171"/>
                <a:ext cx="195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Pike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75" name="Freeform 374"/>
              <p:cNvSpPr>
                <a:spLocks/>
              </p:cNvSpPr>
              <p:nvPr/>
            </p:nvSpPr>
            <p:spPr bwMode="auto">
              <a:xfrm>
                <a:off x="5673" y="8565"/>
                <a:ext cx="759" cy="690"/>
              </a:xfrm>
              <a:custGeom>
                <a:avLst/>
                <a:gdLst>
                  <a:gd name="T0" fmla="*/ 321 w 759"/>
                  <a:gd name="T1" fmla="*/ 0 h 690"/>
                  <a:gd name="T2" fmla="*/ 343 w 759"/>
                  <a:gd name="T3" fmla="*/ 0 h 690"/>
                  <a:gd name="T4" fmla="*/ 353 w 759"/>
                  <a:gd name="T5" fmla="*/ 19 h 690"/>
                  <a:gd name="T6" fmla="*/ 503 w 759"/>
                  <a:gd name="T7" fmla="*/ 128 h 690"/>
                  <a:gd name="T8" fmla="*/ 510 w 759"/>
                  <a:gd name="T9" fmla="*/ 125 h 690"/>
                  <a:gd name="T10" fmla="*/ 524 w 759"/>
                  <a:gd name="T11" fmla="*/ 113 h 690"/>
                  <a:gd name="T12" fmla="*/ 585 w 759"/>
                  <a:gd name="T13" fmla="*/ 107 h 690"/>
                  <a:gd name="T14" fmla="*/ 651 w 759"/>
                  <a:gd name="T15" fmla="*/ 159 h 690"/>
                  <a:gd name="T16" fmla="*/ 669 w 759"/>
                  <a:gd name="T17" fmla="*/ 324 h 690"/>
                  <a:gd name="T18" fmla="*/ 662 w 759"/>
                  <a:gd name="T19" fmla="*/ 345 h 690"/>
                  <a:gd name="T20" fmla="*/ 673 w 759"/>
                  <a:gd name="T21" fmla="*/ 355 h 690"/>
                  <a:gd name="T22" fmla="*/ 759 w 759"/>
                  <a:gd name="T23" fmla="*/ 469 h 690"/>
                  <a:gd name="T24" fmla="*/ 723 w 759"/>
                  <a:gd name="T25" fmla="*/ 537 h 690"/>
                  <a:gd name="T26" fmla="*/ 545 w 759"/>
                  <a:gd name="T27" fmla="*/ 545 h 690"/>
                  <a:gd name="T28" fmla="*/ 403 w 759"/>
                  <a:gd name="T29" fmla="*/ 690 h 690"/>
                  <a:gd name="T30" fmla="*/ 242 w 759"/>
                  <a:gd name="T31" fmla="*/ 641 h 690"/>
                  <a:gd name="T32" fmla="*/ 241 w 759"/>
                  <a:gd name="T33" fmla="*/ 643 h 690"/>
                  <a:gd name="T34" fmla="*/ 236 w 759"/>
                  <a:gd name="T35" fmla="*/ 645 h 690"/>
                  <a:gd name="T36" fmla="*/ 187 w 759"/>
                  <a:gd name="T37" fmla="*/ 640 h 690"/>
                  <a:gd name="T38" fmla="*/ 64 w 759"/>
                  <a:gd name="T39" fmla="*/ 503 h 690"/>
                  <a:gd name="T40" fmla="*/ 56 w 759"/>
                  <a:gd name="T41" fmla="*/ 358 h 690"/>
                  <a:gd name="T42" fmla="*/ 0 w 759"/>
                  <a:gd name="T43" fmla="*/ 319 h 690"/>
                  <a:gd name="T44" fmla="*/ 30 w 759"/>
                  <a:gd name="T45" fmla="*/ 294 h 690"/>
                  <a:gd name="T46" fmla="*/ 0 w 759"/>
                  <a:gd name="T47" fmla="*/ 271 h 690"/>
                  <a:gd name="T48" fmla="*/ 0 w 759"/>
                  <a:gd name="T49" fmla="*/ 240 h 690"/>
                  <a:gd name="T50" fmla="*/ 6 w 759"/>
                  <a:gd name="T51" fmla="*/ 240 h 690"/>
                  <a:gd name="T52" fmla="*/ 134 w 759"/>
                  <a:gd name="T53" fmla="*/ 212 h 690"/>
                  <a:gd name="T54" fmla="*/ 213 w 759"/>
                  <a:gd name="T55" fmla="*/ 133 h 690"/>
                  <a:gd name="T56" fmla="*/ 213 w 759"/>
                  <a:gd name="T57" fmla="*/ 79 h 690"/>
                  <a:gd name="T58" fmla="*/ 267 w 759"/>
                  <a:gd name="T59" fmla="*/ 80 h 690"/>
                  <a:gd name="T60" fmla="*/ 321 w 759"/>
                  <a:gd name="T61" fmla="*/ 0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759" h="690">
                    <a:moveTo>
                      <a:pt x="321" y="0"/>
                    </a:moveTo>
                    <a:lnTo>
                      <a:pt x="343" y="0"/>
                    </a:lnTo>
                    <a:lnTo>
                      <a:pt x="353" y="19"/>
                    </a:lnTo>
                    <a:lnTo>
                      <a:pt x="503" y="128"/>
                    </a:lnTo>
                    <a:lnTo>
                      <a:pt x="510" y="125"/>
                    </a:lnTo>
                    <a:lnTo>
                      <a:pt x="524" y="113"/>
                    </a:lnTo>
                    <a:lnTo>
                      <a:pt x="585" y="107"/>
                    </a:lnTo>
                    <a:lnTo>
                      <a:pt x="651" y="159"/>
                    </a:lnTo>
                    <a:lnTo>
                      <a:pt x="669" y="324"/>
                    </a:lnTo>
                    <a:lnTo>
                      <a:pt x="662" y="345"/>
                    </a:lnTo>
                    <a:lnTo>
                      <a:pt x="673" y="355"/>
                    </a:lnTo>
                    <a:lnTo>
                      <a:pt x="759" y="469"/>
                    </a:lnTo>
                    <a:lnTo>
                      <a:pt x="723" y="537"/>
                    </a:lnTo>
                    <a:lnTo>
                      <a:pt x="545" y="545"/>
                    </a:lnTo>
                    <a:lnTo>
                      <a:pt x="403" y="690"/>
                    </a:lnTo>
                    <a:lnTo>
                      <a:pt x="242" y="641"/>
                    </a:lnTo>
                    <a:lnTo>
                      <a:pt x="241" y="643"/>
                    </a:lnTo>
                    <a:lnTo>
                      <a:pt x="236" y="645"/>
                    </a:lnTo>
                    <a:lnTo>
                      <a:pt x="187" y="640"/>
                    </a:lnTo>
                    <a:lnTo>
                      <a:pt x="64" y="503"/>
                    </a:lnTo>
                    <a:lnTo>
                      <a:pt x="56" y="358"/>
                    </a:lnTo>
                    <a:lnTo>
                      <a:pt x="0" y="319"/>
                    </a:lnTo>
                    <a:lnTo>
                      <a:pt x="30" y="294"/>
                    </a:lnTo>
                    <a:lnTo>
                      <a:pt x="0" y="271"/>
                    </a:lnTo>
                    <a:lnTo>
                      <a:pt x="0" y="240"/>
                    </a:lnTo>
                    <a:lnTo>
                      <a:pt x="6" y="240"/>
                    </a:lnTo>
                    <a:lnTo>
                      <a:pt x="134" y="212"/>
                    </a:lnTo>
                    <a:lnTo>
                      <a:pt x="213" y="133"/>
                    </a:lnTo>
                    <a:lnTo>
                      <a:pt x="213" y="79"/>
                    </a:lnTo>
                    <a:lnTo>
                      <a:pt x="267" y="80"/>
                    </a:lnTo>
                    <a:lnTo>
                      <a:pt x="321" y="0"/>
                    </a:lnTo>
                    <a:close/>
                  </a:path>
                </a:pathLst>
              </a:custGeom>
              <a:pattFill prst="wdUpDiag">
                <a:fgClr>
                  <a:srgbClr val="FFCC99"/>
                </a:fgClr>
                <a:bgClr>
                  <a:schemeClr val="bg1"/>
                </a:bgClr>
              </a:pattFill>
              <a:ln w="254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76" name="Rectangle 375"/>
              <p:cNvSpPr>
                <a:spLocks noChangeArrowheads="1"/>
              </p:cNvSpPr>
              <p:nvPr/>
            </p:nvSpPr>
            <p:spPr bwMode="auto">
              <a:xfrm>
                <a:off x="5877" y="8855"/>
                <a:ext cx="284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Pierce</a:t>
                </a:r>
                <a:endParaRPr lang="en-US" sz="1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77" name="Freeform 376"/>
              <p:cNvSpPr>
                <a:spLocks/>
              </p:cNvSpPr>
              <p:nvPr/>
            </p:nvSpPr>
            <p:spPr bwMode="auto">
              <a:xfrm>
                <a:off x="1716" y="2194"/>
                <a:ext cx="704" cy="384"/>
              </a:xfrm>
              <a:custGeom>
                <a:avLst/>
                <a:gdLst>
                  <a:gd name="T0" fmla="*/ 252 w 704"/>
                  <a:gd name="T1" fmla="*/ 0 h 384"/>
                  <a:gd name="T2" fmla="*/ 501 w 704"/>
                  <a:gd name="T3" fmla="*/ 32 h 384"/>
                  <a:gd name="T4" fmla="*/ 501 w 704"/>
                  <a:gd name="T5" fmla="*/ 2 h 384"/>
                  <a:gd name="T6" fmla="*/ 547 w 704"/>
                  <a:gd name="T7" fmla="*/ 2 h 384"/>
                  <a:gd name="T8" fmla="*/ 547 w 704"/>
                  <a:gd name="T9" fmla="*/ 6 h 384"/>
                  <a:gd name="T10" fmla="*/ 593 w 704"/>
                  <a:gd name="T11" fmla="*/ 201 h 384"/>
                  <a:gd name="T12" fmla="*/ 704 w 704"/>
                  <a:gd name="T13" fmla="*/ 206 h 384"/>
                  <a:gd name="T14" fmla="*/ 703 w 704"/>
                  <a:gd name="T15" fmla="*/ 310 h 384"/>
                  <a:gd name="T16" fmla="*/ 703 w 704"/>
                  <a:gd name="T17" fmla="*/ 384 h 384"/>
                  <a:gd name="T18" fmla="*/ 656 w 704"/>
                  <a:gd name="T19" fmla="*/ 384 h 384"/>
                  <a:gd name="T20" fmla="*/ 127 w 704"/>
                  <a:gd name="T21" fmla="*/ 374 h 384"/>
                  <a:gd name="T22" fmla="*/ 127 w 704"/>
                  <a:gd name="T23" fmla="*/ 318 h 384"/>
                  <a:gd name="T24" fmla="*/ 81 w 704"/>
                  <a:gd name="T25" fmla="*/ 318 h 384"/>
                  <a:gd name="T26" fmla="*/ 2 w 704"/>
                  <a:gd name="T27" fmla="*/ 318 h 384"/>
                  <a:gd name="T28" fmla="*/ 1 w 704"/>
                  <a:gd name="T29" fmla="*/ 266 h 384"/>
                  <a:gd name="T30" fmla="*/ 0 w 704"/>
                  <a:gd name="T31" fmla="*/ 159 h 384"/>
                  <a:gd name="T32" fmla="*/ 0 w 704"/>
                  <a:gd name="T33" fmla="*/ 31 h 384"/>
                  <a:gd name="T34" fmla="*/ 61 w 704"/>
                  <a:gd name="T35" fmla="*/ 30 h 384"/>
                  <a:gd name="T36" fmla="*/ 252 w 704"/>
                  <a:gd name="T37" fmla="*/ 0 h 3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704" h="384">
                    <a:moveTo>
                      <a:pt x="252" y="0"/>
                    </a:moveTo>
                    <a:lnTo>
                      <a:pt x="501" y="32"/>
                    </a:lnTo>
                    <a:lnTo>
                      <a:pt x="501" y="2"/>
                    </a:lnTo>
                    <a:lnTo>
                      <a:pt x="547" y="2"/>
                    </a:lnTo>
                    <a:lnTo>
                      <a:pt x="547" y="6"/>
                    </a:lnTo>
                    <a:lnTo>
                      <a:pt x="593" y="201"/>
                    </a:lnTo>
                    <a:lnTo>
                      <a:pt x="704" y="206"/>
                    </a:lnTo>
                    <a:lnTo>
                      <a:pt x="703" y="310"/>
                    </a:lnTo>
                    <a:lnTo>
                      <a:pt x="703" y="384"/>
                    </a:lnTo>
                    <a:lnTo>
                      <a:pt x="656" y="384"/>
                    </a:lnTo>
                    <a:lnTo>
                      <a:pt x="127" y="374"/>
                    </a:lnTo>
                    <a:lnTo>
                      <a:pt x="127" y="318"/>
                    </a:lnTo>
                    <a:lnTo>
                      <a:pt x="81" y="318"/>
                    </a:lnTo>
                    <a:lnTo>
                      <a:pt x="2" y="318"/>
                    </a:lnTo>
                    <a:lnTo>
                      <a:pt x="1" y="266"/>
                    </a:lnTo>
                    <a:lnTo>
                      <a:pt x="0" y="159"/>
                    </a:lnTo>
                    <a:lnTo>
                      <a:pt x="0" y="31"/>
                    </a:lnTo>
                    <a:lnTo>
                      <a:pt x="61" y="30"/>
                    </a:lnTo>
                    <a:lnTo>
                      <a:pt x="252" y="0"/>
                    </a:lnTo>
                    <a:close/>
                  </a:path>
                </a:pathLst>
              </a:custGeom>
              <a:solidFill>
                <a:srgbClr val="00CCFF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78" name="Rectangle 377"/>
              <p:cNvSpPr>
                <a:spLocks noChangeArrowheads="1"/>
              </p:cNvSpPr>
              <p:nvPr/>
            </p:nvSpPr>
            <p:spPr bwMode="auto">
              <a:xfrm>
                <a:off x="1845" y="2266"/>
                <a:ext cx="351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Pickens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79" name="Freeform 378"/>
              <p:cNvSpPr>
                <a:spLocks/>
              </p:cNvSpPr>
              <p:nvPr/>
            </p:nvSpPr>
            <p:spPr bwMode="auto">
              <a:xfrm>
                <a:off x="2843" y="6124"/>
                <a:ext cx="561" cy="534"/>
              </a:xfrm>
              <a:custGeom>
                <a:avLst/>
                <a:gdLst>
                  <a:gd name="T0" fmla="*/ 446 w 561"/>
                  <a:gd name="T1" fmla="*/ 1 h 534"/>
                  <a:gd name="T2" fmla="*/ 449 w 561"/>
                  <a:gd name="T3" fmla="*/ 0 h 534"/>
                  <a:gd name="T4" fmla="*/ 561 w 561"/>
                  <a:gd name="T5" fmla="*/ 3 h 534"/>
                  <a:gd name="T6" fmla="*/ 561 w 561"/>
                  <a:gd name="T7" fmla="*/ 9 h 534"/>
                  <a:gd name="T8" fmla="*/ 547 w 561"/>
                  <a:gd name="T9" fmla="*/ 89 h 534"/>
                  <a:gd name="T10" fmla="*/ 514 w 561"/>
                  <a:gd name="T11" fmla="*/ 88 h 534"/>
                  <a:gd name="T12" fmla="*/ 523 w 561"/>
                  <a:gd name="T13" fmla="*/ 361 h 534"/>
                  <a:gd name="T14" fmla="*/ 477 w 561"/>
                  <a:gd name="T15" fmla="*/ 333 h 534"/>
                  <a:gd name="T16" fmla="*/ 477 w 561"/>
                  <a:gd name="T17" fmla="*/ 394 h 534"/>
                  <a:gd name="T18" fmla="*/ 409 w 561"/>
                  <a:gd name="T19" fmla="*/ 378 h 534"/>
                  <a:gd name="T20" fmla="*/ 390 w 561"/>
                  <a:gd name="T21" fmla="*/ 517 h 534"/>
                  <a:gd name="T22" fmla="*/ 337 w 561"/>
                  <a:gd name="T23" fmla="*/ 534 h 534"/>
                  <a:gd name="T24" fmla="*/ 306 w 561"/>
                  <a:gd name="T25" fmla="*/ 476 h 534"/>
                  <a:gd name="T26" fmla="*/ 304 w 561"/>
                  <a:gd name="T27" fmla="*/ 472 h 534"/>
                  <a:gd name="T28" fmla="*/ 298 w 561"/>
                  <a:gd name="T29" fmla="*/ 462 h 534"/>
                  <a:gd name="T30" fmla="*/ 205 w 561"/>
                  <a:gd name="T31" fmla="*/ 411 h 534"/>
                  <a:gd name="T32" fmla="*/ 154 w 561"/>
                  <a:gd name="T33" fmla="*/ 439 h 534"/>
                  <a:gd name="T34" fmla="*/ 168 w 561"/>
                  <a:gd name="T35" fmla="*/ 381 h 534"/>
                  <a:gd name="T36" fmla="*/ 54 w 561"/>
                  <a:gd name="T37" fmla="*/ 392 h 534"/>
                  <a:gd name="T38" fmla="*/ 0 w 561"/>
                  <a:gd name="T39" fmla="*/ 392 h 534"/>
                  <a:gd name="T40" fmla="*/ 3 w 561"/>
                  <a:gd name="T41" fmla="*/ 384 h 534"/>
                  <a:gd name="T42" fmla="*/ 15 w 561"/>
                  <a:gd name="T43" fmla="*/ 367 h 534"/>
                  <a:gd name="T44" fmla="*/ 17 w 561"/>
                  <a:gd name="T45" fmla="*/ 359 h 534"/>
                  <a:gd name="T46" fmla="*/ 24 w 561"/>
                  <a:gd name="T47" fmla="*/ 361 h 534"/>
                  <a:gd name="T48" fmla="*/ 25 w 561"/>
                  <a:gd name="T49" fmla="*/ 349 h 534"/>
                  <a:gd name="T50" fmla="*/ 25 w 561"/>
                  <a:gd name="T51" fmla="*/ 342 h 534"/>
                  <a:gd name="T52" fmla="*/ 27 w 561"/>
                  <a:gd name="T53" fmla="*/ 342 h 534"/>
                  <a:gd name="T54" fmla="*/ 112 w 561"/>
                  <a:gd name="T55" fmla="*/ 273 h 534"/>
                  <a:gd name="T56" fmla="*/ 129 w 561"/>
                  <a:gd name="T57" fmla="*/ 294 h 534"/>
                  <a:gd name="T58" fmla="*/ 157 w 561"/>
                  <a:gd name="T59" fmla="*/ 222 h 534"/>
                  <a:gd name="T60" fmla="*/ 446 w 561"/>
                  <a:gd name="T61" fmla="*/ 1 h 5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561" h="534">
                    <a:moveTo>
                      <a:pt x="446" y="1"/>
                    </a:moveTo>
                    <a:lnTo>
                      <a:pt x="449" y="0"/>
                    </a:lnTo>
                    <a:lnTo>
                      <a:pt x="561" y="3"/>
                    </a:lnTo>
                    <a:lnTo>
                      <a:pt x="561" y="9"/>
                    </a:lnTo>
                    <a:lnTo>
                      <a:pt x="547" y="89"/>
                    </a:lnTo>
                    <a:lnTo>
                      <a:pt x="514" y="88"/>
                    </a:lnTo>
                    <a:lnTo>
                      <a:pt x="523" y="361"/>
                    </a:lnTo>
                    <a:lnTo>
                      <a:pt x="477" y="333"/>
                    </a:lnTo>
                    <a:lnTo>
                      <a:pt x="477" y="394"/>
                    </a:lnTo>
                    <a:lnTo>
                      <a:pt x="409" y="378"/>
                    </a:lnTo>
                    <a:lnTo>
                      <a:pt x="390" y="517"/>
                    </a:lnTo>
                    <a:lnTo>
                      <a:pt x="337" y="534"/>
                    </a:lnTo>
                    <a:lnTo>
                      <a:pt x="306" y="476"/>
                    </a:lnTo>
                    <a:lnTo>
                      <a:pt x="304" y="472"/>
                    </a:lnTo>
                    <a:lnTo>
                      <a:pt x="298" y="462"/>
                    </a:lnTo>
                    <a:lnTo>
                      <a:pt x="205" y="411"/>
                    </a:lnTo>
                    <a:lnTo>
                      <a:pt x="154" y="439"/>
                    </a:lnTo>
                    <a:lnTo>
                      <a:pt x="168" y="381"/>
                    </a:lnTo>
                    <a:lnTo>
                      <a:pt x="54" y="392"/>
                    </a:lnTo>
                    <a:lnTo>
                      <a:pt x="0" y="392"/>
                    </a:lnTo>
                    <a:lnTo>
                      <a:pt x="3" y="384"/>
                    </a:lnTo>
                    <a:lnTo>
                      <a:pt x="15" y="367"/>
                    </a:lnTo>
                    <a:lnTo>
                      <a:pt x="17" y="359"/>
                    </a:lnTo>
                    <a:lnTo>
                      <a:pt x="24" y="361"/>
                    </a:lnTo>
                    <a:lnTo>
                      <a:pt x="25" y="349"/>
                    </a:lnTo>
                    <a:lnTo>
                      <a:pt x="25" y="342"/>
                    </a:lnTo>
                    <a:lnTo>
                      <a:pt x="27" y="342"/>
                    </a:lnTo>
                    <a:lnTo>
                      <a:pt x="112" y="273"/>
                    </a:lnTo>
                    <a:lnTo>
                      <a:pt x="129" y="294"/>
                    </a:lnTo>
                    <a:lnTo>
                      <a:pt x="157" y="222"/>
                    </a:lnTo>
                    <a:lnTo>
                      <a:pt x="446" y="1"/>
                    </a:lnTo>
                    <a:close/>
                  </a:path>
                </a:pathLst>
              </a:custGeom>
              <a:solidFill>
                <a:srgbClr val="990000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80" name="Rectangle 379"/>
              <p:cNvSpPr>
                <a:spLocks noChangeArrowheads="1"/>
              </p:cNvSpPr>
              <p:nvPr/>
            </p:nvSpPr>
            <p:spPr bwMode="auto">
              <a:xfrm>
                <a:off x="3038" y="6325"/>
                <a:ext cx="284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Peach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81" name="Freeform 380"/>
              <p:cNvSpPr>
                <a:spLocks/>
              </p:cNvSpPr>
              <p:nvPr/>
            </p:nvSpPr>
            <p:spPr bwMode="auto">
              <a:xfrm>
                <a:off x="1014" y="3205"/>
                <a:ext cx="576" cy="637"/>
              </a:xfrm>
              <a:custGeom>
                <a:avLst/>
                <a:gdLst>
                  <a:gd name="T0" fmla="*/ 226 w 576"/>
                  <a:gd name="T1" fmla="*/ 0 h 637"/>
                  <a:gd name="T2" fmla="*/ 241 w 576"/>
                  <a:gd name="T3" fmla="*/ 0 h 637"/>
                  <a:gd name="T4" fmla="*/ 549 w 576"/>
                  <a:gd name="T5" fmla="*/ 0 h 637"/>
                  <a:gd name="T6" fmla="*/ 554 w 576"/>
                  <a:gd name="T7" fmla="*/ 6 h 637"/>
                  <a:gd name="T8" fmla="*/ 553 w 576"/>
                  <a:gd name="T9" fmla="*/ 53 h 637"/>
                  <a:gd name="T10" fmla="*/ 576 w 576"/>
                  <a:gd name="T11" fmla="*/ 560 h 637"/>
                  <a:gd name="T12" fmla="*/ 576 w 576"/>
                  <a:gd name="T13" fmla="*/ 581 h 637"/>
                  <a:gd name="T14" fmla="*/ 576 w 576"/>
                  <a:gd name="T15" fmla="*/ 611 h 637"/>
                  <a:gd name="T16" fmla="*/ 272 w 576"/>
                  <a:gd name="T17" fmla="*/ 637 h 637"/>
                  <a:gd name="T18" fmla="*/ 264 w 576"/>
                  <a:gd name="T19" fmla="*/ 634 h 637"/>
                  <a:gd name="T20" fmla="*/ 234 w 576"/>
                  <a:gd name="T21" fmla="*/ 622 h 637"/>
                  <a:gd name="T22" fmla="*/ 82 w 576"/>
                  <a:gd name="T23" fmla="*/ 582 h 637"/>
                  <a:gd name="T24" fmla="*/ 22 w 576"/>
                  <a:gd name="T25" fmla="*/ 568 h 637"/>
                  <a:gd name="T26" fmla="*/ 23 w 576"/>
                  <a:gd name="T27" fmla="*/ 538 h 637"/>
                  <a:gd name="T28" fmla="*/ 1 w 576"/>
                  <a:gd name="T29" fmla="*/ 374 h 637"/>
                  <a:gd name="T30" fmla="*/ 0 w 576"/>
                  <a:gd name="T31" fmla="*/ 374 h 637"/>
                  <a:gd name="T32" fmla="*/ 0 w 576"/>
                  <a:gd name="T33" fmla="*/ 355 h 637"/>
                  <a:gd name="T34" fmla="*/ 1 w 576"/>
                  <a:gd name="T35" fmla="*/ 273 h 637"/>
                  <a:gd name="T36" fmla="*/ 127 w 576"/>
                  <a:gd name="T37" fmla="*/ 275 h 637"/>
                  <a:gd name="T38" fmla="*/ 220 w 576"/>
                  <a:gd name="T39" fmla="*/ 14 h 637"/>
                  <a:gd name="T40" fmla="*/ 226 w 576"/>
                  <a:gd name="T41" fmla="*/ 0 h 6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576" h="637">
                    <a:moveTo>
                      <a:pt x="226" y="0"/>
                    </a:moveTo>
                    <a:lnTo>
                      <a:pt x="241" y="0"/>
                    </a:lnTo>
                    <a:lnTo>
                      <a:pt x="549" y="0"/>
                    </a:lnTo>
                    <a:lnTo>
                      <a:pt x="554" y="6"/>
                    </a:lnTo>
                    <a:lnTo>
                      <a:pt x="553" y="53"/>
                    </a:lnTo>
                    <a:lnTo>
                      <a:pt x="576" y="560"/>
                    </a:lnTo>
                    <a:lnTo>
                      <a:pt x="576" y="581"/>
                    </a:lnTo>
                    <a:lnTo>
                      <a:pt x="576" y="611"/>
                    </a:lnTo>
                    <a:lnTo>
                      <a:pt x="272" y="637"/>
                    </a:lnTo>
                    <a:lnTo>
                      <a:pt x="264" y="634"/>
                    </a:lnTo>
                    <a:lnTo>
                      <a:pt x="234" y="622"/>
                    </a:lnTo>
                    <a:lnTo>
                      <a:pt x="82" y="582"/>
                    </a:lnTo>
                    <a:lnTo>
                      <a:pt x="22" y="568"/>
                    </a:lnTo>
                    <a:lnTo>
                      <a:pt x="23" y="538"/>
                    </a:lnTo>
                    <a:lnTo>
                      <a:pt x="1" y="374"/>
                    </a:lnTo>
                    <a:lnTo>
                      <a:pt x="0" y="374"/>
                    </a:lnTo>
                    <a:lnTo>
                      <a:pt x="0" y="355"/>
                    </a:lnTo>
                    <a:lnTo>
                      <a:pt x="1" y="273"/>
                    </a:lnTo>
                    <a:lnTo>
                      <a:pt x="127" y="275"/>
                    </a:lnTo>
                    <a:lnTo>
                      <a:pt x="220" y="14"/>
                    </a:lnTo>
                    <a:lnTo>
                      <a:pt x="226" y="0"/>
                    </a:lnTo>
                    <a:close/>
                  </a:path>
                </a:pathLst>
              </a:custGeom>
              <a:solidFill>
                <a:srgbClr val="FF0000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82" name="Rectangle 381"/>
              <p:cNvSpPr>
                <a:spLocks noChangeArrowheads="1"/>
              </p:cNvSpPr>
              <p:nvPr/>
            </p:nvSpPr>
            <p:spPr bwMode="auto">
              <a:xfrm>
                <a:off x="1152" y="3539"/>
                <a:ext cx="390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Paulding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83" name="Freeform 382"/>
              <p:cNvSpPr>
                <a:spLocks/>
              </p:cNvSpPr>
              <p:nvPr/>
            </p:nvSpPr>
            <p:spPr bwMode="auto">
              <a:xfrm>
                <a:off x="4104" y="3281"/>
                <a:ext cx="933" cy="741"/>
              </a:xfrm>
              <a:custGeom>
                <a:avLst/>
                <a:gdLst>
                  <a:gd name="T0" fmla="*/ 364 w 933"/>
                  <a:gd name="T1" fmla="*/ 45 h 741"/>
                  <a:gd name="T2" fmla="*/ 457 w 933"/>
                  <a:gd name="T3" fmla="*/ 63 h 741"/>
                  <a:gd name="T4" fmla="*/ 584 w 933"/>
                  <a:gd name="T5" fmla="*/ 6 h 741"/>
                  <a:gd name="T6" fmla="*/ 585 w 933"/>
                  <a:gd name="T7" fmla="*/ 6 h 741"/>
                  <a:gd name="T8" fmla="*/ 586 w 933"/>
                  <a:gd name="T9" fmla="*/ 8 h 741"/>
                  <a:gd name="T10" fmla="*/ 784 w 933"/>
                  <a:gd name="T11" fmla="*/ 132 h 741"/>
                  <a:gd name="T12" fmla="*/ 827 w 933"/>
                  <a:gd name="T13" fmla="*/ 113 h 741"/>
                  <a:gd name="T14" fmla="*/ 923 w 933"/>
                  <a:gd name="T15" fmla="*/ 156 h 741"/>
                  <a:gd name="T16" fmla="*/ 933 w 933"/>
                  <a:gd name="T17" fmla="*/ 158 h 741"/>
                  <a:gd name="T18" fmla="*/ 930 w 933"/>
                  <a:gd name="T19" fmla="*/ 162 h 741"/>
                  <a:gd name="T20" fmla="*/ 907 w 933"/>
                  <a:gd name="T21" fmla="*/ 204 h 741"/>
                  <a:gd name="T22" fmla="*/ 812 w 933"/>
                  <a:gd name="T23" fmla="*/ 224 h 741"/>
                  <a:gd name="T24" fmla="*/ 640 w 933"/>
                  <a:gd name="T25" fmla="*/ 420 h 741"/>
                  <a:gd name="T26" fmla="*/ 565 w 933"/>
                  <a:gd name="T27" fmla="*/ 558 h 741"/>
                  <a:gd name="T28" fmla="*/ 613 w 933"/>
                  <a:gd name="T29" fmla="*/ 619 h 741"/>
                  <a:gd name="T30" fmla="*/ 633 w 933"/>
                  <a:gd name="T31" fmla="*/ 658 h 741"/>
                  <a:gd name="T32" fmla="*/ 586 w 933"/>
                  <a:gd name="T33" fmla="*/ 698 h 741"/>
                  <a:gd name="T34" fmla="*/ 552 w 933"/>
                  <a:gd name="T35" fmla="*/ 738 h 741"/>
                  <a:gd name="T36" fmla="*/ 550 w 933"/>
                  <a:gd name="T37" fmla="*/ 741 h 741"/>
                  <a:gd name="T38" fmla="*/ 547 w 933"/>
                  <a:gd name="T39" fmla="*/ 740 h 741"/>
                  <a:gd name="T40" fmla="*/ 456 w 933"/>
                  <a:gd name="T41" fmla="*/ 695 h 741"/>
                  <a:gd name="T42" fmla="*/ 332 w 933"/>
                  <a:gd name="T43" fmla="*/ 730 h 741"/>
                  <a:gd name="T44" fmla="*/ 271 w 933"/>
                  <a:gd name="T45" fmla="*/ 702 h 741"/>
                  <a:gd name="T46" fmla="*/ 45 w 933"/>
                  <a:gd name="T47" fmla="*/ 598 h 741"/>
                  <a:gd name="T48" fmla="*/ 45 w 933"/>
                  <a:gd name="T49" fmla="*/ 594 h 741"/>
                  <a:gd name="T50" fmla="*/ 0 w 933"/>
                  <a:gd name="T51" fmla="*/ 493 h 741"/>
                  <a:gd name="T52" fmla="*/ 55 w 933"/>
                  <a:gd name="T53" fmla="*/ 416 h 741"/>
                  <a:gd name="T54" fmla="*/ 59 w 933"/>
                  <a:gd name="T55" fmla="*/ 407 h 741"/>
                  <a:gd name="T56" fmla="*/ 116 w 933"/>
                  <a:gd name="T57" fmla="*/ 298 h 741"/>
                  <a:gd name="T58" fmla="*/ 49 w 933"/>
                  <a:gd name="T59" fmla="*/ 199 h 741"/>
                  <a:gd name="T60" fmla="*/ 84 w 933"/>
                  <a:gd name="T61" fmla="*/ 100 h 741"/>
                  <a:gd name="T62" fmla="*/ 85 w 933"/>
                  <a:gd name="T63" fmla="*/ 99 h 741"/>
                  <a:gd name="T64" fmla="*/ 85 w 933"/>
                  <a:gd name="T65" fmla="*/ 100 h 741"/>
                  <a:gd name="T66" fmla="*/ 123 w 933"/>
                  <a:gd name="T67" fmla="*/ 69 h 741"/>
                  <a:gd name="T68" fmla="*/ 167 w 933"/>
                  <a:gd name="T69" fmla="*/ 91 h 741"/>
                  <a:gd name="T70" fmla="*/ 306 w 933"/>
                  <a:gd name="T71" fmla="*/ 0 h 741"/>
                  <a:gd name="T72" fmla="*/ 364 w 933"/>
                  <a:gd name="T73" fmla="*/ 45 h 7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933" h="741">
                    <a:moveTo>
                      <a:pt x="364" y="45"/>
                    </a:moveTo>
                    <a:lnTo>
                      <a:pt x="457" y="63"/>
                    </a:lnTo>
                    <a:lnTo>
                      <a:pt x="584" y="6"/>
                    </a:lnTo>
                    <a:lnTo>
                      <a:pt x="585" y="6"/>
                    </a:lnTo>
                    <a:lnTo>
                      <a:pt x="586" y="8"/>
                    </a:lnTo>
                    <a:lnTo>
                      <a:pt x="784" y="132"/>
                    </a:lnTo>
                    <a:lnTo>
                      <a:pt x="827" y="113"/>
                    </a:lnTo>
                    <a:lnTo>
                      <a:pt x="923" y="156"/>
                    </a:lnTo>
                    <a:lnTo>
                      <a:pt x="933" y="158"/>
                    </a:lnTo>
                    <a:lnTo>
                      <a:pt x="930" y="162"/>
                    </a:lnTo>
                    <a:lnTo>
                      <a:pt x="907" y="204"/>
                    </a:lnTo>
                    <a:lnTo>
                      <a:pt x="812" y="224"/>
                    </a:lnTo>
                    <a:lnTo>
                      <a:pt x="640" y="420"/>
                    </a:lnTo>
                    <a:lnTo>
                      <a:pt x="565" y="558"/>
                    </a:lnTo>
                    <a:lnTo>
                      <a:pt x="613" y="619"/>
                    </a:lnTo>
                    <a:lnTo>
                      <a:pt x="633" y="658"/>
                    </a:lnTo>
                    <a:lnTo>
                      <a:pt x="586" y="698"/>
                    </a:lnTo>
                    <a:lnTo>
                      <a:pt x="552" y="738"/>
                    </a:lnTo>
                    <a:lnTo>
                      <a:pt x="550" y="741"/>
                    </a:lnTo>
                    <a:lnTo>
                      <a:pt x="547" y="740"/>
                    </a:lnTo>
                    <a:lnTo>
                      <a:pt x="456" y="695"/>
                    </a:lnTo>
                    <a:lnTo>
                      <a:pt x="332" y="730"/>
                    </a:lnTo>
                    <a:lnTo>
                      <a:pt x="271" y="702"/>
                    </a:lnTo>
                    <a:lnTo>
                      <a:pt x="45" y="598"/>
                    </a:lnTo>
                    <a:lnTo>
                      <a:pt x="45" y="594"/>
                    </a:lnTo>
                    <a:lnTo>
                      <a:pt x="0" y="493"/>
                    </a:lnTo>
                    <a:lnTo>
                      <a:pt x="55" y="416"/>
                    </a:lnTo>
                    <a:lnTo>
                      <a:pt x="59" y="407"/>
                    </a:lnTo>
                    <a:lnTo>
                      <a:pt x="116" y="298"/>
                    </a:lnTo>
                    <a:lnTo>
                      <a:pt x="49" y="199"/>
                    </a:lnTo>
                    <a:lnTo>
                      <a:pt x="84" y="100"/>
                    </a:lnTo>
                    <a:lnTo>
                      <a:pt x="85" y="99"/>
                    </a:lnTo>
                    <a:lnTo>
                      <a:pt x="85" y="100"/>
                    </a:lnTo>
                    <a:lnTo>
                      <a:pt x="123" y="69"/>
                    </a:lnTo>
                    <a:lnTo>
                      <a:pt x="167" y="91"/>
                    </a:lnTo>
                    <a:lnTo>
                      <a:pt x="306" y="0"/>
                    </a:lnTo>
                    <a:lnTo>
                      <a:pt x="364" y="45"/>
                    </a:lnTo>
                    <a:close/>
                  </a:path>
                </a:pathLst>
              </a:custGeom>
              <a:solidFill>
                <a:srgbClr val="99FFFF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84" name="Rectangle 383"/>
              <p:cNvSpPr>
                <a:spLocks noChangeArrowheads="1"/>
              </p:cNvSpPr>
              <p:nvPr/>
            </p:nvSpPr>
            <p:spPr bwMode="auto">
              <a:xfrm>
                <a:off x="4249" y="3531"/>
                <a:ext cx="495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Oglethorpe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85" name="Freeform 384"/>
              <p:cNvSpPr>
                <a:spLocks/>
              </p:cNvSpPr>
              <p:nvPr/>
            </p:nvSpPr>
            <p:spPr bwMode="auto">
              <a:xfrm>
                <a:off x="3501" y="3450"/>
                <a:ext cx="658" cy="571"/>
              </a:xfrm>
              <a:custGeom>
                <a:avLst/>
                <a:gdLst>
                  <a:gd name="T0" fmla="*/ 202 w 658"/>
                  <a:gd name="T1" fmla="*/ 14 h 571"/>
                  <a:gd name="T2" fmla="*/ 239 w 658"/>
                  <a:gd name="T3" fmla="*/ 72 h 571"/>
                  <a:gd name="T4" fmla="*/ 398 w 658"/>
                  <a:gd name="T5" fmla="*/ 81 h 571"/>
                  <a:gd name="T6" fmla="*/ 567 w 658"/>
                  <a:gd name="T7" fmla="*/ 230 h 571"/>
                  <a:gd name="T8" fmla="*/ 635 w 658"/>
                  <a:gd name="T9" fmla="*/ 241 h 571"/>
                  <a:gd name="T10" fmla="*/ 658 w 658"/>
                  <a:gd name="T11" fmla="*/ 247 h 571"/>
                  <a:gd name="T12" fmla="*/ 603 w 658"/>
                  <a:gd name="T13" fmla="*/ 324 h 571"/>
                  <a:gd name="T14" fmla="*/ 648 w 658"/>
                  <a:gd name="T15" fmla="*/ 425 h 571"/>
                  <a:gd name="T16" fmla="*/ 648 w 658"/>
                  <a:gd name="T17" fmla="*/ 429 h 571"/>
                  <a:gd name="T18" fmla="*/ 648 w 658"/>
                  <a:gd name="T19" fmla="*/ 432 h 571"/>
                  <a:gd name="T20" fmla="*/ 630 w 658"/>
                  <a:gd name="T21" fmla="*/ 488 h 571"/>
                  <a:gd name="T22" fmla="*/ 626 w 658"/>
                  <a:gd name="T23" fmla="*/ 487 h 571"/>
                  <a:gd name="T24" fmla="*/ 494 w 658"/>
                  <a:gd name="T25" fmla="*/ 537 h 571"/>
                  <a:gd name="T26" fmla="*/ 438 w 658"/>
                  <a:gd name="T27" fmla="*/ 571 h 571"/>
                  <a:gd name="T28" fmla="*/ 357 w 658"/>
                  <a:gd name="T29" fmla="*/ 511 h 571"/>
                  <a:gd name="T30" fmla="*/ 257 w 658"/>
                  <a:gd name="T31" fmla="*/ 313 h 571"/>
                  <a:gd name="T32" fmla="*/ 130 w 658"/>
                  <a:gd name="T33" fmla="*/ 248 h 571"/>
                  <a:gd name="T34" fmla="*/ 112 w 658"/>
                  <a:gd name="T35" fmla="*/ 172 h 571"/>
                  <a:gd name="T36" fmla="*/ 35 w 658"/>
                  <a:gd name="T37" fmla="*/ 169 h 571"/>
                  <a:gd name="T38" fmla="*/ 3 w 658"/>
                  <a:gd name="T39" fmla="*/ 128 h 571"/>
                  <a:gd name="T40" fmla="*/ 0 w 658"/>
                  <a:gd name="T41" fmla="*/ 125 h 571"/>
                  <a:gd name="T42" fmla="*/ 4 w 658"/>
                  <a:gd name="T43" fmla="*/ 123 h 571"/>
                  <a:gd name="T44" fmla="*/ 142 w 658"/>
                  <a:gd name="T45" fmla="*/ 33 h 571"/>
                  <a:gd name="T46" fmla="*/ 194 w 658"/>
                  <a:gd name="T47" fmla="*/ 0 h 571"/>
                  <a:gd name="T48" fmla="*/ 202 w 658"/>
                  <a:gd name="T49" fmla="*/ 14 h 5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658" h="571">
                    <a:moveTo>
                      <a:pt x="202" y="14"/>
                    </a:moveTo>
                    <a:lnTo>
                      <a:pt x="239" y="72"/>
                    </a:lnTo>
                    <a:lnTo>
                      <a:pt x="398" y="81"/>
                    </a:lnTo>
                    <a:lnTo>
                      <a:pt x="567" y="230"/>
                    </a:lnTo>
                    <a:lnTo>
                      <a:pt x="635" y="241"/>
                    </a:lnTo>
                    <a:lnTo>
                      <a:pt x="658" y="247"/>
                    </a:lnTo>
                    <a:lnTo>
                      <a:pt x="603" y="324"/>
                    </a:lnTo>
                    <a:lnTo>
                      <a:pt x="648" y="425"/>
                    </a:lnTo>
                    <a:lnTo>
                      <a:pt x="648" y="429"/>
                    </a:lnTo>
                    <a:lnTo>
                      <a:pt x="648" y="432"/>
                    </a:lnTo>
                    <a:lnTo>
                      <a:pt x="630" y="488"/>
                    </a:lnTo>
                    <a:lnTo>
                      <a:pt x="626" y="487"/>
                    </a:lnTo>
                    <a:lnTo>
                      <a:pt x="494" y="537"/>
                    </a:lnTo>
                    <a:lnTo>
                      <a:pt x="438" y="571"/>
                    </a:lnTo>
                    <a:lnTo>
                      <a:pt x="357" y="511"/>
                    </a:lnTo>
                    <a:lnTo>
                      <a:pt x="257" y="313"/>
                    </a:lnTo>
                    <a:lnTo>
                      <a:pt x="130" y="248"/>
                    </a:lnTo>
                    <a:lnTo>
                      <a:pt x="112" y="172"/>
                    </a:lnTo>
                    <a:lnTo>
                      <a:pt x="35" y="169"/>
                    </a:lnTo>
                    <a:lnTo>
                      <a:pt x="3" y="128"/>
                    </a:lnTo>
                    <a:lnTo>
                      <a:pt x="0" y="125"/>
                    </a:lnTo>
                    <a:lnTo>
                      <a:pt x="4" y="123"/>
                    </a:lnTo>
                    <a:lnTo>
                      <a:pt x="142" y="33"/>
                    </a:lnTo>
                    <a:lnTo>
                      <a:pt x="194" y="0"/>
                    </a:lnTo>
                    <a:lnTo>
                      <a:pt x="202" y="14"/>
                    </a:lnTo>
                    <a:close/>
                  </a:path>
                </a:pathLst>
              </a:custGeom>
              <a:pattFill prst="wdUpDiag">
                <a:fgClr>
                  <a:srgbClr val="99FFFF"/>
                </a:fgClr>
                <a:bgClr>
                  <a:schemeClr val="bg1"/>
                </a:bgClr>
              </a:patt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86" name="Rectangle 385"/>
              <p:cNvSpPr>
                <a:spLocks noChangeArrowheads="1"/>
              </p:cNvSpPr>
              <p:nvPr/>
            </p:nvSpPr>
            <p:spPr bwMode="auto">
              <a:xfrm rot="900000">
                <a:off x="3703" y="3622"/>
                <a:ext cx="78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87" name="Rectangle 386"/>
              <p:cNvSpPr>
                <a:spLocks noChangeArrowheads="1"/>
              </p:cNvSpPr>
              <p:nvPr/>
            </p:nvSpPr>
            <p:spPr bwMode="auto">
              <a:xfrm rot="900000">
                <a:off x="3774" y="3637"/>
                <a:ext cx="51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</a:t>
                </a:r>
                <a:endParaRPr lang="en-US" sz="1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88" name="Rectangle 387"/>
              <p:cNvSpPr>
                <a:spLocks noChangeArrowheads="1"/>
              </p:cNvSpPr>
              <p:nvPr/>
            </p:nvSpPr>
            <p:spPr bwMode="auto">
              <a:xfrm rot="900000">
                <a:off x="3820" y="3650"/>
                <a:ext cx="56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89" name="Rectangle 388"/>
              <p:cNvSpPr>
                <a:spLocks noChangeArrowheads="1"/>
              </p:cNvSpPr>
              <p:nvPr/>
            </p:nvSpPr>
            <p:spPr bwMode="auto">
              <a:xfrm rot="900000">
                <a:off x="3871" y="3664"/>
                <a:ext cx="56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90" name="Rectangle 389"/>
              <p:cNvSpPr>
                <a:spLocks noChangeArrowheads="1"/>
              </p:cNvSpPr>
              <p:nvPr/>
            </p:nvSpPr>
            <p:spPr bwMode="auto">
              <a:xfrm rot="900000">
                <a:off x="3922" y="3678"/>
                <a:ext cx="56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91" name="Rectangle 390"/>
              <p:cNvSpPr>
                <a:spLocks noChangeArrowheads="1"/>
              </p:cNvSpPr>
              <p:nvPr/>
            </p:nvSpPr>
            <p:spPr bwMode="auto">
              <a:xfrm rot="900000">
                <a:off x="3974" y="3691"/>
                <a:ext cx="56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92" name="Freeform 391"/>
              <p:cNvSpPr>
                <a:spLocks/>
              </p:cNvSpPr>
              <p:nvPr/>
            </p:nvSpPr>
            <p:spPr bwMode="auto">
              <a:xfrm>
                <a:off x="2796" y="3915"/>
                <a:ext cx="649" cy="790"/>
              </a:xfrm>
              <a:custGeom>
                <a:avLst/>
                <a:gdLst>
                  <a:gd name="T0" fmla="*/ 230 w 649"/>
                  <a:gd name="T1" fmla="*/ 0 h 790"/>
                  <a:gd name="T2" fmla="*/ 243 w 649"/>
                  <a:gd name="T3" fmla="*/ 9 h 790"/>
                  <a:gd name="T4" fmla="*/ 612 w 649"/>
                  <a:gd name="T5" fmla="*/ 283 h 790"/>
                  <a:gd name="T6" fmla="*/ 644 w 649"/>
                  <a:gd name="T7" fmla="*/ 310 h 790"/>
                  <a:gd name="T8" fmla="*/ 634 w 649"/>
                  <a:gd name="T9" fmla="*/ 325 h 790"/>
                  <a:gd name="T10" fmla="*/ 645 w 649"/>
                  <a:gd name="T11" fmla="*/ 420 h 790"/>
                  <a:gd name="T12" fmla="*/ 642 w 649"/>
                  <a:gd name="T13" fmla="*/ 459 h 790"/>
                  <a:gd name="T14" fmla="*/ 640 w 649"/>
                  <a:gd name="T15" fmla="*/ 467 h 790"/>
                  <a:gd name="T16" fmla="*/ 649 w 649"/>
                  <a:gd name="T17" fmla="*/ 548 h 790"/>
                  <a:gd name="T18" fmla="*/ 601 w 649"/>
                  <a:gd name="T19" fmla="*/ 512 h 790"/>
                  <a:gd name="T20" fmla="*/ 389 w 649"/>
                  <a:gd name="T21" fmla="*/ 645 h 790"/>
                  <a:gd name="T22" fmla="*/ 353 w 649"/>
                  <a:gd name="T23" fmla="*/ 694 h 790"/>
                  <a:gd name="T24" fmla="*/ 377 w 649"/>
                  <a:gd name="T25" fmla="*/ 739 h 790"/>
                  <a:gd name="T26" fmla="*/ 326 w 649"/>
                  <a:gd name="T27" fmla="*/ 789 h 790"/>
                  <a:gd name="T28" fmla="*/ 321 w 649"/>
                  <a:gd name="T29" fmla="*/ 790 h 790"/>
                  <a:gd name="T30" fmla="*/ 319 w 649"/>
                  <a:gd name="T31" fmla="*/ 785 h 790"/>
                  <a:gd name="T32" fmla="*/ 212 w 649"/>
                  <a:gd name="T33" fmla="*/ 626 h 790"/>
                  <a:gd name="T34" fmla="*/ 215 w 649"/>
                  <a:gd name="T35" fmla="*/ 616 h 790"/>
                  <a:gd name="T36" fmla="*/ 199 w 649"/>
                  <a:gd name="T37" fmla="*/ 609 h 790"/>
                  <a:gd name="T38" fmla="*/ 168 w 649"/>
                  <a:gd name="T39" fmla="*/ 544 h 790"/>
                  <a:gd name="T40" fmla="*/ 14 w 649"/>
                  <a:gd name="T41" fmla="*/ 523 h 790"/>
                  <a:gd name="T42" fmla="*/ 0 w 649"/>
                  <a:gd name="T43" fmla="*/ 461 h 790"/>
                  <a:gd name="T44" fmla="*/ 1 w 649"/>
                  <a:gd name="T45" fmla="*/ 458 h 790"/>
                  <a:gd name="T46" fmla="*/ 21 w 649"/>
                  <a:gd name="T47" fmla="*/ 432 h 790"/>
                  <a:gd name="T48" fmla="*/ 201 w 649"/>
                  <a:gd name="T49" fmla="*/ 195 h 790"/>
                  <a:gd name="T50" fmla="*/ 226 w 649"/>
                  <a:gd name="T51" fmla="*/ 15 h 790"/>
                  <a:gd name="T52" fmla="*/ 230 w 649"/>
                  <a:gd name="T53" fmla="*/ 0 h 7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649" h="790">
                    <a:moveTo>
                      <a:pt x="230" y="0"/>
                    </a:moveTo>
                    <a:lnTo>
                      <a:pt x="243" y="9"/>
                    </a:lnTo>
                    <a:lnTo>
                      <a:pt x="612" y="283"/>
                    </a:lnTo>
                    <a:lnTo>
                      <a:pt x="644" y="310"/>
                    </a:lnTo>
                    <a:lnTo>
                      <a:pt x="634" y="325"/>
                    </a:lnTo>
                    <a:lnTo>
                      <a:pt x="645" y="420"/>
                    </a:lnTo>
                    <a:lnTo>
                      <a:pt x="642" y="459"/>
                    </a:lnTo>
                    <a:lnTo>
                      <a:pt x="640" y="467"/>
                    </a:lnTo>
                    <a:lnTo>
                      <a:pt x="649" y="548"/>
                    </a:lnTo>
                    <a:lnTo>
                      <a:pt x="601" y="512"/>
                    </a:lnTo>
                    <a:lnTo>
                      <a:pt x="389" y="645"/>
                    </a:lnTo>
                    <a:lnTo>
                      <a:pt x="353" y="694"/>
                    </a:lnTo>
                    <a:lnTo>
                      <a:pt x="377" y="739"/>
                    </a:lnTo>
                    <a:lnTo>
                      <a:pt x="326" y="789"/>
                    </a:lnTo>
                    <a:lnTo>
                      <a:pt x="321" y="790"/>
                    </a:lnTo>
                    <a:lnTo>
                      <a:pt x="319" y="785"/>
                    </a:lnTo>
                    <a:lnTo>
                      <a:pt x="212" y="626"/>
                    </a:lnTo>
                    <a:lnTo>
                      <a:pt x="215" y="616"/>
                    </a:lnTo>
                    <a:lnTo>
                      <a:pt x="199" y="609"/>
                    </a:lnTo>
                    <a:lnTo>
                      <a:pt x="168" y="544"/>
                    </a:lnTo>
                    <a:lnTo>
                      <a:pt x="14" y="523"/>
                    </a:lnTo>
                    <a:lnTo>
                      <a:pt x="0" y="461"/>
                    </a:lnTo>
                    <a:lnTo>
                      <a:pt x="1" y="458"/>
                    </a:lnTo>
                    <a:lnTo>
                      <a:pt x="21" y="432"/>
                    </a:lnTo>
                    <a:lnTo>
                      <a:pt x="201" y="195"/>
                    </a:lnTo>
                    <a:lnTo>
                      <a:pt x="226" y="15"/>
                    </a:lnTo>
                    <a:lnTo>
                      <a:pt x="230" y="0"/>
                    </a:lnTo>
                    <a:close/>
                  </a:path>
                </a:pathLst>
              </a:custGeom>
              <a:solidFill>
                <a:srgbClr val="009933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93" name="Rectangle 392"/>
              <p:cNvSpPr>
                <a:spLocks noChangeArrowheads="1"/>
              </p:cNvSpPr>
              <p:nvPr/>
            </p:nvSpPr>
            <p:spPr bwMode="auto">
              <a:xfrm>
                <a:off x="2980" y="4190"/>
                <a:ext cx="340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Newton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94" name="Freeform 393"/>
              <p:cNvSpPr>
                <a:spLocks/>
              </p:cNvSpPr>
              <p:nvPr/>
            </p:nvSpPr>
            <p:spPr bwMode="auto">
              <a:xfrm>
                <a:off x="961" y="6302"/>
                <a:ext cx="732" cy="491"/>
              </a:xfrm>
              <a:custGeom>
                <a:avLst/>
                <a:gdLst>
                  <a:gd name="T0" fmla="*/ 21 w 732"/>
                  <a:gd name="T1" fmla="*/ 0 h 491"/>
                  <a:gd name="T2" fmla="*/ 306 w 732"/>
                  <a:gd name="T3" fmla="*/ 1 h 491"/>
                  <a:gd name="T4" fmla="*/ 306 w 732"/>
                  <a:gd name="T5" fmla="*/ 52 h 491"/>
                  <a:gd name="T6" fmla="*/ 652 w 732"/>
                  <a:gd name="T7" fmla="*/ 52 h 491"/>
                  <a:gd name="T8" fmla="*/ 683 w 732"/>
                  <a:gd name="T9" fmla="*/ 51 h 491"/>
                  <a:gd name="T10" fmla="*/ 683 w 732"/>
                  <a:gd name="T11" fmla="*/ 93 h 491"/>
                  <a:gd name="T12" fmla="*/ 732 w 732"/>
                  <a:gd name="T13" fmla="*/ 93 h 491"/>
                  <a:gd name="T14" fmla="*/ 692 w 732"/>
                  <a:gd name="T15" fmla="*/ 182 h 491"/>
                  <a:gd name="T16" fmla="*/ 683 w 732"/>
                  <a:gd name="T17" fmla="*/ 188 h 491"/>
                  <a:gd name="T18" fmla="*/ 671 w 732"/>
                  <a:gd name="T19" fmla="*/ 188 h 491"/>
                  <a:gd name="T20" fmla="*/ 547 w 732"/>
                  <a:gd name="T21" fmla="*/ 392 h 491"/>
                  <a:gd name="T22" fmla="*/ 364 w 732"/>
                  <a:gd name="T23" fmla="*/ 411 h 491"/>
                  <a:gd name="T24" fmla="*/ 179 w 732"/>
                  <a:gd name="T25" fmla="*/ 491 h 491"/>
                  <a:gd name="T26" fmla="*/ 180 w 732"/>
                  <a:gd name="T27" fmla="*/ 487 h 491"/>
                  <a:gd name="T28" fmla="*/ 208 w 732"/>
                  <a:gd name="T29" fmla="*/ 386 h 491"/>
                  <a:gd name="T30" fmla="*/ 151 w 732"/>
                  <a:gd name="T31" fmla="*/ 326 h 491"/>
                  <a:gd name="T32" fmla="*/ 140 w 732"/>
                  <a:gd name="T33" fmla="*/ 196 h 491"/>
                  <a:gd name="T34" fmla="*/ 0 w 732"/>
                  <a:gd name="T35" fmla="*/ 10 h 491"/>
                  <a:gd name="T36" fmla="*/ 0 w 732"/>
                  <a:gd name="T37" fmla="*/ 0 h 491"/>
                  <a:gd name="T38" fmla="*/ 21 w 732"/>
                  <a:gd name="T39" fmla="*/ 0 h 4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732" h="491">
                    <a:moveTo>
                      <a:pt x="21" y="0"/>
                    </a:moveTo>
                    <a:lnTo>
                      <a:pt x="306" y="1"/>
                    </a:lnTo>
                    <a:lnTo>
                      <a:pt x="306" y="52"/>
                    </a:lnTo>
                    <a:lnTo>
                      <a:pt x="652" y="52"/>
                    </a:lnTo>
                    <a:lnTo>
                      <a:pt x="683" y="51"/>
                    </a:lnTo>
                    <a:lnTo>
                      <a:pt x="683" y="93"/>
                    </a:lnTo>
                    <a:lnTo>
                      <a:pt x="732" y="93"/>
                    </a:lnTo>
                    <a:lnTo>
                      <a:pt x="692" y="182"/>
                    </a:lnTo>
                    <a:lnTo>
                      <a:pt x="683" y="188"/>
                    </a:lnTo>
                    <a:lnTo>
                      <a:pt x="671" y="188"/>
                    </a:lnTo>
                    <a:lnTo>
                      <a:pt x="547" y="392"/>
                    </a:lnTo>
                    <a:lnTo>
                      <a:pt x="364" y="411"/>
                    </a:lnTo>
                    <a:lnTo>
                      <a:pt x="179" y="491"/>
                    </a:lnTo>
                    <a:lnTo>
                      <a:pt x="180" y="487"/>
                    </a:lnTo>
                    <a:lnTo>
                      <a:pt x="208" y="386"/>
                    </a:lnTo>
                    <a:lnTo>
                      <a:pt x="151" y="326"/>
                    </a:lnTo>
                    <a:lnTo>
                      <a:pt x="140" y="196"/>
                    </a:lnTo>
                    <a:lnTo>
                      <a:pt x="0" y="10"/>
                    </a:lnTo>
                    <a:lnTo>
                      <a:pt x="0" y="0"/>
                    </a:lnTo>
                    <a:lnTo>
                      <a:pt x="21" y="0"/>
                    </a:lnTo>
                    <a:close/>
                  </a:path>
                </a:pathLst>
              </a:custGeom>
              <a:pattFill prst="wdUpDiag">
                <a:fgClr>
                  <a:srgbClr val="336699"/>
                </a:fgClr>
                <a:bgClr>
                  <a:schemeClr val="bg1"/>
                </a:bgClr>
              </a:patt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95" name="Rectangle 394"/>
              <p:cNvSpPr>
                <a:spLocks noChangeArrowheads="1"/>
              </p:cNvSpPr>
              <p:nvPr/>
            </p:nvSpPr>
            <p:spPr bwMode="auto">
              <a:xfrm>
                <a:off x="1131" y="6428"/>
                <a:ext cx="462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Muscogee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96" name="Freeform 395"/>
              <p:cNvSpPr>
                <a:spLocks/>
              </p:cNvSpPr>
              <p:nvPr/>
            </p:nvSpPr>
            <p:spPr bwMode="auto">
              <a:xfrm>
                <a:off x="1202" y="1302"/>
                <a:ext cx="641" cy="851"/>
              </a:xfrm>
              <a:custGeom>
                <a:avLst/>
                <a:gdLst>
                  <a:gd name="T0" fmla="*/ 241 w 641"/>
                  <a:gd name="T1" fmla="*/ 2 h 851"/>
                  <a:gd name="T2" fmla="*/ 566 w 641"/>
                  <a:gd name="T3" fmla="*/ 1 h 851"/>
                  <a:gd name="T4" fmla="*/ 572 w 641"/>
                  <a:gd name="T5" fmla="*/ 0 h 851"/>
                  <a:gd name="T6" fmla="*/ 571 w 641"/>
                  <a:gd name="T7" fmla="*/ 277 h 851"/>
                  <a:gd name="T8" fmla="*/ 577 w 641"/>
                  <a:gd name="T9" fmla="*/ 280 h 851"/>
                  <a:gd name="T10" fmla="*/ 588 w 641"/>
                  <a:gd name="T11" fmla="*/ 288 h 851"/>
                  <a:gd name="T12" fmla="*/ 641 w 641"/>
                  <a:gd name="T13" fmla="*/ 343 h 851"/>
                  <a:gd name="T14" fmla="*/ 537 w 641"/>
                  <a:gd name="T15" fmla="*/ 443 h 851"/>
                  <a:gd name="T16" fmla="*/ 514 w 641"/>
                  <a:gd name="T17" fmla="*/ 799 h 851"/>
                  <a:gd name="T18" fmla="*/ 513 w 641"/>
                  <a:gd name="T19" fmla="*/ 851 h 851"/>
                  <a:gd name="T20" fmla="*/ 512 w 641"/>
                  <a:gd name="T21" fmla="*/ 851 h 851"/>
                  <a:gd name="T22" fmla="*/ 377 w 641"/>
                  <a:gd name="T23" fmla="*/ 819 h 851"/>
                  <a:gd name="T24" fmla="*/ 405 w 641"/>
                  <a:gd name="T25" fmla="*/ 768 h 851"/>
                  <a:gd name="T26" fmla="*/ 143 w 641"/>
                  <a:gd name="T27" fmla="*/ 798 h 851"/>
                  <a:gd name="T28" fmla="*/ 64 w 641"/>
                  <a:gd name="T29" fmla="*/ 783 h 851"/>
                  <a:gd name="T30" fmla="*/ 64 w 641"/>
                  <a:gd name="T31" fmla="*/ 744 h 851"/>
                  <a:gd name="T32" fmla="*/ 54 w 641"/>
                  <a:gd name="T33" fmla="*/ 744 h 851"/>
                  <a:gd name="T34" fmla="*/ 55 w 641"/>
                  <a:gd name="T35" fmla="*/ 737 h 851"/>
                  <a:gd name="T36" fmla="*/ 0 w 641"/>
                  <a:gd name="T37" fmla="*/ 651 h 851"/>
                  <a:gd name="T38" fmla="*/ 98 w 641"/>
                  <a:gd name="T39" fmla="*/ 675 h 851"/>
                  <a:gd name="T40" fmla="*/ 16 w 641"/>
                  <a:gd name="T41" fmla="*/ 583 h 851"/>
                  <a:gd name="T42" fmla="*/ 151 w 641"/>
                  <a:gd name="T43" fmla="*/ 573 h 851"/>
                  <a:gd name="T44" fmla="*/ 126 w 641"/>
                  <a:gd name="T45" fmla="*/ 535 h 851"/>
                  <a:gd name="T46" fmla="*/ 165 w 641"/>
                  <a:gd name="T47" fmla="*/ 517 h 851"/>
                  <a:gd name="T48" fmla="*/ 116 w 641"/>
                  <a:gd name="T49" fmla="*/ 440 h 851"/>
                  <a:gd name="T50" fmla="*/ 187 w 641"/>
                  <a:gd name="T51" fmla="*/ 402 h 851"/>
                  <a:gd name="T52" fmla="*/ 144 w 641"/>
                  <a:gd name="T53" fmla="*/ 367 h 851"/>
                  <a:gd name="T54" fmla="*/ 223 w 641"/>
                  <a:gd name="T55" fmla="*/ 249 h 851"/>
                  <a:gd name="T56" fmla="*/ 180 w 641"/>
                  <a:gd name="T57" fmla="*/ 148 h 851"/>
                  <a:gd name="T58" fmla="*/ 237 w 641"/>
                  <a:gd name="T59" fmla="*/ 2 h 851"/>
                  <a:gd name="T60" fmla="*/ 239 w 641"/>
                  <a:gd name="T61" fmla="*/ 2 h 851"/>
                  <a:gd name="T62" fmla="*/ 241 w 641"/>
                  <a:gd name="T63" fmla="*/ 2 h 8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641" h="851">
                    <a:moveTo>
                      <a:pt x="241" y="2"/>
                    </a:moveTo>
                    <a:lnTo>
                      <a:pt x="566" y="1"/>
                    </a:lnTo>
                    <a:lnTo>
                      <a:pt x="572" y="0"/>
                    </a:lnTo>
                    <a:lnTo>
                      <a:pt x="571" y="277"/>
                    </a:lnTo>
                    <a:lnTo>
                      <a:pt x="577" y="280"/>
                    </a:lnTo>
                    <a:lnTo>
                      <a:pt x="588" y="288"/>
                    </a:lnTo>
                    <a:lnTo>
                      <a:pt x="641" y="343"/>
                    </a:lnTo>
                    <a:lnTo>
                      <a:pt x="537" y="443"/>
                    </a:lnTo>
                    <a:lnTo>
                      <a:pt x="514" y="799"/>
                    </a:lnTo>
                    <a:lnTo>
                      <a:pt x="513" y="851"/>
                    </a:lnTo>
                    <a:lnTo>
                      <a:pt x="512" y="851"/>
                    </a:lnTo>
                    <a:lnTo>
                      <a:pt x="377" y="819"/>
                    </a:lnTo>
                    <a:lnTo>
                      <a:pt x="405" y="768"/>
                    </a:lnTo>
                    <a:lnTo>
                      <a:pt x="143" y="798"/>
                    </a:lnTo>
                    <a:lnTo>
                      <a:pt x="64" y="783"/>
                    </a:lnTo>
                    <a:lnTo>
                      <a:pt x="64" y="744"/>
                    </a:lnTo>
                    <a:lnTo>
                      <a:pt x="54" y="744"/>
                    </a:lnTo>
                    <a:lnTo>
                      <a:pt x="55" y="737"/>
                    </a:lnTo>
                    <a:lnTo>
                      <a:pt x="0" y="651"/>
                    </a:lnTo>
                    <a:lnTo>
                      <a:pt x="98" y="675"/>
                    </a:lnTo>
                    <a:lnTo>
                      <a:pt x="16" y="583"/>
                    </a:lnTo>
                    <a:lnTo>
                      <a:pt x="151" y="573"/>
                    </a:lnTo>
                    <a:lnTo>
                      <a:pt x="126" y="535"/>
                    </a:lnTo>
                    <a:lnTo>
                      <a:pt x="165" y="517"/>
                    </a:lnTo>
                    <a:lnTo>
                      <a:pt x="116" y="440"/>
                    </a:lnTo>
                    <a:lnTo>
                      <a:pt x="187" y="402"/>
                    </a:lnTo>
                    <a:lnTo>
                      <a:pt x="144" y="367"/>
                    </a:lnTo>
                    <a:lnTo>
                      <a:pt x="223" y="249"/>
                    </a:lnTo>
                    <a:lnTo>
                      <a:pt x="180" y="148"/>
                    </a:lnTo>
                    <a:lnTo>
                      <a:pt x="237" y="2"/>
                    </a:lnTo>
                    <a:lnTo>
                      <a:pt x="239" y="2"/>
                    </a:lnTo>
                    <a:lnTo>
                      <a:pt x="241" y="2"/>
                    </a:lnTo>
                    <a:close/>
                  </a:path>
                </a:pathLst>
              </a:custGeom>
              <a:solidFill>
                <a:srgbClr val="00CCFF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97" name="Rectangle 396"/>
              <p:cNvSpPr>
                <a:spLocks noChangeArrowheads="1"/>
              </p:cNvSpPr>
              <p:nvPr/>
            </p:nvSpPr>
            <p:spPr bwMode="auto">
              <a:xfrm>
                <a:off x="1370" y="1878"/>
                <a:ext cx="312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Murray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98" name="Freeform 397"/>
              <p:cNvSpPr>
                <a:spLocks/>
              </p:cNvSpPr>
              <p:nvPr/>
            </p:nvSpPr>
            <p:spPr bwMode="auto">
              <a:xfrm>
                <a:off x="3430" y="3763"/>
                <a:ext cx="739" cy="803"/>
              </a:xfrm>
              <a:custGeom>
                <a:avLst/>
                <a:gdLst>
                  <a:gd name="T0" fmla="*/ 328 w 739"/>
                  <a:gd name="T1" fmla="*/ 0 h 803"/>
                  <a:gd name="T2" fmla="*/ 428 w 739"/>
                  <a:gd name="T3" fmla="*/ 198 h 803"/>
                  <a:gd name="T4" fmla="*/ 509 w 739"/>
                  <a:gd name="T5" fmla="*/ 258 h 803"/>
                  <a:gd name="T6" fmla="*/ 500 w 739"/>
                  <a:gd name="T7" fmla="*/ 253 h 803"/>
                  <a:gd name="T8" fmla="*/ 598 w 739"/>
                  <a:gd name="T9" fmla="*/ 461 h 803"/>
                  <a:gd name="T10" fmla="*/ 739 w 739"/>
                  <a:gd name="T11" fmla="*/ 593 h 803"/>
                  <a:gd name="T12" fmla="*/ 720 w 739"/>
                  <a:gd name="T13" fmla="*/ 692 h 803"/>
                  <a:gd name="T14" fmla="*/ 721 w 739"/>
                  <a:gd name="T15" fmla="*/ 700 h 803"/>
                  <a:gd name="T16" fmla="*/ 692 w 739"/>
                  <a:gd name="T17" fmla="*/ 707 h 803"/>
                  <a:gd name="T18" fmla="*/ 315 w 739"/>
                  <a:gd name="T19" fmla="*/ 793 h 803"/>
                  <a:gd name="T20" fmla="*/ 271 w 739"/>
                  <a:gd name="T21" fmla="*/ 803 h 803"/>
                  <a:gd name="T22" fmla="*/ 177 w 739"/>
                  <a:gd name="T23" fmla="*/ 738 h 803"/>
                  <a:gd name="T24" fmla="*/ 59 w 739"/>
                  <a:gd name="T25" fmla="*/ 649 h 803"/>
                  <a:gd name="T26" fmla="*/ 8 w 739"/>
                  <a:gd name="T27" fmla="*/ 611 h 803"/>
                  <a:gd name="T28" fmla="*/ 11 w 739"/>
                  <a:gd name="T29" fmla="*/ 572 h 803"/>
                  <a:gd name="T30" fmla="*/ 0 w 739"/>
                  <a:gd name="T31" fmla="*/ 477 h 803"/>
                  <a:gd name="T32" fmla="*/ 10 w 739"/>
                  <a:gd name="T33" fmla="*/ 462 h 803"/>
                  <a:gd name="T34" fmla="*/ 328 w 739"/>
                  <a:gd name="T35" fmla="*/ 0 h 8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39" h="803">
                    <a:moveTo>
                      <a:pt x="328" y="0"/>
                    </a:moveTo>
                    <a:lnTo>
                      <a:pt x="428" y="198"/>
                    </a:lnTo>
                    <a:lnTo>
                      <a:pt x="509" y="258"/>
                    </a:lnTo>
                    <a:lnTo>
                      <a:pt x="500" y="253"/>
                    </a:lnTo>
                    <a:lnTo>
                      <a:pt x="598" y="461"/>
                    </a:lnTo>
                    <a:lnTo>
                      <a:pt x="739" y="593"/>
                    </a:lnTo>
                    <a:lnTo>
                      <a:pt x="720" y="692"/>
                    </a:lnTo>
                    <a:lnTo>
                      <a:pt x="721" y="700"/>
                    </a:lnTo>
                    <a:lnTo>
                      <a:pt x="692" y="707"/>
                    </a:lnTo>
                    <a:lnTo>
                      <a:pt x="315" y="793"/>
                    </a:lnTo>
                    <a:lnTo>
                      <a:pt x="271" y="803"/>
                    </a:lnTo>
                    <a:lnTo>
                      <a:pt x="177" y="738"/>
                    </a:lnTo>
                    <a:lnTo>
                      <a:pt x="59" y="649"/>
                    </a:lnTo>
                    <a:lnTo>
                      <a:pt x="8" y="611"/>
                    </a:lnTo>
                    <a:lnTo>
                      <a:pt x="11" y="572"/>
                    </a:lnTo>
                    <a:lnTo>
                      <a:pt x="0" y="477"/>
                    </a:lnTo>
                    <a:lnTo>
                      <a:pt x="10" y="462"/>
                    </a:lnTo>
                    <a:lnTo>
                      <a:pt x="328" y="0"/>
                    </a:lnTo>
                    <a:close/>
                  </a:path>
                </a:pathLst>
              </a:custGeom>
              <a:solidFill>
                <a:srgbClr val="99FFFF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99" name="Rectangle 398"/>
              <p:cNvSpPr>
                <a:spLocks noChangeArrowheads="1"/>
              </p:cNvSpPr>
              <p:nvPr/>
            </p:nvSpPr>
            <p:spPr bwMode="auto">
              <a:xfrm>
                <a:off x="3579" y="4044"/>
                <a:ext cx="340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Morgan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00" name="Freeform 399"/>
              <p:cNvSpPr>
                <a:spLocks/>
              </p:cNvSpPr>
              <p:nvPr/>
            </p:nvSpPr>
            <p:spPr bwMode="auto">
              <a:xfrm>
                <a:off x="5256" y="6836"/>
                <a:ext cx="437" cy="850"/>
              </a:xfrm>
              <a:custGeom>
                <a:avLst/>
                <a:gdLst>
                  <a:gd name="T0" fmla="*/ 437 w 437"/>
                  <a:gd name="T1" fmla="*/ 0 h 850"/>
                  <a:gd name="T2" fmla="*/ 437 w 437"/>
                  <a:gd name="T3" fmla="*/ 1 h 850"/>
                  <a:gd name="T4" fmla="*/ 308 w 437"/>
                  <a:gd name="T5" fmla="*/ 803 h 850"/>
                  <a:gd name="T6" fmla="*/ 310 w 437"/>
                  <a:gd name="T7" fmla="*/ 805 h 850"/>
                  <a:gd name="T8" fmla="*/ 307 w 437"/>
                  <a:gd name="T9" fmla="*/ 808 h 850"/>
                  <a:gd name="T10" fmla="*/ 295 w 437"/>
                  <a:gd name="T11" fmla="*/ 850 h 850"/>
                  <a:gd name="T12" fmla="*/ 204 w 437"/>
                  <a:gd name="T13" fmla="*/ 832 h 850"/>
                  <a:gd name="T14" fmla="*/ 199 w 437"/>
                  <a:gd name="T15" fmla="*/ 830 h 850"/>
                  <a:gd name="T16" fmla="*/ 205 w 437"/>
                  <a:gd name="T17" fmla="*/ 822 h 850"/>
                  <a:gd name="T18" fmla="*/ 84 w 437"/>
                  <a:gd name="T19" fmla="*/ 665 h 850"/>
                  <a:gd name="T20" fmla="*/ 45 w 437"/>
                  <a:gd name="T21" fmla="*/ 467 h 850"/>
                  <a:gd name="T22" fmla="*/ 76 w 437"/>
                  <a:gd name="T23" fmla="*/ 406 h 850"/>
                  <a:gd name="T24" fmla="*/ 6 w 437"/>
                  <a:gd name="T25" fmla="*/ 120 h 850"/>
                  <a:gd name="T26" fmla="*/ 1 w 437"/>
                  <a:gd name="T27" fmla="*/ 118 h 850"/>
                  <a:gd name="T28" fmla="*/ 0 w 437"/>
                  <a:gd name="T29" fmla="*/ 116 h 850"/>
                  <a:gd name="T30" fmla="*/ 436 w 437"/>
                  <a:gd name="T31" fmla="*/ 1 h 850"/>
                  <a:gd name="T32" fmla="*/ 437 w 437"/>
                  <a:gd name="T33" fmla="*/ 0 h 8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37" h="850">
                    <a:moveTo>
                      <a:pt x="437" y="0"/>
                    </a:moveTo>
                    <a:lnTo>
                      <a:pt x="437" y="1"/>
                    </a:lnTo>
                    <a:lnTo>
                      <a:pt x="308" y="803"/>
                    </a:lnTo>
                    <a:lnTo>
                      <a:pt x="310" y="805"/>
                    </a:lnTo>
                    <a:lnTo>
                      <a:pt x="307" y="808"/>
                    </a:lnTo>
                    <a:lnTo>
                      <a:pt x="295" y="850"/>
                    </a:lnTo>
                    <a:lnTo>
                      <a:pt x="204" y="832"/>
                    </a:lnTo>
                    <a:lnTo>
                      <a:pt x="199" y="830"/>
                    </a:lnTo>
                    <a:lnTo>
                      <a:pt x="205" y="822"/>
                    </a:lnTo>
                    <a:lnTo>
                      <a:pt x="84" y="665"/>
                    </a:lnTo>
                    <a:lnTo>
                      <a:pt x="45" y="467"/>
                    </a:lnTo>
                    <a:lnTo>
                      <a:pt x="76" y="406"/>
                    </a:lnTo>
                    <a:lnTo>
                      <a:pt x="6" y="120"/>
                    </a:lnTo>
                    <a:lnTo>
                      <a:pt x="1" y="118"/>
                    </a:lnTo>
                    <a:lnTo>
                      <a:pt x="0" y="116"/>
                    </a:lnTo>
                    <a:lnTo>
                      <a:pt x="436" y="1"/>
                    </a:lnTo>
                    <a:lnTo>
                      <a:pt x="437" y="0"/>
                    </a:lnTo>
                    <a:close/>
                  </a:path>
                </a:pathLst>
              </a:custGeom>
              <a:solidFill>
                <a:srgbClr val="CCFFCC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01" name="Rectangle 400"/>
              <p:cNvSpPr>
                <a:spLocks noChangeArrowheads="1"/>
              </p:cNvSpPr>
              <p:nvPr/>
            </p:nvSpPr>
            <p:spPr bwMode="auto">
              <a:xfrm rot="5400000">
                <a:off x="5313" y="7112"/>
                <a:ext cx="84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02" name="Rectangle 401"/>
              <p:cNvSpPr>
                <a:spLocks noChangeArrowheads="1"/>
              </p:cNvSpPr>
              <p:nvPr/>
            </p:nvSpPr>
            <p:spPr bwMode="auto">
              <a:xfrm rot="5400000">
                <a:off x="5299" y="7207"/>
                <a:ext cx="56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03" name="Rectangle 402"/>
              <p:cNvSpPr>
                <a:spLocks noChangeArrowheads="1"/>
              </p:cNvSpPr>
              <p:nvPr/>
            </p:nvSpPr>
            <p:spPr bwMode="auto">
              <a:xfrm rot="5400000">
                <a:off x="5299" y="7259"/>
                <a:ext cx="56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04" name="Rectangle 403"/>
              <p:cNvSpPr>
                <a:spLocks noChangeArrowheads="1"/>
              </p:cNvSpPr>
              <p:nvPr/>
            </p:nvSpPr>
            <p:spPr bwMode="auto">
              <a:xfrm rot="5400000">
                <a:off x="5285" y="7326"/>
                <a:ext cx="28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05" name="Rectangle 404"/>
              <p:cNvSpPr>
                <a:spLocks noChangeArrowheads="1"/>
              </p:cNvSpPr>
              <p:nvPr/>
            </p:nvSpPr>
            <p:spPr bwMode="auto">
              <a:xfrm rot="5400000">
                <a:off x="5299" y="7339"/>
                <a:ext cx="56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06" name="Rectangle 405"/>
              <p:cNvSpPr>
                <a:spLocks noChangeArrowheads="1"/>
              </p:cNvSpPr>
              <p:nvPr/>
            </p:nvSpPr>
            <p:spPr bwMode="auto">
              <a:xfrm rot="5400000">
                <a:off x="5299" y="7391"/>
                <a:ext cx="56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07" name="Rectangle 406"/>
              <p:cNvSpPr>
                <a:spLocks noChangeArrowheads="1"/>
              </p:cNvSpPr>
              <p:nvPr/>
            </p:nvSpPr>
            <p:spPr bwMode="auto">
              <a:xfrm rot="5400000">
                <a:off x="5313" y="7430"/>
                <a:ext cx="84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08" name="Rectangle 407"/>
              <p:cNvSpPr>
                <a:spLocks noChangeArrowheads="1"/>
              </p:cNvSpPr>
              <p:nvPr/>
            </p:nvSpPr>
            <p:spPr bwMode="auto">
              <a:xfrm rot="5400000">
                <a:off x="5299" y="7523"/>
                <a:ext cx="56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09" name="Rectangle 408"/>
              <p:cNvSpPr>
                <a:spLocks noChangeArrowheads="1"/>
              </p:cNvSpPr>
              <p:nvPr/>
            </p:nvSpPr>
            <p:spPr bwMode="auto">
              <a:xfrm rot="5400000">
                <a:off x="5288" y="7587"/>
                <a:ext cx="34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r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10" name="Rectangle 409"/>
              <p:cNvSpPr>
                <a:spLocks noChangeArrowheads="1"/>
              </p:cNvSpPr>
              <p:nvPr/>
            </p:nvSpPr>
            <p:spPr bwMode="auto">
              <a:xfrm rot="5400000">
                <a:off x="5297" y="7609"/>
                <a:ext cx="51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y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11" name="Freeform 410"/>
              <p:cNvSpPr>
                <a:spLocks/>
              </p:cNvSpPr>
              <p:nvPr/>
            </p:nvSpPr>
            <p:spPr bwMode="auto">
              <a:xfrm>
                <a:off x="2655" y="5053"/>
                <a:ext cx="734" cy="744"/>
              </a:xfrm>
              <a:custGeom>
                <a:avLst/>
                <a:gdLst>
                  <a:gd name="T0" fmla="*/ 181 w 734"/>
                  <a:gd name="T1" fmla="*/ 0 h 744"/>
                  <a:gd name="T2" fmla="*/ 451 w 734"/>
                  <a:gd name="T3" fmla="*/ 2 h 744"/>
                  <a:gd name="T4" fmla="*/ 535 w 734"/>
                  <a:gd name="T5" fmla="*/ 47 h 744"/>
                  <a:gd name="T6" fmla="*/ 535 w 734"/>
                  <a:gd name="T7" fmla="*/ 47 h 744"/>
                  <a:gd name="T8" fmla="*/ 532 w 734"/>
                  <a:gd name="T9" fmla="*/ 53 h 744"/>
                  <a:gd name="T10" fmla="*/ 546 w 734"/>
                  <a:gd name="T11" fmla="*/ 146 h 744"/>
                  <a:gd name="T12" fmla="*/ 546 w 734"/>
                  <a:gd name="T13" fmla="*/ 149 h 744"/>
                  <a:gd name="T14" fmla="*/ 544 w 734"/>
                  <a:gd name="T15" fmla="*/ 160 h 744"/>
                  <a:gd name="T16" fmla="*/ 707 w 734"/>
                  <a:gd name="T17" fmla="*/ 357 h 744"/>
                  <a:gd name="T18" fmla="*/ 734 w 734"/>
                  <a:gd name="T19" fmla="*/ 518 h 744"/>
                  <a:gd name="T20" fmla="*/ 732 w 734"/>
                  <a:gd name="T21" fmla="*/ 525 h 744"/>
                  <a:gd name="T22" fmla="*/ 707 w 734"/>
                  <a:gd name="T23" fmla="*/ 526 h 744"/>
                  <a:gd name="T24" fmla="*/ 444 w 734"/>
                  <a:gd name="T25" fmla="*/ 720 h 744"/>
                  <a:gd name="T26" fmla="*/ 411 w 734"/>
                  <a:gd name="T27" fmla="*/ 744 h 744"/>
                  <a:gd name="T28" fmla="*/ 343 w 734"/>
                  <a:gd name="T29" fmla="*/ 744 h 744"/>
                  <a:gd name="T30" fmla="*/ 184 w 734"/>
                  <a:gd name="T31" fmla="*/ 743 h 744"/>
                  <a:gd name="T32" fmla="*/ 0 w 734"/>
                  <a:gd name="T33" fmla="*/ 742 h 744"/>
                  <a:gd name="T34" fmla="*/ 1 w 734"/>
                  <a:gd name="T35" fmla="*/ 609 h 744"/>
                  <a:gd name="T36" fmla="*/ 1 w 734"/>
                  <a:gd name="T37" fmla="*/ 595 h 744"/>
                  <a:gd name="T38" fmla="*/ 2 w 734"/>
                  <a:gd name="T39" fmla="*/ 569 h 744"/>
                  <a:gd name="T40" fmla="*/ 89 w 734"/>
                  <a:gd name="T41" fmla="*/ 570 h 744"/>
                  <a:gd name="T42" fmla="*/ 142 w 734"/>
                  <a:gd name="T43" fmla="*/ 535 h 744"/>
                  <a:gd name="T44" fmla="*/ 147 w 734"/>
                  <a:gd name="T45" fmla="*/ 34 h 744"/>
                  <a:gd name="T46" fmla="*/ 146 w 734"/>
                  <a:gd name="T47" fmla="*/ 0 h 744"/>
                  <a:gd name="T48" fmla="*/ 181 w 734"/>
                  <a:gd name="T49" fmla="*/ 0 h 7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734" h="744">
                    <a:moveTo>
                      <a:pt x="181" y="0"/>
                    </a:moveTo>
                    <a:lnTo>
                      <a:pt x="451" y="2"/>
                    </a:lnTo>
                    <a:lnTo>
                      <a:pt x="535" y="47"/>
                    </a:lnTo>
                    <a:lnTo>
                      <a:pt x="535" y="47"/>
                    </a:lnTo>
                    <a:lnTo>
                      <a:pt x="532" y="53"/>
                    </a:lnTo>
                    <a:lnTo>
                      <a:pt x="546" y="146"/>
                    </a:lnTo>
                    <a:lnTo>
                      <a:pt x="546" y="149"/>
                    </a:lnTo>
                    <a:lnTo>
                      <a:pt x="544" y="160"/>
                    </a:lnTo>
                    <a:lnTo>
                      <a:pt x="707" y="357"/>
                    </a:lnTo>
                    <a:lnTo>
                      <a:pt x="734" y="518"/>
                    </a:lnTo>
                    <a:lnTo>
                      <a:pt x="732" y="525"/>
                    </a:lnTo>
                    <a:lnTo>
                      <a:pt x="707" y="526"/>
                    </a:lnTo>
                    <a:lnTo>
                      <a:pt x="444" y="720"/>
                    </a:lnTo>
                    <a:lnTo>
                      <a:pt x="411" y="744"/>
                    </a:lnTo>
                    <a:lnTo>
                      <a:pt x="343" y="744"/>
                    </a:lnTo>
                    <a:lnTo>
                      <a:pt x="184" y="743"/>
                    </a:lnTo>
                    <a:lnTo>
                      <a:pt x="0" y="742"/>
                    </a:lnTo>
                    <a:lnTo>
                      <a:pt x="1" y="609"/>
                    </a:lnTo>
                    <a:lnTo>
                      <a:pt x="1" y="595"/>
                    </a:lnTo>
                    <a:lnTo>
                      <a:pt x="2" y="569"/>
                    </a:lnTo>
                    <a:lnTo>
                      <a:pt x="89" y="570"/>
                    </a:lnTo>
                    <a:lnTo>
                      <a:pt x="142" y="535"/>
                    </a:lnTo>
                    <a:lnTo>
                      <a:pt x="147" y="34"/>
                    </a:lnTo>
                    <a:lnTo>
                      <a:pt x="146" y="0"/>
                    </a:lnTo>
                    <a:lnTo>
                      <a:pt x="181" y="0"/>
                    </a:lnTo>
                    <a:close/>
                  </a:path>
                </a:pathLst>
              </a:custGeom>
              <a:solidFill>
                <a:srgbClr val="990000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12" name="Rectangle 411"/>
              <p:cNvSpPr>
                <a:spLocks noChangeArrowheads="1"/>
              </p:cNvSpPr>
              <p:nvPr/>
            </p:nvSpPr>
            <p:spPr bwMode="auto">
              <a:xfrm>
                <a:off x="2920" y="5305"/>
                <a:ext cx="340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Monroe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13" name="Freeform 412"/>
              <p:cNvSpPr>
                <a:spLocks/>
              </p:cNvSpPr>
              <p:nvPr/>
            </p:nvSpPr>
            <p:spPr bwMode="auto">
              <a:xfrm>
                <a:off x="1975" y="8748"/>
                <a:ext cx="904" cy="770"/>
              </a:xfrm>
              <a:custGeom>
                <a:avLst/>
                <a:gdLst>
                  <a:gd name="T0" fmla="*/ 900 w 904"/>
                  <a:gd name="T1" fmla="*/ 0 h 770"/>
                  <a:gd name="T2" fmla="*/ 904 w 904"/>
                  <a:gd name="T3" fmla="*/ 0 h 770"/>
                  <a:gd name="T4" fmla="*/ 903 w 904"/>
                  <a:gd name="T5" fmla="*/ 57 h 770"/>
                  <a:gd name="T6" fmla="*/ 901 w 904"/>
                  <a:gd name="T7" fmla="*/ 225 h 770"/>
                  <a:gd name="T8" fmla="*/ 901 w 904"/>
                  <a:gd name="T9" fmla="*/ 229 h 770"/>
                  <a:gd name="T10" fmla="*/ 901 w 904"/>
                  <a:gd name="T11" fmla="*/ 247 h 770"/>
                  <a:gd name="T12" fmla="*/ 893 w 904"/>
                  <a:gd name="T13" fmla="*/ 770 h 770"/>
                  <a:gd name="T14" fmla="*/ 893 w 904"/>
                  <a:gd name="T15" fmla="*/ 770 h 770"/>
                  <a:gd name="T16" fmla="*/ 829 w 904"/>
                  <a:gd name="T17" fmla="*/ 770 h 770"/>
                  <a:gd name="T18" fmla="*/ 721 w 904"/>
                  <a:gd name="T19" fmla="*/ 769 h 770"/>
                  <a:gd name="T20" fmla="*/ 721 w 904"/>
                  <a:gd name="T21" fmla="*/ 769 h 770"/>
                  <a:gd name="T22" fmla="*/ 717 w 904"/>
                  <a:gd name="T23" fmla="*/ 769 h 770"/>
                  <a:gd name="T24" fmla="*/ 693 w 904"/>
                  <a:gd name="T25" fmla="*/ 768 h 770"/>
                  <a:gd name="T26" fmla="*/ 674 w 904"/>
                  <a:gd name="T27" fmla="*/ 768 h 770"/>
                  <a:gd name="T28" fmla="*/ 424 w 904"/>
                  <a:gd name="T29" fmla="*/ 766 h 770"/>
                  <a:gd name="T30" fmla="*/ 423 w 904"/>
                  <a:gd name="T31" fmla="*/ 766 h 770"/>
                  <a:gd name="T32" fmla="*/ 286 w 904"/>
                  <a:gd name="T33" fmla="*/ 767 h 770"/>
                  <a:gd name="T34" fmla="*/ 233 w 904"/>
                  <a:gd name="T35" fmla="*/ 767 h 770"/>
                  <a:gd name="T36" fmla="*/ 223 w 904"/>
                  <a:gd name="T37" fmla="*/ 767 h 770"/>
                  <a:gd name="T38" fmla="*/ 2 w 904"/>
                  <a:gd name="T39" fmla="*/ 768 h 770"/>
                  <a:gd name="T40" fmla="*/ 0 w 904"/>
                  <a:gd name="T41" fmla="*/ 768 h 770"/>
                  <a:gd name="T42" fmla="*/ 5 w 904"/>
                  <a:gd name="T43" fmla="*/ 751 h 770"/>
                  <a:gd name="T44" fmla="*/ 46 w 904"/>
                  <a:gd name="T45" fmla="*/ 603 h 770"/>
                  <a:gd name="T46" fmla="*/ 169 w 904"/>
                  <a:gd name="T47" fmla="*/ 536 h 770"/>
                  <a:gd name="T48" fmla="*/ 181 w 904"/>
                  <a:gd name="T49" fmla="*/ 473 h 770"/>
                  <a:gd name="T50" fmla="*/ 296 w 904"/>
                  <a:gd name="T51" fmla="*/ 348 h 770"/>
                  <a:gd name="T52" fmla="*/ 297 w 904"/>
                  <a:gd name="T53" fmla="*/ 291 h 770"/>
                  <a:gd name="T54" fmla="*/ 544 w 904"/>
                  <a:gd name="T55" fmla="*/ 186 h 770"/>
                  <a:gd name="T56" fmla="*/ 553 w 904"/>
                  <a:gd name="T57" fmla="*/ 110 h 770"/>
                  <a:gd name="T58" fmla="*/ 649 w 904"/>
                  <a:gd name="T59" fmla="*/ 9 h 770"/>
                  <a:gd name="T60" fmla="*/ 651 w 904"/>
                  <a:gd name="T61" fmla="*/ 8 h 770"/>
                  <a:gd name="T62" fmla="*/ 656 w 904"/>
                  <a:gd name="T63" fmla="*/ 2 h 770"/>
                  <a:gd name="T64" fmla="*/ 900 w 904"/>
                  <a:gd name="T65" fmla="*/ 0 h 7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904" h="770">
                    <a:moveTo>
                      <a:pt x="900" y="0"/>
                    </a:moveTo>
                    <a:lnTo>
                      <a:pt x="904" y="0"/>
                    </a:lnTo>
                    <a:lnTo>
                      <a:pt x="903" y="57"/>
                    </a:lnTo>
                    <a:lnTo>
                      <a:pt x="901" y="225"/>
                    </a:lnTo>
                    <a:lnTo>
                      <a:pt x="901" y="229"/>
                    </a:lnTo>
                    <a:lnTo>
                      <a:pt x="901" y="247"/>
                    </a:lnTo>
                    <a:lnTo>
                      <a:pt x="893" y="770"/>
                    </a:lnTo>
                    <a:lnTo>
                      <a:pt x="893" y="770"/>
                    </a:lnTo>
                    <a:lnTo>
                      <a:pt x="829" y="770"/>
                    </a:lnTo>
                    <a:lnTo>
                      <a:pt x="721" y="769"/>
                    </a:lnTo>
                    <a:lnTo>
                      <a:pt x="721" y="769"/>
                    </a:lnTo>
                    <a:lnTo>
                      <a:pt x="717" y="769"/>
                    </a:lnTo>
                    <a:lnTo>
                      <a:pt x="693" y="768"/>
                    </a:lnTo>
                    <a:lnTo>
                      <a:pt x="674" y="768"/>
                    </a:lnTo>
                    <a:lnTo>
                      <a:pt x="424" y="766"/>
                    </a:lnTo>
                    <a:lnTo>
                      <a:pt x="423" y="766"/>
                    </a:lnTo>
                    <a:lnTo>
                      <a:pt x="286" y="767"/>
                    </a:lnTo>
                    <a:lnTo>
                      <a:pt x="233" y="767"/>
                    </a:lnTo>
                    <a:lnTo>
                      <a:pt x="223" y="767"/>
                    </a:lnTo>
                    <a:lnTo>
                      <a:pt x="2" y="768"/>
                    </a:lnTo>
                    <a:lnTo>
                      <a:pt x="0" y="768"/>
                    </a:lnTo>
                    <a:lnTo>
                      <a:pt x="5" y="751"/>
                    </a:lnTo>
                    <a:lnTo>
                      <a:pt x="46" y="603"/>
                    </a:lnTo>
                    <a:lnTo>
                      <a:pt x="169" y="536"/>
                    </a:lnTo>
                    <a:lnTo>
                      <a:pt x="181" y="473"/>
                    </a:lnTo>
                    <a:lnTo>
                      <a:pt x="296" y="348"/>
                    </a:lnTo>
                    <a:lnTo>
                      <a:pt x="297" y="291"/>
                    </a:lnTo>
                    <a:lnTo>
                      <a:pt x="544" y="186"/>
                    </a:lnTo>
                    <a:lnTo>
                      <a:pt x="553" y="110"/>
                    </a:lnTo>
                    <a:lnTo>
                      <a:pt x="649" y="9"/>
                    </a:lnTo>
                    <a:lnTo>
                      <a:pt x="651" y="8"/>
                    </a:lnTo>
                    <a:lnTo>
                      <a:pt x="656" y="2"/>
                    </a:lnTo>
                    <a:lnTo>
                      <a:pt x="900" y="0"/>
                    </a:lnTo>
                    <a:close/>
                  </a:path>
                </a:pathLst>
              </a:custGeom>
              <a:solidFill>
                <a:srgbClr val="CCFF66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14" name="Rectangle 413"/>
              <p:cNvSpPr>
                <a:spLocks noChangeArrowheads="1"/>
              </p:cNvSpPr>
              <p:nvPr/>
            </p:nvSpPr>
            <p:spPr bwMode="auto">
              <a:xfrm>
                <a:off x="2394" y="9013"/>
                <a:ext cx="339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Mitchell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15" name="Freeform 414"/>
              <p:cNvSpPr>
                <a:spLocks/>
              </p:cNvSpPr>
              <p:nvPr/>
            </p:nvSpPr>
            <p:spPr bwMode="auto">
              <a:xfrm>
                <a:off x="1241" y="9136"/>
                <a:ext cx="682" cy="399"/>
              </a:xfrm>
              <a:custGeom>
                <a:avLst/>
                <a:gdLst>
                  <a:gd name="T0" fmla="*/ 505 w 682"/>
                  <a:gd name="T1" fmla="*/ 0 h 399"/>
                  <a:gd name="T2" fmla="*/ 682 w 682"/>
                  <a:gd name="T3" fmla="*/ 7 h 399"/>
                  <a:gd name="T4" fmla="*/ 676 w 682"/>
                  <a:gd name="T5" fmla="*/ 281 h 399"/>
                  <a:gd name="T6" fmla="*/ 673 w 682"/>
                  <a:gd name="T7" fmla="*/ 378 h 399"/>
                  <a:gd name="T8" fmla="*/ 667 w 682"/>
                  <a:gd name="T9" fmla="*/ 378 h 399"/>
                  <a:gd name="T10" fmla="*/ 488 w 682"/>
                  <a:gd name="T11" fmla="*/ 392 h 399"/>
                  <a:gd name="T12" fmla="*/ 339 w 682"/>
                  <a:gd name="T13" fmla="*/ 399 h 399"/>
                  <a:gd name="T14" fmla="*/ 320 w 682"/>
                  <a:gd name="T15" fmla="*/ 399 h 399"/>
                  <a:gd name="T16" fmla="*/ 9 w 682"/>
                  <a:gd name="T17" fmla="*/ 392 h 399"/>
                  <a:gd name="T18" fmla="*/ 0 w 682"/>
                  <a:gd name="T19" fmla="*/ 392 h 399"/>
                  <a:gd name="T20" fmla="*/ 0 w 682"/>
                  <a:gd name="T21" fmla="*/ 356 h 399"/>
                  <a:gd name="T22" fmla="*/ 8 w 682"/>
                  <a:gd name="T23" fmla="*/ 6 h 399"/>
                  <a:gd name="T24" fmla="*/ 497 w 682"/>
                  <a:gd name="T25" fmla="*/ 5 h 399"/>
                  <a:gd name="T26" fmla="*/ 497 w 682"/>
                  <a:gd name="T27" fmla="*/ 0 h 399"/>
                  <a:gd name="T28" fmla="*/ 505 w 682"/>
                  <a:gd name="T29" fmla="*/ 0 h 3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682" h="399">
                    <a:moveTo>
                      <a:pt x="505" y="0"/>
                    </a:moveTo>
                    <a:lnTo>
                      <a:pt x="682" y="7"/>
                    </a:lnTo>
                    <a:lnTo>
                      <a:pt x="676" y="281"/>
                    </a:lnTo>
                    <a:lnTo>
                      <a:pt x="673" y="378"/>
                    </a:lnTo>
                    <a:lnTo>
                      <a:pt x="667" y="378"/>
                    </a:lnTo>
                    <a:lnTo>
                      <a:pt x="488" y="392"/>
                    </a:lnTo>
                    <a:lnTo>
                      <a:pt x="339" y="399"/>
                    </a:lnTo>
                    <a:lnTo>
                      <a:pt x="320" y="399"/>
                    </a:lnTo>
                    <a:lnTo>
                      <a:pt x="9" y="392"/>
                    </a:lnTo>
                    <a:lnTo>
                      <a:pt x="0" y="392"/>
                    </a:lnTo>
                    <a:lnTo>
                      <a:pt x="0" y="356"/>
                    </a:lnTo>
                    <a:lnTo>
                      <a:pt x="8" y="6"/>
                    </a:lnTo>
                    <a:lnTo>
                      <a:pt x="497" y="5"/>
                    </a:lnTo>
                    <a:lnTo>
                      <a:pt x="497" y="0"/>
                    </a:lnTo>
                    <a:lnTo>
                      <a:pt x="505" y="0"/>
                    </a:lnTo>
                    <a:close/>
                  </a:path>
                </a:pathLst>
              </a:custGeom>
              <a:pattFill prst="wdUpDiag">
                <a:fgClr>
                  <a:srgbClr val="CCFF66"/>
                </a:fgClr>
                <a:bgClr>
                  <a:schemeClr val="bg1"/>
                </a:bgClr>
              </a:patt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16" name="Rectangle 415"/>
              <p:cNvSpPr>
                <a:spLocks noChangeArrowheads="1"/>
              </p:cNvSpPr>
              <p:nvPr/>
            </p:nvSpPr>
            <p:spPr bwMode="auto">
              <a:xfrm>
                <a:off x="1467" y="9216"/>
                <a:ext cx="239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Miller</a:t>
                </a:r>
                <a:endParaRPr lang="en-US" sz="1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17" name="Freeform 416"/>
              <p:cNvSpPr>
                <a:spLocks/>
              </p:cNvSpPr>
              <p:nvPr/>
            </p:nvSpPr>
            <p:spPr bwMode="auto">
              <a:xfrm>
                <a:off x="1347" y="5009"/>
                <a:ext cx="650" cy="796"/>
              </a:xfrm>
              <a:custGeom>
                <a:avLst/>
                <a:gdLst>
                  <a:gd name="T0" fmla="*/ 0 w 650"/>
                  <a:gd name="T1" fmla="*/ 68 h 796"/>
                  <a:gd name="T2" fmla="*/ 18 w 650"/>
                  <a:gd name="T3" fmla="*/ 68 h 796"/>
                  <a:gd name="T4" fmla="*/ 18 w 650"/>
                  <a:gd name="T5" fmla="*/ 0 h 796"/>
                  <a:gd name="T6" fmla="*/ 557 w 650"/>
                  <a:gd name="T7" fmla="*/ 5 h 796"/>
                  <a:gd name="T8" fmla="*/ 638 w 650"/>
                  <a:gd name="T9" fmla="*/ 6 h 796"/>
                  <a:gd name="T10" fmla="*/ 650 w 650"/>
                  <a:gd name="T11" fmla="*/ 78 h 796"/>
                  <a:gd name="T12" fmla="*/ 648 w 650"/>
                  <a:gd name="T13" fmla="*/ 85 h 796"/>
                  <a:gd name="T14" fmla="*/ 640 w 650"/>
                  <a:gd name="T15" fmla="*/ 92 h 796"/>
                  <a:gd name="T16" fmla="*/ 576 w 650"/>
                  <a:gd name="T17" fmla="*/ 394 h 796"/>
                  <a:gd name="T18" fmla="*/ 599 w 650"/>
                  <a:gd name="T19" fmla="*/ 530 h 796"/>
                  <a:gd name="T20" fmla="*/ 594 w 650"/>
                  <a:gd name="T21" fmla="*/ 532 h 796"/>
                  <a:gd name="T22" fmla="*/ 589 w 650"/>
                  <a:gd name="T23" fmla="*/ 532 h 796"/>
                  <a:gd name="T24" fmla="*/ 627 w 650"/>
                  <a:gd name="T25" fmla="*/ 716 h 796"/>
                  <a:gd name="T26" fmla="*/ 630 w 650"/>
                  <a:gd name="T27" fmla="*/ 718 h 796"/>
                  <a:gd name="T28" fmla="*/ 630 w 650"/>
                  <a:gd name="T29" fmla="*/ 727 h 796"/>
                  <a:gd name="T30" fmla="*/ 517 w 650"/>
                  <a:gd name="T31" fmla="*/ 795 h 796"/>
                  <a:gd name="T32" fmla="*/ 329 w 650"/>
                  <a:gd name="T33" fmla="*/ 796 h 796"/>
                  <a:gd name="T34" fmla="*/ 287 w 650"/>
                  <a:gd name="T35" fmla="*/ 796 h 796"/>
                  <a:gd name="T36" fmla="*/ 223 w 650"/>
                  <a:gd name="T37" fmla="*/ 768 h 796"/>
                  <a:gd name="T38" fmla="*/ 5 w 650"/>
                  <a:gd name="T39" fmla="*/ 738 h 796"/>
                  <a:gd name="T40" fmla="*/ 1 w 650"/>
                  <a:gd name="T41" fmla="*/ 738 h 796"/>
                  <a:gd name="T42" fmla="*/ 1 w 650"/>
                  <a:gd name="T43" fmla="*/ 731 h 796"/>
                  <a:gd name="T44" fmla="*/ 0 w 650"/>
                  <a:gd name="T45" fmla="*/ 77 h 796"/>
                  <a:gd name="T46" fmla="*/ 0 w 650"/>
                  <a:gd name="T47" fmla="*/ 68 h 7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50" h="796">
                    <a:moveTo>
                      <a:pt x="0" y="68"/>
                    </a:moveTo>
                    <a:lnTo>
                      <a:pt x="18" y="68"/>
                    </a:lnTo>
                    <a:lnTo>
                      <a:pt x="18" y="0"/>
                    </a:lnTo>
                    <a:lnTo>
                      <a:pt x="557" y="5"/>
                    </a:lnTo>
                    <a:lnTo>
                      <a:pt x="638" y="6"/>
                    </a:lnTo>
                    <a:lnTo>
                      <a:pt x="650" y="78"/>
                    </a:lnTo>
                    <a:lnTo>
                      <a:pt x="648" y="85"/>
                    </a:lnTo>
                    <a:lnTo>
                      <a:pt x="640" y="92"/>
                    </a:lnTo>
                    <a:lnTo>
                      <a:pt x="576" y="394"/>
                    </a:lnTo>
                    <a:lnTo>
                      <a:pt x="599" y="530"/>
                    </a:lnTo>
                    <a:lnTo>
                      <a:pt x="594" y="532"/>
                    </a:lnTo>
                    <a:lnTo>
                      <a:pt x="589" y="532"/>
                    </a:lnTo>
                    <a:lnTo>
                      <a:pt x="627" y="716"/>
                    </a:lnTo>
                    <a:lnTo>
                      <a:pt x="630" y="718"/>
                    </a:lnTo>
                    <a:lnTo>
                      <a:pt x="630" y="727"/>
                    </a:lnTo>
                    <a:lnTo>
                      <a:pt x="517" y="795"/>
                    </a:lnTo>
                    <a:lnTo>
                      <a:pt x="329" y="796"/>
                    </a:lnTo>
                    <a:lnTo>
                      <a:pt x="287" y="796"/>
                    </a:lnTo>
                    <a:lnTo>
                      <a:pt x="223" y="768"/>
                    </a:lnTo>
                    <a:lnTo>
                      <a:pt x="5" y="738"/>
                    </a:lnTo>
                    <a:lnTo>
                      <a:pt x="1" y="738"/>
                    </a:lnTo>
                    <a:lnTo>
                      <a:pt x="1" y="731"/>
                    </a:lnTo>
                    <a:lnTo>
                      <a:pt x="0" y="77"/>
                    </a:lnTo>
                    <a:lnTo>
                      <a:pt x="0" y="68"/>
                    </a:lnTo>
                    <a:close/>
                  </a:path>
                </a:pathLst>
              </a:custGeom>
              <a:solidFill>
                <a:srgbClr val="FFFF00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18" name="Rectangle 417"/>
              <p:cNvSpPr>
                <a:spLocks noChangeArrowheads="1"/>
              </p:cNvSpPr>
              <p:nvPr/>
            </p:nvSpPr>
            <p:spPr bwMode="auto">
              <a:xfrm>
                <a:off x="1399" y="5287"/>
                <a:ext cx="495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Meriwether</a:t>
                </a:r>
                <a:endParaRPr lang="en-US" sz="1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19" name="Freeform 418"/>
              <p:cNvSpPr>
                <a:spLocks/>
              </p:cNvSpPr>
              <p:nvPr/>
            </p:nvSpPr>
            <p:spPr bwMode="auto">
              <a:xfrm>
                <a:off x="1708" y="6399"/>
                <a:ext cx="476" cy="899"/>
              </a:xfrm>
              <a:custGeom>
                <a:avLst/>
                <a:gdLst>
                  <a:gd name="T0" fmla="*/ 273 w 476"/>
                  <a:gd name="T1" fmla="*/ 42 h 899"/>
                  <a:gd name="T2" fmla="*/ 332 w 476"/>
                  <a:gd name="T3" fmla="*/ 0 h 899"/>
                  <a:gd name="T4" fmla="*/ 380 w 476"/>
                  <a:gd name="T5" fmla="*/ 0 h 899"/>
                  <a:gd name="T6" fmla="*/ 381 w 476"/>
                  <a:gd name="T7" fmla="*/ 42 h 899"/>
                  <a:gd name="T8" fmla="*/ 472 w 476"/>
                  <a:gd name="T9" fmla="*/ 301 h 899"/>
                  <a:gd name="T10" fmla="*/ 472 w 476"/>
                  <a:gd name="T11" fmla="*/ 311 h 899"/>
                  <a:gd name="T12" fmla="*/ 474 w 476"/>
                  <a:gd name="T13" fmla="*/ 393 h 899"/>
                  <a:gd name="T14" fmla="*/ 476 w 476"/>
                  <a:gd name="T15" fmla="*/ 556 h 899"/>
                  <a:gd name="T16" fmla="*/ 435 w 476"/>
                  <a:gd name="T17" fmla="*/ 556 h 899"/>
                  <a:gd name="T18" fmla="*/ 405 w 476"/>
                  <a:gd name="T19" fmla="*/ 814 h 899"/>
                  <a:gd name="T20" fmla="*/ 405 w 476"/>
                  <a:gd name="T21" fmla="*/ 831 h 899"/>
                  <a:gd name="T22" fmla="*/ 403 w 476"/>
                  <a:gd name="T23" fmla="*/ 899 h 899"/>
                  <a:gd name="T24" fmla="*/ 291 w 476"/>
                  <a:gd name="T25" fmla="*/ 898 h 899"/>
                  <a:gd name="T26" fmla="*/ 233 w 476"/>
                  <a:gd name="T27" fmla="*/ 898 h 899"/>
                  <a:gd name="T28" fmla="*/ 167 w 476"/>
                  <a:gd name="T29" fmla="*/ 782 h 899"/>
                  <a:gd name="T30" fmla="*/ 103 w 476"/>
                  <a:gd name="T31" fmla="*/ 780 h 899"/>
                  <a:gd name="T32" fmla="*/ 68 w 476"/>
                  <a:gd name="T33" fmla="*/ 691 h 899"/>
                  <a:gd name="T34" fmla="*/ 17 w 476"/>
                  <a:gd name="T35" fmla="*/ 691 h 899"/>
                  <a:gd name="T36" fmla="*/ 0 w 476"/>
                  <a:gd name="T37" fmla="*/ 692 h 899"/>
                  <a:gd name="T38" fmla="*/ 0 w 476"/>
                  <a:gd name="T39" fmla="*/ 663 h 899"/>
                  <a:gd name="T40" fmla="*/ 3 w 476"/>
                  <a:gd name="T41" fmla="*/ 141 h 899"/>
                  <a:gd name="T42" fmla="*/ 36 w 476"/>
                  <a:gd name="T43" fmla="*/ 141 h 899"/>
                  <a:gd name="T44" fmla="*/ 38 w 476"/>
                  <a:gd name="T45" fmla="*/ 57 h 899"/>
                  <a:gd name="T46" fmla="*/ 42 w 476"/>
                  <a:gd name="T47" fmla="*/ 57 h 899"/>
                  <a:gd name="T48" fmla="*/ 130 w 476"/>
                  <a:gd name="T49" fmla="*/ 82 h 899"/>
                  <a:gd name="T50" fmla="*/ 273 w 476"/>
                  <a:gd name="T51" fmla="*/ 42 h 8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476" h="899">
                    <a:moveTo>
                      <a:pt x="273" y="42"/>
                    </a:moveTo>
                    <a:lnTo>
                      <a:pt x="332" y="0"/>
                    </a:lnTo>
                    <a:lnTo>
                      <a:pt x="380" y="0"/>
                    </a:lnTo>
                    <a:lnTo>
                      <a:pt x="381" y="42"/>
                    </a:lnTo>
                    <a:lnTo>
                      <a:pt x="472" y="301"/>
                    </a:lnTo>
                    <a:lnTo>
                      <a:pt x="472" y="311"/>
                    </a:lnTo>
                    <a:lnTo>
                      <a:pt x="474" y="393"/>
                    </a:lnTo>
                    <a:lnTo>
                      <a:pt x="476" y="556"/>
                    </a:lnTo>
                    <a:lnTo>
                      <a:pt x="435" y="556"/>
                    </a:lnTo>
                    <a:lnTo>
                      <a:pt x="405" y="814"/>
                    </a:lnTo>
                    <a:lnTo>
                      <a:pt x="405" y="831"/>
                    </a:lnTo>
                    <a:lnTo>
                      <a:pt x="403" y="899"/>
                    </a:lnTo>
                    <a:lnTo>
                      <a:pt x="291" y="898"/>
                    </a:lnTo>
                    <a:lnTo>
                      <a:pt x="233" y="898"/>
                    </a:lnTo>
                    <a:lnTo>
                      <a:pt x="167" y="782"/>
                    </a:lnTo>
                    <a:lnTo>
                      <a:pt x="103" y="780"/>
                    </a:lnTo>
                    <a:lnTo>
                      <a:pt x="68" y="691"/>
                    </a:lnTo>
                    <a:lnTo>
                      <a:pt x="17" y="691"/>
                    </a:lnTo>
                    <a:lnTo>
                      <a:pt x="0" y="692"/>
                    </a:lnTo>
                    <a:lnTo>
                      <a:pt x="0" y="663"/>
                    </a:lnTo>
                    <a:lnTo>
                      <a:pt x="3" y="141"/>
                    </a:lnTo>
                    <a:lnTo>
                      <a:pt x="36" y="141"/>
                    </a:lnTo>
                    <a:lnTo>
                      <a:pt x="38" y="57"/>
                    </a:lnTo>
                    <a:lnTo>
                      <a:pt x="42" y="57"/>
                    </a:lnTo>
                    <a:lnTo>
                      <a:pt x="130" y="82"/>
                    </a:lnTo>
                    <a:lnTo>
                      <a:pt x="273" y="42"/>
                    </a:lnTo>
                    <a:close/>
                  </a:path>
                </a:pathLst>
              </a:custGeom>
              <a:solidFill>
                <a:srgbClr val="FF0066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20" name="Rectangle 419"/>
              <p:cNvSpPr>
                <a:spLocks noChangeArrowheads="1"/>
              </p:cNvSpPr>
              <p:nvPr/>
            </p:nvSpPr>
            <p:spPr bwMode="auto">
              <a:xfrm>
                <a:off x="1800" y="6728"/>
                <a:ext cx="306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Marion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21" name="Freeform 420"/>
              <p:cNvSpPr>
                <a:spLocks/>
              </p:cNvSpPr>
              <p:nvPr/>
            </p:nvSpPr>
            <p:spPr bwMode="auto">
              <a:xfrm>
                <a:off x="3933" y="2803"/>
                <a:ext cx="756" cy="578"/>
              </a:xfrm>
              <a:custGeom>
                <a:avLst/>
                <a:gdLst>
                  <a:gd name="T0" fmla="*/ 505 w 756"/>
                  <a:gd name="T1" fmla="*/ 6 h 578"/>
                  <a:gd name="T2" fmla="*/ 508 w 756"/>
                  <a:gd name="T3" fmla="*/ 4 h 578"/>
                  <a:gd name="T4" fmla="*/ 513 w 756"/>
                  <a:gd name="T5" fmla="*/ 0 h 578"/>
                  <a:gd name="T6" fmla="*/ 512 w 756"/>
                  <a:gd name="T7" fmla="*/ 5 h 578"/>
                  <a:gd name="T8" fmla="*/ 546 w 756"/>
                  <a:gd name="T9" fmla="*/ 67 h 578"/>
                  <a:gd name="T10" fmla="*/ 576 w 756"/>
                  <a:gd name="T11" fmla="*/ 98 h 578"/>
                  <a:gd name="T12" fmla="*/ 574 w 756"/>
                  <a:gd name="T13" fmla="*/ 114 h 578"/>
                  <a:gd name="T14" fmla="*/ 532 w 756"/>
                  <a:gd name="T15" fmla="*/ 222 h 578"/>
                  <a:gd name="T16" fmla="*/ 606 w 756"/>
                  <a:gd name="T17" fmla="*/ 265 h 578"/>
                  <a:gd name="T18" fmla="*/ 753 w 756"/>
                  <a:gd name="T19" fmla="*/ 473 h 578"/>
                  <a:gd name="T20" fmla="*/ 756 w 756"/>
                  <a:gd name="T21" fmla="*/ 484 h 578"/>
                  <a:gd name="T22" fmla="*/ 755 w 756"/>
                  <a:gd name="T23" fmla="*/ 484 h 578"/>
                  <a:gd name="T24" fmla="*/ 628 w 756"/>
                  <a:gd name="T25" fmla="*/ 541 h 578"/>
                  <a:gd name="T26" fmla="*/ 535 w 756"/>
                  <a:gd name="T27" fmla="*/ 523 h 578"/>
                  <a:gd name="T28" fmla="*/ 529 w 756"/>
                  <a:gd name="T29" fmla="*/ 519 h 578"/>
                  <a:gd name="T30" fmla="*/ 477 w 756"/>
                  <a:gd name="T31" fmla="*/ 478 h 578"/>
                  <a:gd name="T32" fmla="*/ 338 w 756"/>
                  <a:gd name="T33" fmla="*/ 569 h 578"/>
                  <a:gd name="T34" fmla="*/ 294 w 756"/>
                  <a:gd name="T35" fmla="*/ 547 h 578"/>
                  <a:gd name="T36" fmla="*/ 256 w 756"/>
                  <a:gd name="T37" fmla="*/ 578 h 578"/>
                  <a:gd name="T38" fmla="*/ 256 w 756"/>
                  <a:gd name="T39" fmla="*/ 577 h 578"/>
                  <a:gd name="T40" fmla="*/ 254 w 756"/>
                  <a:gd name="T41" fmla="*/ 575 h 578"/>
                  <a:gd name="T42" fmla="*/ 77 w 756"/>
                  <a:gd name="T43" fmla="*/ 490 h 578"/>
                  <a:gd name="T44" fmla="*/ 76 w 756"/>
                  <a:gd name="T45" fmla="*/ 490 h 578"/>
                  <a:gd name="T46" fmla="*/ 28 w 756"/>
                  <a:gd name="T47" fmla="*/ 469 h 578"/>
                  <a:gd name="T48" fmla="*/ 80 w 756"/>
                  <a:gd name="T49" fmla="*/ 290 h 578"/>
                  <a:gd name="T50" fmla="*/ 1 w 756"/>
                  <a:gd name="T51" fmla="*/ 162 h 578"/>
                  <a:gd name="T52" fmla="*/ 0 w 756"/>
                  <a:gd name="T53" fmla="*/ 160 h 578"/>
                  <a:gd name="T54" fmla="*/ 5 w 756"/>
                  <a:gd name="T55" fmla="*/ 154 h 578"/>
                  <a:gd name="T56" fmla="*/ 78 w 756"/>
                  <a:gd name="T57" fmla="*/ 107 h 578"/>
                  <a:gd name="T58" fmla="*/ 84 w 756"/>
                  <a:gd name="T59" fmla="*/ 105 h 578"/>
                  <a:gd name="T60" fmla="*/ 90 w 756"/>
                  <a:gd name="T61" fmla="*/ 104 h 578"/>
                  <a:gd name="T62" fmla="*/ 183 w 756"/>
                  <a:gd name="T63" fmla="*/ 21 h 578"/>
                  <a:gd name="T64" fmla="*/ 407 w 756"/>
                  <a:gd name="T65" fmla="*/ 74 h 578"/>
                  <a:gd name="T66" fmla="*/ 505 w 756"/>
                  <a:gd name="T67" fmla="*/ 6 h 5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756" h="578">
                    <a:moveTo>
                      <a:pt x="505" y="6"/>
                    </a:moveTo>
                    <a:lnTo>
                      <a:pt x="508" y="4"/>
                    </a:lnTo>
                    <a:lnTo>
                      <a:pt x="513" y="0"/>
                    </a:lnTo>
                    <a:lnTo>
                      <a:pt x="512" y="5"/>
                    </a:lnTo>
                    <a:lnTo>
                      <a:pt x="546" y="67"/>
                    </a:lnTo>
                    <a:lnTo>
                      <a:pt x="576" y="98"/>
                    </a:lnTo>
                    <a:lnTo>
                      <a:pt x="574" y="114"/>
                    </a:lnTo>
                    <a:lnTo>
                      <a:pt x="532" y="222"/>
                    </a:lnTo>
                    <a:lnTo>
                      <a:pt x="606" y="265"/>
                    </a:lnTo>
                    <a:lnTo>
                      <a:pt x="753" y="473"/>
                    </a:lnTo>
                    <a:lnTo>
                      <a:pt x="756" y="484"/>
                    </a:lnTo>
                    <a:lnTo>
                      <a:pt x="755" y="484"/>
                    </a:lnTo>
                    <a:lnTo>
                      <a:pt x="628" y="541"/>
                    </a:lnTo>
                    <a:lnTo>
                      <a:pt x="535" y="523"/>
                    </a:lnTo>
                    <a:lnTo>
                      <a:pt x="529" y="519"/>
                    </a:lnTo>
                    <a:lnTo>
                      <a:pt x="477" y="478"/>
                    </a:lnTo>
                    <a:lnTo>
                      <a:pt x="338" y="569"/>
                    </a:lnTo>
                    <a:lnTo>
                      <a:pt x="294" y="547"/>
                    </a:lnTo>
                    <a:lnTo>
                      <a:pt x="256" y="578"/>
                    </a:lnTo>
                    <a:lnTo>
                      <a:pt x="256" y="577"/>
                    </a:lnTo>
                    <a:lnTo>
                      <a:pt x="254" y="575"/>
                    </a:lnTo>
                    <a:lnTo>
                      <a:pt x="77" y="490"/>
                    </a:lnTo>
                    <a:lnTo>
                      <a:pt x="76" y="490"/>
                    </a:lnTo>
                    <a:lnTo>
                      <a:pt x="28" y="469"/>
                    </a:lnTo>
                    <a:lnTo>
                      <a:pt x="80" y="290"/>
                    </a:lnTo>
                    <a:lnTo>
                      <a:pt x="1" y="162"/>
                    </a:lnTo>
                    <a:lnTo>
                      <a:pt x="0" y="160"/>
                    </a:lnTo>
                    <a:lnTo>
                      <a:pt x="5" y="154"/>
                    </a:lnTo>
                    <a:lnTo>
                      <a:pt x="78" y="107"/>
                    </a:lnTo>
                    <a:lnTo>
                      <a:pt x="84" y="105"/>
                    </a:lnTo>
                    <a:lnTo>
                      <a:pt x="90" y="104"/>
                    </a:lnTo>
                    <a:lnTo>
                      <a:pt x="183" y="21"/>
                    </a:lnTo>
                    <a:lnTo>
                      <a:pt x="407" y="74"/>
                    </a:lnTo>
                    <a:lnTo>
                      <a:pt x="505" y="6"/>
                    </a:lnTo>
                    <a:close/>
                  </a:path>
                </a:pathLst>
              </a:custGeom>
              <a:solidFill>
                <a:srgbClr val="99FFFF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22" name="Rectangle 421"/>
              <p:cNvSpPr>
                <a:spLocks noChangeArrowheads="1"/>
              </p:cNvSpPr>
              <p:nvPr/>
            </p:nvSpPr>
            <p:spPr bwMode="auto">
              <a:xfrm>
                <a:off x="4104" y="2972"/>
                <a:ext cx="378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Madison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23" name="Freeform 422"/>
              <p:cNvSpPr>
                <a:spLocks noEditPoints="1"/>
              </p:cNvSpPr>
              <p:nvPr/>
            </p:nvSpPr>
            <p:spPr bwMode="auto">
              <a:xfrm>
                <a:off x="2422" y="6465"/>
                <a:ext cx="726" cy="756"/>
              </a:xfrm>
              <a:custGeom>
                <a:avLst/>
                <a:gdLst>
                  <a:gd name="T0" fmla="*/ 446 w 726"/>
                  <a:gd name="T1" fmla="*/ 1 h 756"/>
                  <a:gd name="T2" fmla="*/ 446 w 726"/>
                  <a:gd name="T3" fmla="*/ 8 h 756"/>
                  <a:gd name="T4" fmla="*/ 445 w 726"/>
                  <a:gd name="T5" fmla="*/ 20 h 756"/>
                  <a:gd name="T6" fmla="*/ 438 w 726"/>
                  <a:gd name="T7" fmla="*/ 18 h 756"/>
                  <a:gd name="T8" fmla="*/ 369 w 726"/>
                  <a:gd name="T9" fmla="*/ 18 h 756"/>
                  <a:gd name="T10" fmla="*/ 365 w 726"/>
                  <a:gd name="T11" fmla="*/ 18 h 756"/>
                  <a:gd name="T12" fmla="*/ 359 w 726"/>
                  <a:gd name="T13" fmla="*/ 18 h 756"/>
                  <a:gd name="T14" fmla="*/ 359 w 726"/>
                  <a:gd name="T15" fmla="*/ 0 h 756"/>
                  <a:gd name="T16" fmla="*/ 446 w 726"/>
                  <a:gd name="T17" fmla="*/ 1 h 756"/>
                  <a:gd name="T18" fmla="*/ 359 w 726"/>
                  <a:gd name="T19" fmla="*/ 18 h 756"/>
                  <a:gd name="T20" fmla="*/ 358 w 726"/>
                  <a:gd name="T21" fmla="*/ 21 h 756"/>
                  <a:gd name="T22" fmla="*/ 393 w 726"/>
                  <a:gd name="T23" fmla="*/ 70 h 756"/>
                  <a:gd name="T24" fmla="*/ 418 w 726"/>
                  <a:gd name="T25" fmla="*/ 52 h 756"/>
                  <a:gd name="T26" fmla="*/ 421 w 726"/>
                  <a:gd name="T27" fmla="*/ 51 h 756"/>
                  <a:gd name="T28" fmla="*/ 475 w 726"/>
                  <a:gd name="T29" fmla="*/ 51 h 756"/>
                  <a:gd name="T30" fmla="*/ 589 w 726"/>
                  <a:gd name="T31" fmla="*/ 40 h 756"/>
                  <a:gd name="T32" fmla="*/ 575 w 726"/>
                  <a:gd name="T33" fmla="*/ 98 h 756"/>
                  <a:gd name="T34" fmla="*/ 626 w 726"/>
                  <a:gd name="T35" fmla="*/ 70 h 756"/>
                  <a:gd name="T36" fmla="*/ 719 w 726"/>
                  <a:gd name="T37" fmla="*/ 121 h 756"/>
                  <a:gd name="T38" fmla="*/ 725 w 726"/>
                  <a:gd name="T39" fmla="*/ 131 h 756"/>
                  <a:gd name="T40" fmla="*/ 726 w 726"/>
                  <a:gd name="T41" fmla="*/ 192 h 756"/>
                  <a:gd name="T42" fmla="*/ 723 w 726"/>
                  <a:gd name="T43" fmla="*/ 405 h 756"/>
                  <a:gd name="T44" fmla="*/ 722 w 726"/>
                  <a:gd name="T45" fmla="*/ 504 h 756"/>
                  <a:gd name="T46" fmla="*/ 661 w 726"/>
                  <a:gd name="T47" fmla="*/ 502 h 756"/>
                  <a:gd name="T48" fmla="*/ 649 w 726"/>
                  <a:gd name="T49" fmla="*/ 501 h 756"/>
                  <a:gd name="T50" fmla="*/ 514 w 726"/>
                  <a:gd name="T51" fmla="*/ 594 h 756"/>
                  <a:gd name="T52" fmla="*/ 404 w 726"/>
                  <a:gd name="T53" fmla="*/ 755 h 756"/>
                  <a:gd name="T54" fmla="*/ 399 w 726"/>
                  <a:gd name="T55" fmla="*/ 756 h 756"/>
                  <a:gd name="T56" fmla="*/ 300 w 726"/>
                  <a:gd name="T57" fmla="*/ 711 h 756"/>
                  <a:gd name="T58" fmla="*/ 214 w 726"/>
                  <a:gd name="T59" fmla="*/ 725 h 756"/>
                  <a:gd name="T60" fmla="*/ 216 w 726"/>
                  <a:gd name="T61" fmla="*/ 636 h 756"/>
                  <a:gd name="T62" fmla="*/ 131 w 726"/>
                  <a:gd name="T63" fmla="*/ 632 h 756"/>
                  <a:gd name="T64" fmla="*/ 63 w 726"/>
                  <a:gd name="T65" fmla="*/ 629 h 756"/>
                  <a:gd name="T66" fmla="*/ 65 w 726"/>
                  <a:gd name="T67" fmla="*/ 495 h 756"/>
                  <a:gd name="T68" fmla="*/ 0 w 726"/>
                  <a:gd name="T69" fmla="*/ 492 h 756"/>
                  <a:gd name="T70" fmla="*/ 1 w 726"/>
                  <a:gd name="T71" fmla="*/ 382 h 756"/>
                  <a:gd name="T72" fmla="*/ 2 w 726"/>
                  <a:gd name="T73" fmla="*/ 333 h 756"/>
                  <a:gd name="T74" fmla="*/ 3 w 726"/>
                  <a:gd name="T75" fmla="*/ 282 h 756"/>
                  <a:gd name="T76" fmla="*/ 102 w 726"/>
                  <a:gd name="T77" fmla="*/ 273 h 756"/>
                  <a:gd name="T78" fmla="*/ 236 w 726"/>
                  <a:gd name="T79" fmla="*/ 51 h 756"/>
                  <a:gd name="T80" fmla="*/ 359 w 726"/>
                  <a:gd name="T81" fmla="*/ 18 h 7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726" h="756">
                    <a:moveTo>
                      <a:pt x="446" y="1"/>
                    </a:moveTo>
                    <a:lnTo>
                      <a:pt x="446" y="8"/>
                    </a:lnTo>
                    <a:lnTo>
                      <a:pt x="445" y="20"/>
                    </a:lnTo>
                    <a:lnTo>
                      <a:pt x="438" y="18"/>
                    </a:lnTo>
                    <a:lnTo>
                      <a:pt x="369" y="18"/>
                    </a:lnTo>
                    <a:lnTo>
                      <a:pt x="365" y="18"/>
                    </a:lnTo>
                    <a:lnTo>
                      <a:pt x="359" y="18"/>
                    </a:lnTo>
                    <a:lnTo>
                      <a:pt x="359" y="0"/>
                    </a:lnTo>
                    <a:lnTo>
                      <a:pt x="446" y="1"/>
                    </a:lnTo>
                    <a:close/>
                    <a:moveTo>
                      <a:pt x="359" y="18"/>
                    </a:moveTo>
                    <a:lnTo>
                      <a:pt x="358" y="21"/>
                    </a:lnTo>
                    <a:lnTo>
                      <a:pt x="393" y="70"/>
                    </a:lnTo>
                    <a:lnTo>
                      <a:pt x="418" y="52"/>
                    </a:lnTo>
                    <a:lnTo>
                      <a:pt x="421" y="51"/>
                    </a:lnTo>
                    <a:lnTo>
                      <a:pt x="475" y="51"/>
                    </a:lnTo>
                    <a:lnTo>
                      <a:pt x="589" y="40"/>
                    </a:lnTo>
                    <a:lnTo>
                      <a:pt x="575" y="98"/>
                    </a:lnTo>
                    <a:lnTo>
                      <a:pt x="626" y="70"/>
                    </a:lnTo>
                    <a:lnTo>
                      <a:pt x="719" y="121"/>
                    </a:lnTo>
                    <a:lnTo>
                      <a:pt x="725" y="131"/>
                    </a:lnTo>
                    <a:lnTo>
                      <a:pt x="726" y="192"/>
                    </a:lnTo>
                    <a:lnTo>
                      <a:pt x="723" y="405"/>
                    </a:lnTo>
                    <a:lnTo>
                      <a:pt x="722" y="504"/>
                    </a:lnTo>
                    <a:lnTo>
                      <a:pt x="661" y="502"/>
                    </a:lnTo>
                    <a:lnTo>
                      <a:pt x="649" y="501"/>
                    </a:lnTo>
                    <a:lnTo>
                      <a:pt x="514" y="594"/>
                    </a:lnTo>
                    <a:lnTo>
                      <a:pt x="404" y="755"/>
                    </a:lnTo>
                    <a:lnTo>
                      <a:pt x="399" y="756"/>
                    </a:lnTo>
                    <a:lnTo>
                      <a:pt x="300" y="711"/>
                    </a:lnTo>
                    <a:lnTo>
                      <a:pt x="214" y="725"/>
                    </a:lnTo>
                    <a:lnTo>
                      <a:pt x="216" y="636"/>
                    </a:lnTo>
                    <a:lnTo>
                      <a:pt x="131" y="632"/>
                    </a:lnTo>
                    <a:lnTo>
                      <a:pt x="63" y="629"/>
                    </a:lnTo>
                    <a:lnTo>
                      <a:pt x="65" y="495"/>
                    </a:lnTo>
                    <a:lnTo>
                      <a:pt x="0" y="492"/>
                    </a:lnTo>
                    <a:lnTo>
                      <a:pt x="1" y="382"/>
                    </a:lnTo>
                    <a:lnTo>
                      <a:pt x="2" y="333"/>
                    </a:lnTo>
                    <a:lnTo>
                      <a:pt x="3" y="282"/>
                    </a:lnTo>
                    <a:lnTo>
                      <a:pt x="102" y="273"/>
                    </a:lnTo>
                    <a:lnTo>
                      <a:pt x="236" y="51"/>
                    </a:lnTo>
                    <a:lnTo>
                      <a:pt x="359" y="18"/>
                    </a:lnTo>
                    <a:close/>
                  </a:path>
                </a:pathLst>
              </a:custGeom>
              <a:solidFill>
                <a:srgbClr val="FF0066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24" name="Rectangle 423"/>
              <p:cNvSpPr>
                <a:spLocks noChangeArrowheads="1"/>
              </p:cNvSpPr>
              <p:nvPr/>
            </p:nvSpPr>
            <p:spPr bwMode="auto">
              <a:xfrm>
                <a:off x="2642" y="6723"/>
                <a:ext cx="301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Macon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25" name="Freeform 424"/>
              <p:cNvSpPr>
                <a:spLocks/>
              </p:cNvSpPr>
              <p:nvPr/>
            </p:nvSpPr>
            <p:spPr bwMode="auto">
              <a:xfrm>
                <a:off x="7006" y="8211"/>
                <a:ext cx="870" cy="858"/>
              </a:xfrm>
              <a:custGeom>
                <a:avLst/>
                <a:gdLst>
                  <a:gd name="T0" fmla="*/ 312 w 870"/>
                  <a:gd name="T1" fmla="*/ 0 h 858"/>
                  <a:gd name="T2" fmla="*/ 329 w 870"/>
                  <a:gd name="T3" fmla="*/ 0 h 858"/>
                  <a:gd name="T4" fmla="*/ 414 w 870"/>
                  <a:gd name="T5" fmla="*/ 122 h 858"/>
                  <a:gd name="T6" fmla="*/ 621 w 870"/>
                  <a:gd name="T7" fmla="*/ 83 h 858"/>
                  <a:gd name="T8" fmla="*/ 763 w 870"/>
                  <a:gd name="T9" fmla="*/ 126 h 858"/>
                  <a:gd name="T10" fmla="*/ 843 w 870"/>
                  <a:gd name="T11" fmla="*/ 203 h 858"/>
                  <a:gd name="T12" fmla="*/ 840 w 870"/>
                  <a:gd name="T13" fmla="*/ 276 h 858"/>
                  <a:gd name="T14" fmla="*/ 822 w 870"/>
                  <a:gd name="T15" fmla="*/ 276 h 858"/>
                  <a:gd name="T16" fmla="*/ 733 w 870"/>
                  <a:gd name="T17" fmla="*/ 301 h 858"/>
                  <a:gd name="T18" fmla="*/ 716 w 870"/>
                  <a:gd name="T19" fmla="*/ 350 h 858"/>
                  <a:gd name="T20" fmla="*/ 830 w 870"/>
                  <a:gd name="T21" fmla="*/ 340 h 858"/>
                  <a:gd name="T22" fmla="*/ 870 w 870"/>
                  <a:gd name="T23" fmla="*/ 383 h 858"/>
                  <a:gd name="T24" fmla="*/ 690 w 870"/>
                  <a:gd name="T25" fmla="*/ 698 h 858"/>
                  <a:gd name="T26" fmla="*/ 682 w 870"/>
                  <a:gd name="T27" fmla="*/ 783 h 858"/>
                  <a:gd name="T28" fmla="*/ 722 w 870"/>
                  <a:gd name="T29" fmla="*/ 831 h 858"/>
                  <a:gd name="T30" fmla="*/ 706 w 870"/>
                  <a:gd name="T31" fmla="*/ 851 h 858"/>
                  <a:gd name="T32" fmla="*/ 530 w 870"/>
                  <a:gd name="T33" fmla="*/ 800 h 858"/>
                  <a:gd name="T34" fmla="*/ 462 w 870"/>
                  <a:gd name="T35" fmla="*/ 858 h 858"/>
                  <a:gd name="T36" fmla="*/ 412 w 870"/>
                  <a:gd name="T37" fmla="*/ 774 h 858"/>
                  <a:gd name="T38" fmla="*/ 268 w 870"/>
                  <a:gd name="T39" fmla="*/ 720 h 858"/>
                  <a:gd name="T40" fmla="*/ 262 w 870"/>
                  <a:gd name="T41" fmla="*/ 716 h 858"/>
                  <a:gd name="T42" fmla="*/ 77 w 870"/>
                  <a:gd name="T43" fmla="*/ 520 h 858"/>
                  <a:gd name="T44" fmla="*/ 78 w 870"/>
                  <a:gd name="T45" fmla="*/ 517 h 858"/>
                  <a:gd name="T46" fmla="*/ 87 w 870"/>
                  <a:gd name="T47" fmla="*/ 510 h 858"/>
                  <a:gd name="T48" fmla="*/ 0 w 870"/>
                  <a:gd name="T49" fmla="*/ 341 h 858"/>
                  <a:gd name="T50" fmla="*/ 9 w 870"/>
                  <a:gd name="T51" fmla="*/ 338 h 858"/>
                  <a:gd name="T52" fmla="*/ 77 w 870"/>
                  <a:gd name="T53" fmla="*/ 312 h 858"/>
                  <a:gd name="T54" fmla="*/ 180 w 870"/>
                  <a:gd name="T55" fmla="*/ 257 h 858"/>
                  <a:gd name="T56" fmla="*/ 277 w 870"/>
                  <a:gd name="T57" fmla="*/ 66 h 858"/>
                  <a:gd name="T58" fmla="*/ 312 w 870"/>
                  <a:gd name="T59" fmla="*/ 0 h 8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870" h="858">
                    <a:moveTo>
                      <a:pt x="312" y="0"/>
                    </a:moveTo>
                    <a:lnTo>
                      <a:pt x="329" y="0"/>
                    </a:lnTo>
                    <a:lnTo>
                      <a:pt x="414" y="122"/>
                    </a:lnTo>
                    <a:lnTo>
                      <a:pt x="621" y="83"/>
                    </a:lnTo>
                    <a:lnTo>
                      <a:pt x="763" y="126"/>
                    </a:lnTo>
                    <a:lnTo>
                      <a:pt x="843" y="203"/>
                    </a:lnTo>
                    <a:lnTo>
                      <a:pt x="840" y="276"/>
                    </a:lnTo>
                    <a:lnTo>
                      <a:pt x="822" y="276"/>
                    </a:lnTo>
                    <a:lnTo>
                      <a:pt x="733" y="301"/>
                    </a:lnTo>
                    <a:lnTo>
                      <a:pt x="716" y="350"/>
                    </a:lnTo>
                    <a:lnTo>
                      <a:pt x="830" y="340"/>
                    </a:lnTo>
                    <a:lnTo>
                      <a:pt x="870" y="383"/>
                    </a:lnTo>
                    <a:lnTo>
                      <a:pt x="690" y="698"/>
                    </a:lnTo>
                    <a:lnTo>
                      <a:pt x="682" y="783"/>
                    </a:lnTo>
                    <a:lnTo>
                      <a:pt x="722" y="831"/>
                    </a:lnTo>
                    <a:lnTo>
                      <a:pt x="706" y="851"/>
                    </a:lnTo>
                    <a:lnTo>
                      <a:pt x="530" y="800"/>
                    </a:lnTo>
                    <a:lnTo>
                      <a:pt x="462" y="858"/>
                    </a:lnTo>
                    <a:lnTo>
                      <a:pt x="412" y="774"/>
                    </a:lnTo>
                    <a:lnTo>
                      <a:pt x="268" y="720"/>
                    </a:lnTo>
                    <a:lnTo>
                      <a:pt x="262" y="716"/>
                    </a:lnTo>
                    <a:lnTo>
                      <a:pt x="77" y="520"/>
                    </a:lnTo>
                    <a:lnTo>
                      <a:pt x="78" y="517"/>
                    </a:lnTo>
                    <a:lnTo>
                      <a:pt x="87" y="510"/>
                    </a:lnTo>
                    <a:lnTo>
                      <a:pt x="0" y="341"/>
                    </a:lnTo>
                    <a:lnTo>
                      <a:pt x="9" y="338"/>
                    </a:lnTo>
                    <a:lnTo>
                      <a:pt x="77" y="312"/>
                    </a:lnTo>
                    <a:lnTo>
                      <a:pt x="180" y="257"/>
                    </a:lnTo>
                    <a:lnTo>
                      <a:pt x="277" y="66"/>
                    </a:lnTo>
                    <a:lnTo>
                      <a:pt x="312" y="0"/>
                    </a:lnTo>
                    <a:close/>
                  </a:path>
                </a:pathLst>
              </a:custGeom>
              <a:solidFill>
                <a:srgbClr val="996633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26" name="Rectangle 425"/>
              <p:cNvSpPr>
                <a:spLocks noChangeArrowheads="1"/>
              </p:cNvSpPr>
              <p:nvPr/>
            </p:nvSpPr>
            <p:spPr bwMode="auto">
              <a:xfrm>
                <a:off x="7257" y="8520"/>
                <a:ext cx="406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McIntosh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27" name="Freeform 426"/>
              <p:cNvSpPr>
                <a:spLocks/>
              </p:cNvSpPr>
              <p:nvPr/>
            </p:nvSpPr>
            <p:spPr bwMode="auto">
              <a:xfrm>
                <a:off x="5267" y="4092"/>
                <a:ext cx="630" cy="733"/>
              </a:xfrm>
              <a:custGeom>
                <a:avLst/>
                <a:gdLst>
                  <a:gd name="T0" fmla="*/ 398 w 630"/>
                  <a:gd name="T1" fmla="*/ 20 h 733"/>
                  <a:gd name="T2" fmla="*/ 399 w 630"/>
                  <a:gd name="T3" fmla="*/ 24 h 733"/>
                  <a:gd name="T4" fmla="*/ 367 w 630"/>
                  <a:gd name="T5" fmla="*/ 62 h 733"/>
                  <a:gd name="T6" fmla="*/ 419 w 630"/>
                  <a:gd name="T7" fmla="*/ 152 h 733"/>
                  <a:gd name="T8" fmla="*/ 375 w 630"/>
                  <a:gd name="T9" fmla="*/ 231 h 733"/>
                  <a:gd name="T10" fmla="*/ 469 w 630"/>
                  <a:gd name="T11" fmla="*/ 273 h 733"/>
                  <a:gd name="T12" fmla="*/ 445 w 630"/>
                  <a:gd name="T13" fmla="*/ 353 h 733"/>
                  <a:gd name="T14" fmla="*/ 627 w 630"/>
                  <a:gd name="T15" fmla="*/ 637 h 733"/>
                  <a:gd name="T16" fmla="*/ 630 w 630"/>
                  <a:gd name="T17" fmla="*/ 642 h 733"/>
                  <a:gd name="T18" fmla="*/ 525 w 630"/>
                  <a:gd name="T19" fmla="*/ 730 h 733"/>
                  <a:gd name="T20" fmla="*/ 523 w 630"/>
                  <a:gd name="T21" fmla="*/ 732 h 733"/>
                  <a:gd name="T22" fmla="*/ 487 w 630"/>
                  <a:gd name="T23" fmla="*/ 733 h 733"/>
                  <a:gd name="T24" fmla="*/ 486 w 630"/>
                  <a:gd name="T25" fmla="*/ 733 h 733"/>
                  <a:gd name="T26" fmla="*/ 471 w 630"/>
                  <a:gd name="T27" fmla="*/ 731 h 733"/>
                  <a:gd name="T28" fmla="*/ 458 w 630"/>
                  <a:gd name="T29" fmla="*/ 730 h 733"/>
                  <a:gd name="T30" fmla="*/ 411 w 630"/>
                  <a:gd name="T31" fmla="*/ 688 h 733"/>
                  <a:gd name="T32" fmla="*/ 181 w 630"/>
                  <a:gd name="T33" fmla="*/ 646 h 733"/>
                  <a:gd name="T34" fmla="*/ 171 w 630"/>
                  <a:gd name="T35" fmla="*/ 513 h 733"/>
                  <a:gd name="T36" fmla="*/ 1 w 630"/>
                  <a:gd name="T37" fmla="*/ 112 h 733"/>
                  <a:gd name="T38" fmla="*/ 0 w 630"/>
                  <a:gd name="T39" fmla="*/ 108 h 733"/>
                  <a:gd name="T40" fmla="*/ 2 w 630"/>
                  <a:gd name="T41" fmla="*/ 108 h 733"/>
                  <a:gd name="T42" fmla="*/ 123 w 630"/>
                  <a:gd name="T43" fmla="*/ 57 h 733"/>
                  <a:gd name="T44" fmla="*/ 120 w 630"/>
                  <a:gd name="T45" fmla="*/ 17 h 733"/>
                  <a:gd name="T46" fmla="*/ 188 w 630"/>
                  <a:gd name="T47" fmla="*/ 45 h 733"/>
                  <a:gd name="T48" fmla="*/ 252 w 630"/>
                  <a:gd name="T49" fmla="*/ 0 h 733"/>
                  <a:gd name="T50" fmla="*/ 299 w 630"/>
                  <a:gd name="T51" fmla="*/ 45 h 733"/>
                  <a:gd name="T52" fmla="*/ 302 w 630"/>
                  <a:gd name="T53" fmla="*/ 44 h 733"/>
                  <a:gd name="T54" fmla="*/ 305 w 630"/>
                  <a:gd name="T55" fmla="*/ 34 h 733"/>
                  <a:gd name="T56" fmla="*/ 392 w 630"/>
                  <a:gd name="T57" fmla="*/ 20 h 733"/>
                  <a:gd name="T58" fmla="*/ 398 w 630"/>
                  <a:gd name="T59" fmla="*/ 20 h 7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630" h="733">
                    <a:moveTo>
                      <a:pt x="398" y="20"/>
                    </a:moveTo>
                    <a:lnTo>
                      <a:pt x="399" y="24"/>
                    </a:lnTo>
                    <a:lnTo>
                      <a:pt x="367" y="62"/>
                    </a:lnTo>
                    <a:lnTo>
                      <a:pt x="419" y="152"/>
                    </a:lnTo>
                    <a:lnTo>
                      <a:pt x="375" y="231"/>
                    </a:lnTo>
                    <a:lnTo>
                      <a:pt x="469" y="273"/>
                    </a:lnTo>
                    <a:lnTo>
                      <a:pt x="445" y="353"/>
                    </a:lnTo>
                    <a:lnTo>
                      <a:pt x="627" y="637"/>
                    </a:lnTo>
                    <a:lnTo>
                      <a:pt x="630" y="642"/>
                    </a:lnTo>
                    <a:lnTo>
                      <a:pt x="525" y="730"/>
                    </a:lnTo>
                    <a:lnTo>
                      <a:pt x="523" y="732"/>
                    </a:lnTo>
                    <a:lnTo>
                      <a:pt x="487" y="733"/>
                    </a:lnTo>
                    <a:lnTo>
                      <a:pt x="486" y="733"/>
                    </a:lnTo>
                    <a:lnTo>
                      <a:pt x="471" y="731"/>
                    </a:lnTo>
                    <a:lnTo>
                      <a:pt x="458" y="730"/>
                    </a:lnTo>
                    <a:lnTo>
                      <a:pt x="411" y="688"/>
                    </a:lnTo>
                    <a:lnTo>
                      <a:pt x="181" y="646"/>
                    </a:lnTo>
                    <a:lnTo>
                      <a:pt x="171" y="513"/>
                    </a:lnTo>
                    <a:lnTo>
                      <a:pt x="1" y="112"/>
                    </a:lnTo>
                    <a:lnTo>
                      <a:pt x="0" y="108"/>
                    </a:lnTo>
                    <a:lnTo>
                      <a:pt x="2" y="108"/>
                    </a:lnTo>
                    <a:lnTo>
                      <a:pt x="123" y="57"/>
                    </a:lnTo>
                    <a:lnTo>
                      <a:pt x="120" y="17"/>
                    </a:lnTo>
                    <a:lnTo>
                      <a:pt x="188" y="45"/>
                    </a:lnTo>
                    <a:lnTo>
                      <a:pt x="252" y="0"/>
                    </a:lnTo>
                    <a:lnTo>
                      <a:pt x="299" y="45"/>
                    </a:lnTo>
                    <a:lnTo>
                      <a:pt x="302" y="44"/>
                    </a:lnTo>
                    <a:lnTo>
                      <a:pt x="305" y="34"/>
                    </a:lnTo>
                    <a:lnTo>
                      <a:pt x="392" y="20"/>
                    </a:lnTo>
                    <a:lnTo>
                      <a:pt x="398" y="20"/>
                    </a:lnTo>
                    <a:close/>
                  </a:path>
                </a:pathLst>
              </a:custGeom>
              <a:solidFill>
                <a:srgbClr val="FF6600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28" name="Rectangle 427"/>
              <p:cNvSpPr>
                <a:spLocks noChangeArrowheads="1"/>
              </p:cNvSpPr>
              <p:nvPr/>
            </p:nvSpPr>
            <p:spPr bwMode="auto">
              <a:xfrm rot="1800000">
                <a:off x="5380" y="4306"/>
                <a:ext cx="84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29" name="Rectangle 428"/>
              <p:cNvSpPr>
                <a:spLocks noChangeArrowheads="1"/>
              </p:cNvSpPr>
              <p:nvPr/>
            </p:nvSpPr>
            <p:spPr bwMode="auto">
              <a:xfrm rot="1800000">
                <a:off x="5450" y="4338"/>
                <a:ext cx="51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30" name="Rectangle 429"/>
              <p:cNvSpPr>
                <a:spLocks noChangeArrowheads="1"/>
              </p:cNvSpPr>
              <p:nvPr/>
            </p:nvSpPr>
            <p:spPr bwMode="auto">
              <a:xfrm rot="1800000">
                <a:off x="5489" y="4367"/>
                <a:ext cx="73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31" name="Rectangle 430"/>
              <p:cNvSpPr>
                <a:spLocks noChangeArrowheads="1"/>
              </p:cNvSpPr>
              <p:nvPr/>
            </p:nvSpPr>
            <p:spPr bwMode="auto">
              <a:xfrm rot="1800000">
                <a:off x="5551" y="4397"/>
                <a:ext cx="56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u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32" name="Rectangle 431"/>
              <p:cNvSpPr>
                <a:spLocks noChangeArrowheads="1"/>
              </p:cNvSpPr>
              <p:nvPr/>
            </p:nvSpPr>
            <p:spPr bwMode="auto">
              <a:xfrm rot="1800000">
                <a:off x="5598" y="4417"/>
                <a:ext cx="28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33" name="Rectangle 432"/>
              <p:cNvSpPr>
                <a:spLocks noChangeArrowheads="1"/>
              </p:cNvSpPr>
              <p:nvPr/>
            </p:nvSpPr>
            <p:spPr bwMode="auto">
              <a:xfrm rot="1800000">
                <a:off x="5621" y="4430"/>
                <a:ext cx="28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34" name="Rectangle 433"/>
              <p:cNvSpPr>
                <a:spLocks noChangeArrowheads="1"/>
              </p:cNvSpPr>
              <p:nvPr/>
            </p:nvSpPr>
            <p:spPr bwMode="auto">
              <a:xfrm rot="1800000">
                <a:off x="5645" y="4442"/>
                <a:ext cx="23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35" name="Rectangle 434"/>
              <p:cNvSpPr>
                <a:spLocks noChangeArrowheads="1"/>
              </p:cNvSpPr>
              <p:nvPr/>
            </p:nvSpPr>
            <p:spPr bwMode="auto">
              <a:xfrm rot="1800000">
                <a:off x="5661" y="4461"/>
                <a:ext cx="56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36" name="Freeform 435"/>
              <p:cNvSpPr>
                <a:spLocks/>
              </p:cNvSpPr>
              <p:nvPr/>
            </p:nvSpPr>
            <p:spPr bwMode="auto">
              <a:xfrm>
                <a:off x="2532" y="1829"/>
                <a:ext cx="641" cy="670"/>
              </a:xfrm>
              <a:custGeom>
                <a:avLst/>
                <a:gdLst>
                  <a:gd name="T0" fmla="*/ 597 w 641"/>
                  <a:gd name="T1" fmla="*/ 32 h 670"/>
                  <a:gd name="T2" fmla="*/ 598 w 641"/>
                  <a:gd name="T3" fmla="*/ 35 h 670"/>
                  <a:gd name="T4" fmla="*/ 561 w 641"/>
                  <a:gd name="T5" fmla="*/ 227 h 670"/>
                  <a:gd name="T6" fmla="*/ 583 w 641"/>
                  <a:gd name="T7" fmla="*/ 392 h 670"/>
                  <a:gd name="T8" fmla="*/ 641 w 641"/>
                  <a:gd name="T9" fmla="*/ 431 h 670"/>
                  <a:gd name="T10" fmla="*/ 621 w 641"/>
                  <a:gd name="T11" fmla="*/ 478 h 670"/>
                  <a:gd name="T12" fmla="*/ 620 w 641"/>
                  <a:gd name="T13" fmla="*/ 487 h 670"/>
                  <a:gd name="T14" fmla="*/ 621 w 641"/>
                  <a:gd name="T15" fmla="*/ 505 h 670"/>
                  <a:gd name="T16" fmla="*/ 542 w 641"/>
                  <a:gd name="T17" fmla="*/ 583 h 670"/>
                  <a:gd name="T18" fmla="*/ 464 w 641"/>
                  <a:gd name="T19" fmla="*/ 563 h 670"/>
                  <a:gd name="T20" fmla="*/ 483 w 641"/>
                  <a:gd name="T21" fmla="*/ 602 h 670"/>
                  <a:gd name="T22" fmla="*/ 380 w 641"/>
                  <a:gd name="T23" fmla="*/ 670 h 670"/>
                  <a:gd name="T24" fmla="*/ 379 w 641"/>
                  <a:gd name="T25" fmla="*/ 670 h 670"/>
                  <a:gd name="T26" fmla="*/ 370 w 641"/>
                  <a:gd name="T27" fmla="*/ 665 h 670"/>
                  <a:gd name="T28" fmla="*/ 157 w 641"/>
                  <a:gd name="T29" fmla="*/ 570 h 670"/>
                  <a:gd name="T30" fmla="*/ 0 w 641"/>
                  <a:gd name="T31" fmla="*/ 413 h 670"/>
                  <a:gd name="T32" fmla="*/ 5 w 641"/>
                  <a:gd name="T33" fmla="*/ 290 h 670"/>
                  <a:gd name="T34" fmla="*/ 9 w 641"/>
                  <a:gd name="T35" fmla="*/ 283 h 670"/>
                  <a:gd name="T36" fmla="*/ 64 w 641"/>
                  <a:gd name="T37" fmla="*/ 186 h 670"/>
                  <a:gd name="T38" fmla="*/ 67 w 641"/>
                  <a:gd name="T39" fmla="*/ 187 h 670"/>
                  <a:gd name="T40" fmla="*/ 122 w 641"/>
                  <a:gd name="T41" fmla="*/ 153 h 670"/>
                  <a:gd name="T42" fmla="*/ 279 w 641"/>
                  <a:gd name="T43" fmla="*/ 200 h 670"/>
                  <a:gd name="T44" fmla="*/ 435 w 641"/>
                  <a:gd name="T45" fmla="*/ 0 h 670"/>
                  <a:gd name="T46" fmla="*/ 585 w 641"/>
                  <a:gd name="T47" fmla="*/ 24 h 670"/>
                  <a:gd name="T48" fmla="*/ 597 w 641"/>
                  <a:gd name="T49" fmla="*/ 32 h 6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641" h="670">
                    <a:moveTo>
                      <a:pt x="597" y="32"/>
                    </a:moveTo>
                    <a:lnTo>
                      <a:pt x="598" y="35"/>
                    </a:lnTo>
                    <a:lnTo>
                      <a:pt x="561" y="227"/>
                    </a:lnTo>
                    <a:lnTo>
                      <a:pt x="583" y="392"/>
                    </a:lnTo>
                    <a:lnTo>
                      <a:pt x="641" y="431"/>
                    </a:lnTo>
                    <a:lnTo>
                      <a:pt x="621" y="478"/>
                    </a:lnTo>
                    <a:lnTo>
                      <a:pt x="620" y="487"/>
                    </a:lnTo>
                    <a:lnTo>
                      <a:pt x="621" y="505"/>
                    </a:lnTo>
                    <a:lnTo>
                      <a:pt x="542" y="583"/>
                    </a:lnTo>
                    <a:lnTo>
                      <a:pt x="464" y="563"/>
                    </a:lnTo>
                    <a:lnTo>
                      <a:pt x="483" y="602"/>
                    </a:lnTo>
                    <a:lnTo>
                      <a:pt x="380" y="670"/>
                    </a:lnTo>
                    <a:lnTo>
                      <a:pt x="379" y="670"/>
                    </a:lnTo>
                    <a:lnTo>
                      <a:pt x="370" y="665"/>
                    </a:lnTo>
                    <a:lnTo>
                      <a:pt x="157" y="570"/>
                    </a:lnTo>
                    <a:lnTo>
                      <a:pt x="0" y="413"/>
                    </a:lnTo>
                    <a:lnTo>
                      <a:pt x="5" y="290"/>
                    </a:lnTo>
                    <a:lnTo>
                      <a:pt x="9" y="283"/>
                    </a:lnTo>
                    <a:lnTo>
                      <a:pt x="64" y="186"/>
                    </a:lnTo>
                    <a:lnTo>
                      <a:pt x="67" y="187"/>
                    </a:lnTo>
                    <a:lnTo>
                      <a:pt x="122" y="153"/>
                    </a:lnTo>
                    <a:lnTo>
                      <a:pt x="279" y="200"/>
                    </a:lnTo>
                    <a:lnTo>
                      <a:pt x="435" y="0"/>
                    </a:lnTo>
                    <a:lnTo>
                      <a:pt x="585" y="24"/>
                    </a:lnTo>
                    <a:lnTo>
                      <a:pt x="597" y="32"/>
                    </a:lnTo>
                    <a:close/>
                  </a:path>
                </a:pathLst>
              </a:custGeom>
              <a:solidFill>
                <a:srgbClr val="00FF00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37" name="Rectangle 436"/>
              <p:cNvSpPr>
                <a:spLocks noChangeArrowheads="1"/>
              </p:cNvSpPr>
              <p:nvPr/>
            </p:nvSpPr>
            <p:spPr bwMode="auto">
              <a:xfrm>
                <a:off x="2641" y="2044"/>
                <a:ext cx="378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Lumpkin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38" name="Freeform 437"/>
              <p:cNvSpPr>
                <a:spLocks/>
              </p:cNvSpPr>
              <p:nvPr/>
            </p:nvSpPr>
            <p:spPr bwMode="auto">
              <a:xfrm>
                <a:off x="3788" y="9613"/>
                <a:ext cx="824" cy="857"/>
              </a:xfrm>
              <a:custGeom>
                <a:avLst/>
                <a:gdLst>
                  <a:gd name="T0" fmla="*/ 71 w 824"/>
                  <a:gd name="T1" fmla="*/ 2 h 857"/>
                  <a:gd name="T2" fmla="*/ 335 w 824"/>
                  <a:gd name="T3" fmla="*/ 10 h 857"/>
                  <a:gd name="T4" fmla="*/ 336 w 824"/>
                  <a:gd name="T5" fmla="*/ 10 h 857"/>
                  <a:gd name="T6" fmla="*/ 359 w 824"/>
                  <a:gd name="T7" fmla="*/ 11 h 857"/>
                  <a:gd name="T8" fmla="*/ 427 w 824"/>
                  <a:gd name="T9" fmla="*/ 12 h 857"/>
                  <a:gd name="T10" fmla="*/ 508 w 824"/>
                  <a:gd name="T11" fmla="*/ 14 h 857"/>
                  <a:gd name="T12" fmla="*/ 513 w 824"/>
                  <a:gd name="T13" fmla="*/ 14 h 857"/>
                  <a:gd name="T14" fmla="*/ 541 w 824"/>
                  <a:gd name="T15" fmla="*/ 172 h 857"/>
                  <a:gd name="T16" fmla="*/ 782 w 824"/>
                  <a:gd name="T17" fmla="*/ 178 h 857"/>
                  <a:gd name="T18" fmla="*/ 823 w 824"/>
                  <a:gd name="T19" fmla="*/ 382 h 857"/>
                  <a:gd name="T20" fmla="*/ 824 w 824"/>
                  <a:gd name="T21" fmla="*/ 384 h 857"/>
                  <a:gd name="T22" fmla="*/ 702 w 824"/>
                  <a:gd name="T23" fmla="*/ 385 h 857"/>
                  <a:gd name="T24" fmla="*/ 616 w 824"/>
                  <a:gd name="T25" fmla="*/ 538 h 857"/>
                  <a:gd name="T26" fmla="*/ 617 w 824"/>
                  <a:gd name="T27" fmla="*/ 857 h 857"/>
                  <a:gd name="T28" fmla="*/ 582 w 824"/>
                  <a:gd name="T29" fmla="*/ 854 h 857"/>
                  <a:gd name="T30" fmla="*/ 254 w 824"/>
                  <a:gd name="T31" fmla="*/ 831 h 857"/>
                  <a:gd name="T32" fmla="*/ 226 w 824"/>
                  <a:gd name="T33" fmla="*/ 829 h 857"/>
                  <a:gd name="T34" fmla="*/ 215 w 824"/>
                  <a:gd name="T35" fmla="*/ 784 h 857"/>
                  <a:gd name="T36" fmla="*/ 79 w 824"/>
                  <a:gd name="T37" fmla="*/ 721 h 857"/>
                  <a:gd name="T38" fmla="*/ 0 w 824"/>
                  <a:gd name="T39" fmla="*/ 587 h 857"/>
                  <a:gd name="T40" fmla="*/ 54 w 824"/>
                  <a:gd name="T41" fmla="*/ 550 h 857"/>
                  <a:gd name="T42" fmla="*/ 61 w 824"/>
                  <a:gd name="T43" fmla="*/ 450 h 857"/>
                  <a:gd name="T44" fmla="*/ 244 w 824"/>
                  <a:gd name="T45" fmla="*/ 375 h 857"/>
                  <a:gd name="T46" fmla="*/ 202 w 824"/>
                  <a:gd name="T47" fmla="*/ 309 h 857"/>
                  <a:gd name="T48" fmla="*/ 78 w 824"/>
                  <a:gd name="T49" fmla="*/ 267 h 857"/>
                  <a:gd name="T50" fmla="*/ 98 w 824"/>
                  <a:gd name="T51" fmla="*/ 175 h 857"/>
                  <a:gd name="T52" fmla="*/ 14 w 824"/>
                  <a:gd name="T53" fmla="*/ 2 h 857"/>
                  <a:gd name="T54" fmla="*/ 16 w 824"/>
                  <a:gd name="T55" fmla="*/ 0 h 857"/>
                  <a:gd name="T56" fmla="*/ 71 w 824"/>
                  <a:gd name="T57" fmla="*/ 2 h 8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824" h="857">
                    <a:moveTo>
                      <a:pt x="71" y="2"/>
                    </a:moveTo>
                    <a:lnTo>
                      <a:pt x="335" y="10"/>
                    </a:lnTo>
                    <a:lnTo>
                      <a:pt x="336" y="10"/>
                    </a:lnTo>
                    <a:lnTo>
                      <a:pt x="359" y="11"/>
                    </a:lnTo>
                    <a:lnTo>
                      <a:pt x="427" y="12"/>
                    </a:lnTo>
                    <a:lnTo>
                      <a:pt x="508" y="14"/>
                    </a:lnTo>
                    <a:lnTo>
                      <a:pt x="513" y="14"/>
                    </a:lnTo>
                    <a:lnTo>
                      <a:pt x="541" y="172"/>
                    </a:lnTo>
                    <a:lnTo>
                      <a:pt x="782" y="178"/>
                    </a:lnTo>
                    <a:lnTo>
                      <a:pt x="823" y="382"/>
                    </a:lnTo>
                    <a:lnTo>
                      <a:pt x="824" y="384"/>
                    </a:lnTo>
                    <a:lnTo>
                      <a:pt x="702" y="385"/>
                    </a:lnTo>
                    <a:lnTo>
                      <a:pt x="616" y="538"/>
                    </a:lnTo>
                    <a:lnTo>
                      <a:pt x="617" y="857"/>
                    </a:lnTo>
                    <a:lnTo>
                      <a:pt x="582" y="854"/>
                    </a:lnTo>
                    <a:lnTo>
                      <a:pt x="254" y="831"/>
                    </a:lnTo>
                    <a:lnTo>
                      <a:pt x="226" y="829"/>
                    </a:lnTo>
                    <a:lnTo>
                      <a:pt x="215" y="784"/>
                    </a:lnTo>
                    <a:lnTo>
                      <a:pt x="79" y="721"/>
                    </a:lnTo>
                    <a:lnTo>
                      <a:pt x="0" y="587"/>
                    </a:lnTo>
                    <a:lnTo>
                      <a:pt x="54" y="550"/>
                    </a:lnTo>
                    <a:lnTo>
                      <a:pt x="61" y="450"/>
                    </a:lnTo>
                    <a:lnTo>
                      <a:pt x="244" y="375"/>
                    </a:lnTo>
                    <a:lnTo>
                      <a:pt x="202" y="309"/>
                    </a:lnTo>
                    <a:lnTo>
                      <a:pt x="78" y="267"/>
                    </a:lnTo>
                    <a:lnTo>
                      <a:pt x="98" y="175"/>
                    </a:lnTo>
                    <a:lnTo>
                      <a:pt x="14" y="2"/>
                    </a:lnTo>
                    <a:lnTo>
                      <a:pt x="16" y="0"/>
                    </a:lnTo>
                    <a:lnTo>
                      <a:pt x="71" y="2"/>
                    </a:lnTo>
                    <a:close/>
                  </a:path>
                </a:pathLst>
              </a:custGeom>
              <a:pattFill prst="wdUpDiag">
                <a:fgClr>
                  <a:srgbClr val="CCCCCC"/>
                </a:fgClr>
                <a:bgClr>
                  <a:schemeClr val="bg1"/>
                </a:bgClr>
              </a:pattFill>
              <a:ln w="254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39" name="Rectangle 438"/>
              <p:cNvSpPr>
                <a:spLocks noChangeArrowheads="1"/>
              </p:cNvSpPr>
              <p:nvPr/>
            </p:nvSpPr>
            <p:spPr bwMode="auto">
              <a:xfrm>
                <a:off x="4091" y="9846"/>
                <a:ext cx="401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Lowndes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40" name="Freeform 439"/>
              <p:cNvSpPr>
                <a:spLocks/>
              </p:cNvSpPr>
              <p:nvPr/>
            </p:nvSpPr>
            <p:spPr bwMode="auto">
              <a:xfrm>
                <a:off x="6453" y="7548"/>
                <a:ext cx="865" cy="1001"/>
              </a:xfrm>
              <a:custGeom>
                <a:avLst/>
                <a:gdLst>
                  <a:gd name="T0" fmla="*/ 299 w 865"/>
                  <a:gd name="T1" fmla="*/ 31 h 1001"/>
                  <a:gd name="T2" fmla="*/ 418 w 865"/>
                  <a:gd name="T3" fmla="*/ 109 h 1001"/>
                  <a:gd name="T4" fmla="*/ 380 w 865"/>
                  <a:gd name="T5" fmla="*/ 272 h 1001"/>
                  <a:gd name="T6" fmla="*/ 404 w 865"/>
                  <a:gd name="T7" fmla="*/ 323 h 1001"/>
                  <a:gd name="T8" fmla="*/ 575 w 865"/>
                  <a:gd name="T9" fmla="*/ 459 h 1001"/>
                  <a:gd name="T10" fmla="*/ 600 w 865"/>
                  <a:gd name="T11" fmla="*/ 524 h 1001"/>
                  <a:gd name="T12" fmla="*/ 851 w 865"/>
                  <a:gd name="T13" fmla="*/ 662 h 1001"/>
                  <a:gd name="T14" fmla="*/ 865 w 865"/>
                  <a:gd name="T15" fmla="*/ 663 h 1001"/>
                  <a:gd name="T16" fmla="*/ 830 w 865"/>
                  <a:gd name="T17" fmla="*/ 729 h 1001"/>
                  <a:gd name="T18" fmla="*/ 733 w 865"/>
                  <a:gd name="T19" fmla="*/ 920 h 1001"/>
                  <a:gd name="T20" fmla="*/ 630 w 865"/>
                  <a:gd name="T21" fmla="*/ 975 h 1001"/>
                  <a:gd name="T22" fmla="*/ 562 w 865"/>
                  <a:gd name="T23" fmla="*/ 1001 h 1001"/>
                  <a:gd name="T24" fmla="*/ 561 w 865"/>
                  <a:gd name="T25" fmla="*/ 997 h 1001"/>
                  <a:gd name="T26" fmla="*/ 298 w 865"/>
                  <a:gd name="T27" fmla="*/ 738 h 1001"/>
                  <a:gd name="T28" fmla="*/ 279 w 865"/>
                  <a:gd name="T29" fmla="*/ 764 h 1001"/>
                  <a:gd name="T30" fmla="*/ 229 w 865"/>
                  <a:gd name="T31" fmla="*/ 728 h 1001"/>
                  <a:gd name="T32" fmla="*/ 44 w 865"/>
                  <a:gd name="T33" fmla="*/ 473 h 1001"/>
                  <a:gd name="T34" fmla="*/ 20 w 865"/>
                  <a:gd name="T35" fmla="*/ 474 h 1001"/>
                  <a:gd name="T36" fmla="*/ 19 w 865"/>
                  <a:gd name="T37" fmla="*/ 473 h 1001"/>
                  <a:gd name="T38" fmla="*/ 0 w 865"/>
                  <a:gd name="T39" fmla="*/ 443 h 1001"/>
                  <a:gd name="T40" fmla="*/ 101 w 865"/>
                  <a:gd name="T41" fmla="*/ 346 h 1001"/>
                  <a:gd name="T42" fmla="*/ 174 w 865"/>
                  <a:gd name="T43" fmla="*/ 203 h 1001"/>
                  <a:gd name="T44" fmla="*/ 161 w 865"/>
                  <a:gd name="T45" fmla="*/ 138 h 1001"/>
                  <a:gd name="T46" fmla="*/ 246 w 865"/>
                  <a:gd name="T47" fmla="*/ 27 h 1001"/>
                  <a:gd name="T48" fmla="*/ 276 w 865"/>
                  <a:gd name="T49" fmla="*/ 0 h 1001"/>
                  <a:gd name="T50" fmla="*/ 280 w 865"/>
                  <a:gd name="T51" fmla="*/ 18 h 1001"/>
                  <a:gd name="T52" fmla="*/ 299 w 865"/>
                  <a:gd name="T53" fmla="*/ 31 h 10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865" h="1001">
                    <a:moveTo>
                      <a:pt x="299" y="31"/>
                    </a:moveTo>
                    <a:lnTo>
                      <a:pt x="418" y="109"/>
                    </a:lnTo>
                    <a:lnTo>
                      <a:pt x="380" y="272"/>
                    </a:lnTo>
                    <a:lnTo>
                      <a:pt x="404" y="323"/>
                    </a:lnTo>
                    <a:lnTo>
                      <a:pt x="575" y="459"/>
                    </a:lnTo>
                    <a:lnTo>
                      <a:pt x="600" y="524"/>
                    </a:lnTo>
                    <a:lnTo>
                      <a:pt x="851" y="662"/>
                    </a:lnTo>
                    <a:lnTo>
                      <a:pt x="865" y="663"/>
                    </a:lnTo>
                    <a:lnTo>
                      <a:pt x="830" y="729"/>
                    </a:lnTo>
                    <a:lnTo>
                      <a:pt x="733" y="920"/>
                    </a:lnTo>
                    <a:lnTo>
                      <a:pt x="630" y="975"/>
                    </a:lnTo>
                    <a:lnTo>
                      <a:pt x="562" y="1001"/>
                    </a:lnTo>
                    <a:lnTo>
                      <a:pt x="561" y="997"/>
                    </a:lnTo>
                    <a:lnTo>
                      <a:pt x="298" y="738"/>
                    </a:lnTo>
                    <a:lnTo>
                      <a:pt x="279" y="764"/>
                    </a:lnTo>
                    <a:lnTo>
                      <a:pt x="229" y="728"/>
                    </a:lnTo>
                    <a:lnTo>
                      <a:pt x="44" y="473"/>
                    </a:lnTo>
                    <a:lnTo>
                      <a:pt x="20" y="474"/>
                    </a:lnTo>
                    <a:lnTo>
                      <a:pt x="19" y="473"/>
                    </a:lnTo>
                    <a:lnTo>
                      <a:pt x="0" y="443"/>
                    </a:lnTo>
                    <a:lnTo>
                      <a:pt x="101" y="346"/>
                    </a:lnTo>
                    <a:lnTo>
                      <a:pt x="174" y="203"/>
                    </a:lnTo>
                    <a:lnTo>
                      <a:pt x="161" y="138"/>
                    </a:lnTo>
                    <a:lnTo>
                      <a:pt x="246" y="27"/>
                    </a:lnTo>
                    <a:lnTo>
                      <a:pt x="276" y="0"/>
                    </a:lnTo>
                    <a:lnTo>
                      <a:pt x="280" y="18"/>
                    </a:lnTo>
                    <a:lnTo>
                      <a:pt x="299" y="31"/>
                    </a:lnTo>
                    <a:close/>
                  </a:path>
                </a:pathLst>
              </a:custGeom>
              <a:solidFill>
                <a:srgbClr val="996633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41" name="Rectangle 440"/>
              <p:cNvSpPr>
                <a:spLocks noChangeArrowheads="1"/>
              </p:cNvSpPr>
              <p:nvPr/>
            </p:nvSpPr>
            <p:spPr bwMode="auto">
              <a:xfrm>
                <a:off x="6674" y="7928"/>
                <a:ext cx="223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Long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42" name="Freeform 441"/>
              <p:cNvSpPr>
                <a:spLocks/>
              </p:cNvSpPr>
              <p:nvPr/>
            </p:nvSpPr>
            <p:spPr bwMode="auto">
              <a:xfrm>
                <a:off x="5273" y="3410"/>
                <a:ext cx="758" cy="726"/>
              </a:xfrm>
              <a:custGeom>
                <a:avLst/>
                <a:gdLst>
                  <a:gd name="T0" fmla="*/ 0 w 758"/>
                  <a:gd name="T1" fmla="*/ 0 h 726"/>
                  <a:gd name="T2" fmla="*/ 8 w 758"/>
                  <a:gd name="T3" fmla="*/ 3 h 726"/>
                  <a:gd name="T4" fmla="*/ 145 w 758"/>
                  <a:gd name="T5" fmla="*/ 61 h 726"/>
                  <a:gd name="T6" fmla="*/ 159 w 758"/>
                  <a:gd name="T7" fmla="*/ 83 h 726"/>
                  <a:gd name="T8" fmla="*/ 216 w 758"/>
                  <a:gd name="T9" fmla="*/ 87 h 726"/>
                  <a:gd name="T10" fmla="*/ 339 w 758"/>
                  <a:gd name="T11" fmla="*/ 217 h 726"/>
                  <a:gd name="T12" fmla="*/ 570 w 758"/>
                  <a:gd name="T13" fmla="*/ 346 h 726"/>
                  <a:gd name="T14" fmla="*/ 707 w 758"/>
                  <a:gd name="T15" fmla="*/ 488 h 726"/>
                  <a:gd name="T16" fmla="*/ 751 w 758"/>
                  <a:gd name="T17" fmla="*/ 621 h 726"/>
                  <a:gd name="T18" fmla="*/ 758 w 758"/>
                  <a:gd name="T19" fmla="*/ 627 h 726"/>
                  <a:gd name="T20" fmla="*/ 703 w 758"/>
                  <a:gd name="T21" fmla="*/ 622 h 726"/>
                  <a:gd name="T22" fmla="*/ 699 w 758"/>
                  <a:gd name="T23" fmla="*/ 622 h 726"/>
                  <a:gd name="T24" fmla="*/ 521 w 758"/>
                  <a:gd name="T25" fmla="*/ 608 h 726"/>
                  <a:gd name="T26" fmla="*/ 393 w 758"/>
                  <a:gd name="T27" fmla="*/ 702 h 726"/>
                  <a:gd name="T28" fmla="*/ 392 w 758"/>
                  <a:gd name="T29" fmla="*/ 702 h 726"/>
                  <a:gd name="T30" fmla="*/ 386 w 758"/>
                  <a:gd name="T31" fmla="*/ 702 h 726"/>
                  <a:gd name="T32" fmla="*/ 299 w 758"/>
                  <a:gd name="T33" fmla="*/ 716 h 726"/>
                  <a:gd name="T34" fmla="*/ 296 w 758"/>
                  <a:gd name="T35" fmla="*/ 726 h 726"/>
                  <a:gd name="T36" fmla="*/ 245 w 758"/>
                  <a:gd name="T37" fmla="*/ 632 h 726"/>
                  <a:gd name="T38" fmla="*/ 90 w 758"/>
                  <a:gd name="T39" fmla="*/ 327 h 726"/>
                  <a:gd name="T40" fmla="*/ 132 w 758"/>
                  <a:gd name="T41" fmla="*/ 251 h 726"/>
                  <a:gd name="T42" fmla="*/ 72 w 758"/>
                  <a:gd name="T43" fmla="*/ 262 h 726"/>
                  <a:gd name="T44" fmla="*/ 7 w 758"/>
                  <a:gd name="T45" fmla="*/ 25 h 726"/>
                  <a:gd name="T46" fmla="*/ 0 w 758"/>
                  <a:gd name="T47" fmla="*/ 0 h 7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58" h="726">
                    <a:moveTo>
                      <a:pt x="0" y="0"/>
                    </a:moveTo>
                    <a:lnTo>
                      <a:pt x="8" y="3"/>
                    </a:lnTo>
                    <a:lnTo>
                      <a:pt x="145" y="61"/>
                    </a:lnTo>
                    <a:lnTo>
                      <a:pt x="159" y="83"/>
                    </a:lnTo>
                    <a:lnTo>
                      <a:pt x="216" y="87"/>
                    </a:lnTo>
                    <a:lnTo>
                      <a:pt x="339" y="217"/>
                    </a:lnTo>
                    <a:lnTo>
                      <a:pt x="570" y="346"/>
                    </a:lnTo>
                    <a:lnTo>
                      <a:pt x="707" y="488"/>
                    </a:lnTo>
                    <a:lnTo>
                      <a:pt x="751" y="621"/>
                    </a:lnTo>
                    <a:lnTo>
                      <a:pt x="758" y="627"/>
                    </a:lnTo>
                    <a:lnTo>
                      <a:pt x="703" y="622"/>
                    </a:lnTo>
                    <a:lnTo>
                      <a:pt x="699" y="622"/>
                    </a:lnTo>
                    <a:lnTo>
                      <a:pt x="521" y="608"/>
                    </a:lnTo>
                    <a:lnTo>
                      <a:pt x="393" y="702"/>
                    </a:lnTo>
                    <a:lnTo>
                      <a:pt x="392" y="702"/>
                    </a:lnTo>
                    <a:lnTo>
                      <a:pt x="386" y="702"/>
                    </a:lnTo>
                    <a:lnTo>
                      <a:pt x="299" y="716"/>
                    </a:lnTo>
                    <a:lnTo>
                      <a:pt x="296" y="726"/>
                    </a:lnTo>
                    <a:lnTo>
                      <a:pt x="245" y="632"/>
                    </a:lnTo>
                    <a:lnTo>
                      <a:pt x="90" y="327"/>
                    </a:lnTo>
                    <a:lnTo>
                      <a:pt x="132" y="251"/>
                    </a:lnTo>
                    <a:lnTo>
                      <a:pt x="72" y="262"/>
                    </a:lnTo>
                    <a:lnTo>
                      <a:pt x="7" y="2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6600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43" name="Rectangle 442"/>
              <p:cNvSpPr>
                <a:spLocks noChangeArrowheads="1"/>
              </p:cNvSpPr>
              <p:nvPr/>
            </p:nvSpPr>
            <p:spPr bwMode="auto">
              <a:xfrm>
                <a:off x="5480" y="3740"/>
                <a:ext cx="317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Lincoln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44" name="Freeform 443"/>
              <p:cNvSpPr>
                <a:spLocks/>
              </p:cNvSpPr>
              <p:nvPr/>
            </p:nvSpPr>
            <p:spPr bwMode="auto">
              <a:xfrm>
                <a:off x="6729" y="7392"/>
                <a:ext cx="1228" cy="1120"/>
              </a:xfrm>
              <a:custGeom>
                <a:avLst/>
                <a:gdLst>
                  <a:gd name="T0" fmla="*/ 212 w 1228"/>
                  <a:gd name="T1" fmla="*/ 1 h 1120"/>
                  <a:gd name="T2" fmla="*/ 363 w 1228"/>
                  <a:gd name="T3" fmla="*/ 119 h 1120"/>
                  <a:gd name="T4" fmla="*/ 411 w 1228"/>
                  <a:gd name="T5" fmla="*/ 245 h 1120"/>
                  <a:gd name="T6" fmla="*/ 536 w 1228"/>
                  <a:gd name="T7" fmla="*/ 273 h 1120"/>
                  <a:gd name="T8" fmla="*/ 611 w 1228"/>
                  <a:gd name="T9" fmla="*/ 243 h 1120"/>
                  <a:gd name="T10" fmla="*/ 639 w 1228"/>
                  <a:gd name="T11" fmla="*/ 292 h 1120"/>
                  <a:gd name="T12" fmla="*/ 739 w 1228"/>
                  <a:gd name="T13" fmla="*/ 304 h 1120"/>
                  <a:gd name="T14" fmla="*/ 830 w 1228"/>
                  <a:gd name="T15" fmla="*/ 576 h 1120"/>
                  <a:gd name="T16" fmla="*/ 875 w 1228"/>
                  <a:gd name="T17" fmla="*/ 526 h 1120"/>
                  <a:gd name="T18" fmla="*/ 910 w 1228"/>
                  <a:gd name="T19" fmla="*/ 629 h 1120"/>
                  <a:gd name="T20" fmla="*/ 976 w 1228"/>
                  <a:gd name="T21" fmla="*/ 623 h 1120"/>
                  <a:gd name="T22" fmla="*/ 991 w 1228"/>
                  <a:gd name="T23" fmla="*/ 698 h 1120"/>
                  <a:gd name="T24" fmla="*/ 1109 w 1228"/>
                  <a:gd name="T25" fmla="*/ 763 h 1120"/>
                  <a:gd name="T26" fmla="*/ 1100 w 1228"/>
                  <a:gd name="T27" fmla="*/ 777 h 1120"/>
                  <a:gd name="T28" fmla="*/ 1176 w 1228"/>
                  <a:gd name="T29" fmla="*/ 836 h 1120"/>
                  <a:gd name="T30" fmla="*/ 1228 w 1228"/>
                  <a:gd name="T31" fmla="*/ 827 h 1120"/>
                  <a:gd name="T32" fmla="*/ 1224 w 1228"/>
                  <a:gd name="T33" fmla="*/ 979 h 1120"/>
                  <a:gd name="T34" fmla="*/ 1154 w 1228"/>
                  <a:gd name="T35" fmla="*/ 1120 h 1120"/>
                  <a:gd name="T36" fmla="*/ 1131 w 1228"/>
                  <a:gd name="T37" fmla="*/ 1095 h 1120"/>
                  <a:gd name="T38" fmla="*/ 1117 w 1228"/>
                  <a:gd name="T39" fmla="*/ 1095 h 1120"/>
                  <a:gd name="T40" fmla="*/ 1120 w 1228"/>
                  <a:gd name="T41" fmla="*/ 1022 h 1120"/>
                  <a:gd name="T42" fmla="*/ 1040 w 1228"/>
                  <a:gd name="T43" fmla="*/ 945 h 1120"/>
                  <a:gd name="T44" fmla="*/ 898 w 1228"/>
                  <a:gd name="T45" fmla="*/ 902 h 1120"/>
                  <a:gd name="T46" fmla="*/ 691 w 1228"/>
                  <a:gd name="T47" fmla="*/ 941 h 1120"/>
                  <a:gd name="T48" fmla="*/ 606 w 1228"/>
                  <a:gd name="T49" fmla="*/ 819 h 1120"/>
                  <a:gd name="T50" fmla="*/ 589 w 1228"/>
                  <a:gd name="T51" fmla="*/ 819 h 1120"/>
                  <a:gd name="T52" fmla="*/ 575 w 1228"/>
                  <a:gd name="T53" fmla="*/ 818 h 1120"/>
                  <a:gd name="T54" fmla="*/ 324 w 1228"/>
                  <a:gd name="T55" fmla="*/ 680 h 1120"/>
                  <a:gd name="T56" fmla="*/ 299 w 1228"/>
                  <a:gd name="T57" fmla="*/ 615 h 1120"/>
                  <a:gd name="T58" fmla="*/ 128 w 1228"/>
                  <a:gd name="T59" fmla="*/ 479 h 1120"/>
                  <a:gd name="T60" fmla="*/ 104 w 1228"/>
                  <a:gd name="T61" fmla="*/ 428 h 1120"/>
                  <a:gd name="T62" fmla="*/ 142 w 1228"/>
                  <a:gd name="T63" fmla="*/ 265 h 1120"/>
                  <a:gd name="T64" fmla="*/ 23 w 1228"/>
                  <a:gd name="T65" fmla="*/ 187 h 1120"/>
                  <a:gd name="T66" fmla="*/ 19 w 1228"/>
                  <a:gd name="T67" fmla="*/ 182 h 1120"/>
                  <a:gd name="T68" fmla="*/ 4 w 1228"/>
                  <a:gd name="T69" fmla="*/ 174 h 1120"/>
                  <a:gd name="T70" fmla="*/ 0 w 1228"/>
                  <a:gd name="T71" fmla="*/ 156 h 1120"/>
                  <a:gd name="T72" fmla="*/ 20 w 1228"/>
                  <a:gd name="T73" fmla="*/ 154 h 1120"/>
                  <a:gd name="T74" fmla="*/ 26 w 1228"/>
                  <a:gd name="T75" fmla="*/ 146 h 1120"/>
                  <a:gd name="T76" fmla="*/ 111 w 1228"/>
                  <a:gd name="T77" fmla="*/ 87 h 1120"/>
                  <a:gd name="T78" fmla="*/ 188 w 1228"/>
                  <a:gd name="T79" fmla="*/ 0 h 1120"/>
                  <a:gd name="T80" fmla="*/ 193 w 1228"/>
                  <a:gd name="T81" fmla="*/ 0 h 1120"/>
                  <a:gd name="T82" fmla="*/ 212 w 1228"/>
                  <a:gd name="T83" fmla="*/ 1 h 1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228" h="1120">
                    <a:moveTo>
                      <a:pt x="212" y="1"/>
                    </a:moveTo>
                    <a:lnTo>
                      <a:pt x="363" y="119"/>
                    </a:lnTo>
                    <a:lnTo>
                      <a:pt x="411" y="245"/>
                    </a:lnTo>
                    <a:lnTo>
                      <a:pt x="536" y="273"/>
                    </a:lnTo>
                    <a:lnTo>
                      <a:pt x="611" y="243"/>
                    </a:lnTo>
                    <a:lnTo>
                      <a:pt x="639" y="292"/>
                    </a:lnTo>
                    <a:lnTo>
                      <a:pt x="739" y="304"/>
                    </a:lnTo>
                    <a:lnTo>
                      <a:pt x="830" y="576"/>
                    </a:lnTo>
                    <a:lnTo>
                      <a:pt x="875" y="526"/>
                    </a:lnTo>
                    <a:lnTo>
                      <a:pt x="910" y="629"/>
                    </a:lnTo>
                    <a:lnTo>
                      <a:pt x="976" y="623"/>
                    </a:lnTo>
                    <a:lnTo>
                      <a:pt x="991" y="698"/>
                    </a:lnTo>
                    <a:lnTo>
                      <a:pt x="1109" y="763"/>
                    </a:lnTo>
                    <a:lnTo>
                      <a:pt x="1100" y="777"/>
                    </a:lnTo>
                    <a:lnTo>
                      <a:pt x="1176" y="836"/>
                    </a:lnTo>
                    <a:lnTo>
                      <a:pt x="1228" y="827"/>
                    </a:lnTo>
                    <a:lnTo>
                      <a:pt x="1224" y="979"/>
                    </a:lnTo>
                    <a:lnTo>
                      <a:pt x="1154" y="1120"/>
                    </a:lnTo>
                    <a:lnTo>
                      <a:pt x="1131" y="1095"/>
                    </a:lnTo>
                    <a:lnTo>
                      <a:pt x="1117" y="1095"/>
                    </a:lnTo>
                    <a:lnTo>
                      <a:pt x="1120" y="1022"/>
                    </a:lnTo>
                    <a:lnTo>
                      <a:pt x="1040" y="945"/>
                    </a:lnTo>
                    <a:lnTo>
                      <a:pt x="898" y="902"/>
                    </a:lnTo>
                    <a:lnTo>
                      <a:pt x="691" y="941"/>
                    </a:lnTo>
                    <a:lnTo>
                      <a:pt x="606" y="819"/>
                    </a:lnTo>
                    <a:lnTo>
                      <a:pt x="589" y="819"/>
                    </a:lnTo>
                    <a:lnTo>
                      <a:pt x="575" y="818"/>
                    </a:lnTo>
                    <a:lnTo>
                      <a:pt x="324" y="680"/>
                    </a:lnTo>
                    <a:lnTo>
                      <a:pt x="299" y="615"/>
                    </a:lnTo>
                    <a:lnTo>
                      <a:pt x="128" y="479"/>
                    </a:lnTo>
                    <a:lnTo>
                      <a:pt x="104" y="428"/>
                    </a:lnTo>
                    <a:lnTo>
                      <a:pt x="142" y="265"/>
                    </a:lnTo>
                    <a:lnTo>
                      <a:pt x="23" y="187"/>
                    </a:lnTo>
                    <a:lnTo>
                      <a:pt x="19" y="182"/>
                    </a:lnTo>
                    <a:lnTo>
                      <a:pt x="4" y="174"/>
                    </a:lnTo>
                    <a:lnTo>
                      <a:pt x="0" y="156"/>
                    </a:lnTo>
                    <a:lnTo>
                      <a:pt x="20" y="154"/>
                    </a:lnTo>
                    <a:lnTo>
                      <a:pt x="26" y="146"/>
                    </a:lnTo>
                    <a:lnTo>
                      <a:pt x="111" y="87"/>
                    </a:lnTo>
                    <a:lnTo>
                      <a:pt x="188" y="0"/>
                    </a:lnTo>
                    <a:lnTo>
                      <a:pt x="193" y="0"/>
                    </a:lnTo>
                    <a:lnTo>
                      <a:pt x="212" y="1"/>
                    </a:lnTo>
                    <a:close/>
                  </a:path>
                </a:pathLst>
              </a:custGeom>
              <a:solidFill>
                <a:srgbClr val="996633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45" name="Rectangle 444"/>
              <p:cNvSpPr>
                <a:spLocks noChangeArrowheads="1"/>
              </p:cNvSpPr>
              <p:nvPr/>
            </p:nvSpPr>
            <p:spPr bwMode="auto">
              <a:xfrm>
                <a:off x="7113" y="7832"/>
                <a:ext cx="301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Liberty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46" name="Freeform 445"/>
              <p:cNvSpPr>
                <a:spLocks noEditPoints="1"/>
              </p:cNvSpPr>
              <p:nvPr/>
            </p:nvSpPr>
            <p:spPr bwMode="auto">
              <a:xfrm>
                <a:off x="2275" y="7756"/>
                <a:ext cx="737" cy="618"/>
              </a:xfrm>
              <a:custGeom>
                <a:avLst/>
                <a:gdLst>
                  <a:gd name="T0" fmla="*/ 142 w 737"/>
                  <a:gd name="T1" fmla="*/ 0 h 618"/>
                  <a:gd name="T2" fmla="*/ 713 w 737"/>
                  <a:gd name="T3" fmla="*/ 9 h 618"/>
                  <a:gd name="T4" fmla="*/ 737 w 737"/>
                  <a:gd name="T5" fmla="*/ 9 h 618"/>
                  <a:gd name="T6" fmla="*/ 736 w 737"/>
                  <a:gd name="T7" fmla="*/ 15 h 618"/>
                  <a:gd name="T8" fmla="*/ 709 w 737"/>
                  <a:gd name="T9" fmla="*/ 141 h 618"/>
                  <a:gd name="T10" fmla="*/ 707 w 737"/>
                  <a:gd name="T11" fmla="*/ 143 h 618"/>
                  <a:gd name="T12" fmla="*/ 704 w 737"/>
                  <a:gd name="T13" fmla="*/ 143 h 618"/>
                  <a:gd name="T14" fmla="*/ 641 w 737"/>
                  <a:gd name="T15" fmla="*/ 237 h 618"/>
                  <a:gd name="T16" fmla="*/ 584 w 737"/>
                  <a:gd name="T17" fmla="*/ 243 h 618"/>
                  <a:gd name="T18" fmla="*/ 625 w 737"/>
                  <a:gd name="T19" fmla="*/ 312 h 618"/>
                  <a:gd name="T20" fmla="*/ 542 w 737"/>
                  <a:gd name="T21" fmla="*/ 422 h 618"/>
                  <a:gd name="T22" fmla="*/ 572 w 737"/>
                  <a:gd name="T23" fmla="*/ 554 h 618"/>
                  <a:gd name="T24" fmla="*/ 568 w 737"/>
                  <a:gd name="T25" fmla="*/ 558 h 618"/>
                  <a:gd name="T26" fmla="*/ 552 w 737"/>
                  <a:gd name="T27" fmla="*/ 561 h 618"/>
                  <a:gd name="T28" fmla="*/ 524 w 737"/>
                  <a:gd name="T29" fmla="*/ 614 h 618"/>
                  <a:gd name="T30" fmla="*/ 79 w 737"/>
                  <a:gd name="T31" fmla="*/ 618 h 618"/>
                  <a:gd name="T32" fmla="*/ 72 w 737"/>
                  <a:gd name="T33" fmla="*/ 618 h 618"/>
                  <a:gd name="T34" fmla="*/ 74 w 737"/>
                  <a:gd name="T35" fmla="*/ 540 h 618"/>
                  <a:gd name="T36" fmla="*/ 59 w 737"/>
                  <a:gd name="T37" fmla="*/ 472 h 618"/>
                  <a:gd name="T38" fmla="*/ 60 w 737"/>
                  <a:gd name="T39" fmla="*/ 456 h 618"/>
                  <a:gd name="T40" fmla="*/ 92 w 737"/>
                  <a:gd name="T41" fmla="*/ 262 h 618"/>
                  <a:gd name="T42" fmla="*/ 142 w 737"/>
                  <a:gd name="T43" fmla="*/ 263 h 618"/>
                  <a:gd name="T44" fmla="*/ 136 w 737"/>
                  <a:gd name="T45" fmla="*/ 184 h 618"/>
                  <a:gd name="T46" fmla="*/ 79 w 737"/>
                  <a:gd name="T47" fmla="*/ 108 h 618"/>
                  <a:gd name="T48" fmla="*/ 7 w 737"/>
                  <a:gd name="T49" fmla="*/ 90 h 618"/>
                  <a:gd name="T50" fmla="*/ 1 w 737"/>
                  <a:gd name="T51" fmla="*/ 89 h 618"/>
                  <a:gd name="T52" fmla="*/ 0 w 737"/>
                  <a:gd name="T53" fmla="*/ 86 h 618"/>
                  <a:gd name="T54" fmla="*/ 1 w 737"/>
                  <a:gd name="T55" fmla="*/ 0 h 618"/>
                  <a:gd name="T56" fmla="*/ 142 w 737"/>
                  <a:gd name="T57" fmla="*/ 0 h 618"/>
                  <a:gd name="T58" fmla="*/ 59 w 737"/>
                  <a:gd name="T59" fmla="*/ 472 h 618"/>
                  <a:gd name="T60" fmla="*/ 59 w 737"/>
                  <a:gd name="T61" fmla="*/ 489 h 618"/>
                  <a:gd name="T62" fmla="*/ 43 w 737"/>
                  <a:gd name="T63" fmla="*/ 472 h 618"/>
                  <a:gd name="T64" fmla="*/ 59 w 737"/>
                  <a:gd name="T65" fmla="*/ 472 h 6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737" h="618">
                    <a:moveTo>
                      <a:pt x="142" y="0"/>
                    </a:moveTo>
                    <a:lnTo>
                      <a:pt x="713" y="9"/>
                    </a:lnTo>
                    <a:lnTo>
                      <a:pt x="737" y="9"/>
                    </a:lnTo>
                    <a:lnTo>
                      <a:pt x="736" y="15"/>
                    </a:lnTo>
                    <a:lnTo>
                      <a:pt x="709" y="141"/>
                    </a:lnTo>
                    <a:lnTo>
                      <a:pt x="707" y="143"/>
                    </a:lnTo>
                    <a:lnTo>
                      <a:pt x="704" y="143"/>
                    </a:lnTo>
                    <a:lnTo>
                      <a:pt x="641" y="237"/>
                    </a:lnTo>
                    <a:lnTo>
                      <a:pt x="584" y="243"/>
                    </a:lnTo>
                    <a:lnTo>
                      <a:pt x="625" y="312"/>
                    </a:lnTo>
                    <a:lnTo>
                      <a:pt x="542" y="422"/>
                    </a:lnTo>
                    <a:lnTo>
                      <a:pt x="572" y="554"/>
                    </a:lnTo>
                    <a:lnTo>
                      <a:pt x="568" y="558"/>
                    </a:lnTo>
                    <a:lnTo>
                      <a:pt x="552" y="561"/>
                    </a:lnTo>
                    <a:lnTo>
                      <a:pt x="524" y="614"/>
                    </a:lnTo>
                    <a:lnTo>
                      <a:pt x="79" y="618"/>
                    </a:lnTo>
                    <a:lnTo>
                      <a:pt x="72" y="618"/>
                    </a:lnTo>
                    <a:lnTo>
                      <a:pt x="74" y="540"/>
                    </a:lnTo>
                    <a:lnTo>
                      <a:pt x="59" y="472"/>
                    </a:lnTo>
                    <a:lnTo>
                      <a:pt x="60" y="456"/>
                    </a:lnTo>
                    <a:lnTo>
                      <a:pt x="92" y="262"/>
                    </a:lnTo>
                    <a:lnTo>
                      <a:pt x="142" y="263"/>
                    </a:lnTo>
                    <a:lnTo>
                      <a:pt x="136" y="184"/>
                    </a:lnTo>
                    <a:lnTo>
                      <a:pt x="79" y="108"/>
                    </a:lnTo>
                    <a:lnTo>
                      <a:pt x="7" y="90"/>
                    </a:lnTo>
                    <a:lnTo>
                      <a:pt x="1" y="89"/>
                    </a:lnTo>
                    <a:lnTo>
                      <a:pt x="0" y="86"/>
                    </a:lnTo>
                    <a:lnTo>
                      <a:pt x="1" y="0"/>
                    </a:lnTo>
                    <a:lnTo>
                      <a:pt x="142" y="0"/>
                    </a:lnTo>
                    <a:close/>
                    <a:moveTo>
                      <a:pt x="59" y="472"/>
                    </a:moveTo>
                    <a:lnTo>
                      <a:pt x="59" y="489"/>
                    </a:lnTo>
                    <a:lnTo>
                      <a:pt x="43" y="472"/>
                    </a:lnTo>
                    <a:lnTo>
                      <a:pt x="59" y="472"/>
                    </a:lnTo>
                    <a:close/>
                  </a:path>
                </a:pathLst>
              </a:custGeom>
              <a:solidFill>
                <a:srgbClr val="CCFF66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47" name="Rectangle 446"/>
              <p:cNvSpPr>
                <a:spLocks noChangeArrowheads="1"/>
              </p:cNvSpPr>
              <p:nvPr/>
            </p:nvSpPr>
            <p:spPr bwMode="auto">
              <a:xfrm>
                <a:off x="2549" y="7945"/>
                <a:ext cx="167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Lee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48" name="Freeform 447"/>
              <p:cNvSpPr>
                <a:spLocks/>
              </p:cNvSpPr>
              <p:nvPr/>
            </p:nvSpPr>
            <p:spPr bwMode="auto">
              <a:xfrm>
                <a:off x="4245" y="6076"/>
                <a:ext cx="1051" cy="1194"/>
              </a:xfrm>
              <a:custGeom>
                <a:avLst/>
                <a:gdLst>
                  <a:gd name="T0" fmla="*/ 478 w 1051"/>
                  <a:gd name="T1" fmla="*/ 16 h 1194"/>
                  <a:gd name="T2" fmla="*/ 645 w 1051"/>
                  <a:gd name="T3" fmla="*/ 0 h 1194"/>
                  <a:gd name="T4" fmla="*/ 781 w 1051"/>
                  <a:gd name="T5" fmla="*/ 61 h 1194"/>
                  <a:gd name="T6" fmla="*/ 765 w 1051"/>
                  <a:gd name="T7" fmla="*/ 116 h 1194"/>
                  <a:gd name="T8" fmla="*/ 989 w 1051"/>
                  <a:gd name="T9" fmla="*/ 218 h 1194"/>
                  <a:gd name="T10" fmla="*/ 978 w 1051"/>
                  <a:gd name="T11" fmla="*/ 403 h 1194"/>
                  <a:gd name="T12" fmla="*/ 1011 w 1051"/>
                  <a:gd name="T13" fmla="*/ 420 h 1194"/>
                  <a:gd name="T14" fmla="*/ 1026 w 1051"/>
                  <a:gd name="T15" fmla="*/ 427 h 1194"/>
                  <a:gd name="T16" fmla="*/ 1009 w 1051"/>
                  <a:gd name="T17" fmla="*/ 438 h 1194"/>
                  <a:gd name="T18" fmla="*/ 1051 w 1051"/>
                  <a:gd name="T19" fmla="*/ 472 h 1194"/>
                  <a:gd name="T20" fmla="*/ 944 w 1051"/>
                  <a:gd name="T21" fmla="*/ 549 h 1194"/>
                  <a:gd name="T22" fmla="*/ 938 w 1051"/>
                  <a:gd name="T23" fmla="*/ 648 h 1194"/>
                  <a:gd name="T24" fmla="*/ 847 w 1051"/>
                  <a:gd name="T25" fmla="*/ 811 h 1194"/>
                  <a:gd name="T26" fmla="*/ 893 w 1051"/>
                  <a:gd name="T27" fmla="*/ 851 h 1194"/>
                  <a:gd name="T28" fmla="*/ 894 w 1051"/>
                  <a:gd name="T29" fmla="*/ 854 h 1194"/>
                  <a:gd name="T30" fmla="*/ 881 w 1051"/>
                  <a:gd name="T31" fmla="*/ 867 h 1194"/>
                  <a:gd name="T32" fmla="*/ 881 w 1051"/>
                  <a:gd name="T33" fmla="*/ 867 h 1194"/>
                  <a:gd name="T34" fmla="*/ 653 w 1051"/>
                  <a:gd name="T35" fmla="*/ 1095 h 1194"/>
                  <a:gd name="T36" fmla="*/ 618 w 1051"/>
                  <a:gd name="T37" fmla="*/ 1083 h 1194"/>
                  <a:gd name="T38" fmla="*/ 606 w 1051"/>
                  <a:gd name="T39" fmla="*/ 1092 h 1194"/>
                  <a:gd name="T40" fmla="*/ 602 w 1051"/>
                  <a:gd name="T41" fmla="*/ 1088 h 1194"/>
                  <a:gd name="T42" fmla="*/ 418 w 1051"/>
                  <a:gd name="T43" fmla="*/ 1194 h 1194"/>
                  <a:gd name="T44" fmla="*/ 184 w 1051"/>
                  <a:gd name="T45" fmla="*/ 678 h 1194"/>
                  <a:gd name="T46" fmla="*/ 155 w 1051"/>
                  <a:gd name="T47" fmla="*/ 615 h 1194"/>
                  <a:gd name="T48" fmla="*/ 129 w 1051"/>
                  <a:gd name="T49" fmla="*/ 557 h 1194"/>
                  <a:gd name="T50" fmla="*/ 6 w 1051"/>
                  <a:gd name="T51" fmla="*/ 289 h 1194"/>
                  <a:gd name="T52" fmla="*/ 0 w 1051"/>
                  <a:gd name="T53" fmla="*/ 276 h 1194"/>
                  <a:gd name="T54" fmla="*/ 32 w 1051"/>
                  <a:gd name="T55" fmla="*/ 258 h 1194"/>
                  <a:gd name="T56" fmla="*/ 477 w 1051"/>
                  <a:gd name="T57" fmla="*/ 16 h 1194"/>
                  <a:gd name="T58" fmla="*/ 478 w 1051"/>
                  <a:gd name="T59" fmla="*/ 16 h 1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051" h="1194">
                    <a:moveTo>
                      <a:pt x="478" y="16"/>
                    </a:moveTo>
                    <a:lnTo>
                      <a:pt x="645" y="0"/>
                    </a:lnTo>
                    <a:lnTo>
                      <a:pt x="781" y="61"/>
                    </a:lnTo>
                    <a:lnTo>
                      <a:pt x="765" y="116"/>
                    </a:lnTo>
                    <a:lnTo>
                      <a:pt x="989" y="218"/>
                    </a:lnTo>
                    <a:lnTo>
                      <a:pt x="978" y="403"/>
                    </a:lnTo>
                    <a:lnTo>
                      <a:pt x="1011" y="420"/>
                    </a:lnTo>
                    <a:lnTo>
                      <a:pt x="1026" y="427"/>
                    </a:lnTo>
                    <a:lnTo>
                      <a:pt x="1009" y="438"/>
                    </a:lnTo>
                    <a:lnTo>
                      <a:pt x="1051" y="472"/>
                    </a:lnTo>
                    <a:lnTo>
                      <a:pt x="944" y="549"/>
                    </a:lnTo>
                    <a:lnTo>
                      <a:pt x="938" y="648"/>
                    </a:lnTo>
                    <a:lnTo>
                      <a:pt x="847" y="811"/>
                    </a:lnTo>
                    <a:lnTo>
                      <a:pt x="893" y="851"/>
                    </a:lnTo>
                    <a:lnTo>
                      <a:pt x="894" y="854"/>
                    </a:lnTo>
                    <a:lnTo>
                      <a:pt x="881" y="867"/>
                    </a:lnTo>
                    <a:lnTo>
                      <a:pt x="881" y="867"/>
                    </a:lnTo>
                    <a:lnTo>
                      <a:pt x="653" y="1095"/>
                    </a:lnTo>
                    <a:lnTo>
                      <a:pt x="618" y="1083"/>
                    </a:lnTo>
                    <a:lnTo>
                      <a:pt x="606" y="1092"/>
                    </a:lnTo>
                    <a:lnTo>
                      <a:pt x="602" y="1088"/>
                    </a:lnTo>
                    <a:lnTo>
                      <a:pt x="418" y="1194"/>
                    </a:lnTo>
                    <a:lnTo>
                      <a:pt x="184" y="678"/>
                    </a:lnTo>
                    <a:lnTo>
                      <a:pt x="155" y="615"/>
                    </a:lnTo>
                    <a:lnTo>
                      <a:pt x="129" y="557"/>
                    </a:lnTo>
                    <a:lnTo>
                      <a:pt x="6" y="289"/>
                    </a:lnTo>
                    <a:lnTo>
                      <a:pt x="0" y="276"/>
                    </a:lnTo>
                    <a:lnTo>
                      <a:pt x="32" y="258"/>
                    </a:lnTo>
                    <a:lnTo>
                      <a:pt x="477" y="16"/>
                    </a:lnTo>
                    <a:lnTo>
                      <a:pt x="478" y="16"/>
                    </a:lnTo>
                    <a:close/>
                  </a:path>
                </a:pathLst>
              </a:custGeom>
              <a:solidFill>
                <a:srgbClr val="CCFFCC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49" name="Rectangle 448"/>
              <p:cNvSpPr>
                <a:spLocks noChangeArrowheads="1"/>
              </p:cNvSpPr>
              <p:nvPr/>
            </p:nvSpPr>
            <p:spPr bwMode="auto">
              <a:xfrm>
                <a:off x="4617" y="6716"/>
                <a:ext cx="362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Laurens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50" name="Freeform 449"/>
              <p:cNvSpPr>
                <a:spLocks/>
              </p:cNvSpPr>
              <p:nvPr/>
            </p:nvSpPr>
            <p:spPr bwMode="auto">
              <a:xfrm>
                <a:off x="4296" y="9292"/>
                <a:ext cx="403" cy="711"/>
              </a:xfrm>
              <a:custGeom>
                <a:avLst/>
                <a:gdLst>
                  <a:gd name="T0" fmla="*/ 294 w 403"/>
                  <a:gd name="T1" fmla="*/ 2 h 711"/>
                  <a:gd name="T2" fmla="*/ 351 w 403"/>
                  <a:gd name="T3" fmla="*/ 0 h 711"/>
                  <a:gd name="T4" fmla="*/ 402 w 403"/>
                  <a:gd name="T5" fmla="*/ 1 h 711"/>
                  <a:gd name="T6" fmla="*/ 403 w 403"/>
                  <a:gd name="T7" fmla="*/ 38 h 711"/>
                  <a:gd name="T8" fmla="*/ 403 w 403"/>
                  <a:gd name="T9" fmla="*/ 529 h 711"/>
                  <a:gd name="T10" fmla="*/ 401 w 403"/>
                  <a:gd name="T11" fmla="*/ 663 h 711"/>
                  <a:gd name="T12" fmla="*/ 380 w 403"/>
                  <a:gd name="T13" fmla="*/ 656 h 711"/>
                  <a:gd name="T14" fmla="*/ 323 w 403"/>
                  <a:gd name="T15" fmla="*/ 711 h 711"/>
                  <a:gd name="T16" fmla="*/ 316 w 403"/>
                  <a:gd name="T17" fmla="*/ 705 h 711"/>
                  <a:gd name="T18" fmla="*/ 315 w 403"/>
                  <a:gd name="T19" fmla="*/ 703 h 711"/>
                  <a:gd name="T20" fmla="*/ 274 w 403"/>
                  <a:gd name="T21" fmla="*/ 499 h 711"/>
                  <a:gd name="T22" fmla="*/ 33 w 403"/>
                  <a:gd name="T23" fmla="*/ 493 h 711"/>
                  <a:gd name="T24" fmla="*/ 5 w 403"/>
                  <a:gd name="T25" fmla="*/ 335 h 711"/>
                  <a:gd name="T26" fmla="*/ 0 w 403"/>
                  <a:gd name="T27" fmla="*/ 335 h 711"/>
                  <a:gd name="T28" fmla="*/ 0 w 403"/>
                  <a:gd name="T29" fmla="*/ 268 h 711"/>
                  <a:gd name="T30" fmla="*/ 54 w 403"/>
                  <a:gd name="T31" fmla="*/ 257 h 711"/>
                  <a:gd name="T32" fmla="*/ 58 w 403"/>
                  <a:gd name="T33" fmla="*/ 79 h 711"/>
                  <a:gd name="T34" fmla="*/ 283 w 403"/>
                  <a:gd name="T35" fmla="*/ 80 h 711"/>
                  <a:gd name="T36" fmla="*/ 264 w 403"/>
                  <a:gd name="T37" fmla="*/ 3 h 711"/>
                  <a:gd name="T38" fmla="*/ 268 w 403"/>
                  <a:gd name="T39" fmla="*/ 2 h 711"/>
                  <a:gd name="T40" fmla="*/ 285 w 403"/>
                  <a:gd name="T41" fmla="*/ 1 h 711"/>
                  <a:gd name="T42" fmla="*/ 294 w 403"/>
                  <a:gd name="T43" fmla="*/ 2 h 7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403" h="711">
                    <a:moveTo>
                      <a:pt x="294" y="2"/>
                    </a:moveTo>
                    <a:lnTo>
                      <a:pt x="351" y="0"/>
                    </a:lnTo>
                    <a:lnTo>
                      <a:pt x="402" y="1"/>
                    </a:lnTo>
                    <a:lnTo>
                      <a:pt x="403" y="38"/>
                    </a:lnTo>
                    <a:lnTo>
                      <a:pt x="403" y="529"/>
                    </a:lnTo>
                    <a:lnTo>
                      <a:pt x="401" y="663"/>
                    </a:lnTo>
                    <a:lnTo>
                      <a:pt x="380" y="656"/>
                    </a:lnTo>
                    <a:lnTo>
                      <a:pt x="323" y="711"/>
                    </a:lnTo>
                    <a:lnTo>
                      <a:pt x="316" y="705"/>
                    </a:lnTo>
                    <a:lnTo>
                      <a:pt x="315" y="703"/>
                    </a:lnTo>
                    <a:lnTo>
                      <a:pt x="274" y="499"/>
                    </a:lnTo>
                    <a:lnTo>
                      <a:pt x="33" y="493"/>
                    </a:lnTo>
                    <a:lnTo>
                      <a:pt x="5" y="335"/>
                    </a:lnTo>
                    <a:lnTo>
                      <a:pt x="0" y="335"/>
                    </a:lnTo>
                    <a:lnTo>
                      <a:pt x="0" y="268"/>
                    </a:lnTo>
                    <a:lnTo>
                      <a:pt x="54" y="257"/>
                    </a:lnTo>
                    <a:lnTo>
                      <a:pt x="58" y="79"/>
                    </a:lnTo>
                    <a:lnTo>
                      <a:pt x="283" y="80"/>
                    </a:lnTo>
                    <a:lnTo>
                      <a:pt x="264" y="3"/>
                    </a:lnTo>
                    <a:lnTo>
                      <a:pt x="268" y="2"/>
                    </a:lnTo>
                    <a:lnTo>
                      <a:pt x="285" y="1"/>
                    </a:lnTo>
                    <a:lnTo>
                      <a:pt x="294" y="2"/>
                    </a:lnTo>
                    <a:close/>
                  </a:path>
                </a:pathLst>
              </a:custGeom>
              <a:solidFill>
                <a:srgbClr val="CCCCCC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51" name="Rectangle 450"/>
              <p:cNvSpPr>
                <a:spLocks noChangeArrowheads="1"/>
              </p:cNvSpPr>
              <p:nvPr/>
            </p:nvSpPr>
            <p:spPr bwMode="auto">
              <a:xfrm>
                <a:off x="4390" y="9506"/>
                <a:ext cx="278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Lanier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52" name="Freeform 451"/>
              <p:cNvSpPr>
                <a:spLocks/>
              </p:cNvSpPr>
              <p:nvPr/>
            </p:nvSpPr>
            <p:spPr bwMode="auto">
              <a:xfrm>
                <a:off x="2397" y="5053"/>
                <a:ext cx="405" cy="570"/>
              </a:xfrm>
              <a:custGeom>
                <a:avLst/>
                <a:gdLst>
                  <a:gd name="T0" fmla="*/ 404 w 405"/>
                  <a:gd name="T1" fmla="*/ 0 h 570"/>
                  <a:gd name="T2" fmla="*/ 405 w 405"/>
                  <a:gd name="T3" fmla="*/ 34 h 570"/>
                  <a:gd name="T4" fmla="*/ 400 w 405"/>
                  <a:gd name="T5" fmla="*/ 535 h 570"/>
                  <a:gd name="T6" fmla="*/ 347 w 405"/>
                  <a:gd name="T7" fmla="*/ 570 h 570"/>
                  <a:gd name="T8" fmla="*/ 260 w 405"/>
                  <a:gd name="T9" fmla="*/ 569 h 570"/>
                  <a:gd name="T10" fmla="*/ 262 w 405"/>
                  <a:gd name="T11" fmla="*/ 456 h 570"/>
                  <a:gd name="T12" fmla="*/ 69 w 405"/>
                  <a:gd name="T13" fmla="*/ 445 h 570"/>
                  <a:gd name="T14" fmla="*/ 0 w 405"/>
                  <a:gd name="T15" fmla="*/ 445 h 570"/>
                  <a:gd name="T16" fmla="*/ 1 w 405"/>
                  <a:gd name="T17" fmla="*/ 360 h 570"/>
                  <a:gd name="T18" fmla="*/ 38 w 405"/>
                  <a:gd name="T19" fmla="*/ 343 h 570"/>
                  <a:gd name="T20" fmla="*/ 39 w 405"/>
                  <a:gd name="T21" fmla="*/ 103 h 570"/>
                  <a:gd name="T22" fmla="*/ 39 w 405"/>
                  <a:gd name="T23" fmla="*/ 29 h 570"/>
                  <a:gd name="T24" fmla="*/ 60 w 405"/>
                  <a:gd name="T25" fmla="*/ 29 h 570"/>
                  <a:gd name="T26" fmla="*/ 258 w 405"/>
                  <a:gd name="T27" fmla="*/ 26 h 570"/>
                  <a:gd name="T28" fmla="*/ 259 w 405"/>
                  <a:gd name="T29" fmla="*/ 0 h 570"/>
                  <a:gd name="T30" fmla="*/ 364 w 405"/>
                  <a:gd name="T31" fmla="*/ 0 h 570"/>
                  <a:gd name="T32" fmla="*/ 404 w 405"/>
                  <a:gd name="T33" fmla="*/ 0 h 5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05" h="570">
                    <a:moveTo>
                      <a:pt x="404" y="0"/>
                    </a:moveTo>
                    <a:lnTo>
                      <a:pt x="405" y="34"/>
                    </a:lnTo>
                    <a:lnTo>
                      <a:pt x="400" y="535"/>
                    </a:lnTo>
                    <a:lnTo>
                      <a:pt x="347" y="570"/>
                    </a:lnTo>
                    <a:lnTo>
                      <a:pt x="260" y="569"/>
                    </a:lnTo>
                    <a:lnTo>
                      <a:pt x="262" y="456"/>
                    </a:lnTo>
                    <a:lnTo>
                      <a:pt x="69" y="445"/>
                    </a:lnTo>
                    <a:lnTo>
                      <a:pt x="0" y="445"/>
                    </a:lnTo>
                    <a:lnTo>
                      <a:pt x="1" y="360"/>
                    </a:lnTo>
                    <a:lnTo>
                      <a:pt x="38" y="343"/>
                    </a:lnTo>
                    <a:lnTo>
                      <a:pt x="39" y="103"/>
                    </a:lnTo>
                    <a:lnTo>
                      <a:pt x="39" y="29"/>
                    </a:lnTo>
                    <a:lnTo>
                      <a:pt x="60" y="29"/>
                    </a:lnTo>
                    <a:lnTo>
                      <a:pt x="258" y="26"/>
                    </a:lnTo>
                    <a:lnTo>
                      <a:pt x="259" y="0"/>
                    </a:lnTo>
                    <a:lnTo>
                      <a:pt x="364" y="0"/>
                    </a:lnTo>
                    <a:lnTo>
                      <a:pt x="404" y="0"/>
                    </a:lnTo>
                    <a:close/>
                  </a:path>
                </a:pathLst>
              </a:custGeom>
              <a:pattFill prst="wdUpDiag">
                <a:fgClr>
                  <a:srgbClr val="009933"/>
                </a:fgClr>
                <a:bgClr>
                  <a:schemeClr val="bg1"/>
                </a:bgClr>
              </a:patt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53" name="Rectangle 452"/>
              <p:cNvSpPr>
                <a:spLocks noChangeArrowheads="1"/>
              </p:cNvSpPr>
              <p:nvPr/>
            </p:nvSpPr>
            <p:spPr bwMode="auto">
              <a:xfrm>
                <a:off x="2482" y="5218"/>
                <a:ext cx="284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Lamar</a:t>
                </a:r>
                <a:endParaRPr lang="en-US" sz="1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54" name="Freeform 453"/>
              <p:cNvSpPr>
                <a:spLocks/>
              </p:cNvSpPr>
              <p:nvPr/>
            </p:nvSpPr>
            <p:spPr bwMode="auto">
              <a:xfrm>
                <a:off x="3199" y="5088"/>
                <a:ext cx="814" cy="717"/>
              </a:xfrm>
              <a:custGeom>
                <a:avLst/>
                <a:gdLst>
                  <a:gd name="T0" fmla="*/ 674 w 814"/>
                  <a:gd name="T1" fmla="*/ 0 h 717"/>
                  <a:gd name="T2" fmla="*/ 683 w 814"/>
                  <a:gd name="T3" fmla="*/ 5 h 717"/>
                  <a:gd name="T4" fmla="*/ 687 w 814"/>
                  <a:gd name="T5" fmla="*/ 2 h 717"/>
                  <a:gd name="T6" fmla="*/ 702 w 814"/>
                  <a:gd name="T7" fmla="*/ 91 h 717"/>
                  <a:gd name="T8" fmla="*/ 774 w 814"/>
                  <a:gd name="T9" fmla="*/ 395 h 717"/>
                  <a:gd name="T10" fmla="*/ 814 w 814"/>
                  <a:gd name="T11" fmla="*/ 546 h 717"/>
                  <a:gd name="T12" fmla="*/ 804 w 814"/>
                  <a:gd name="T13" fmla="*/ 553 h 717"/>
                  <a:gd name="T14" fmla="*/ 769 w 814"/>
                  <a:gd name="T15" fmla="*/ 577 h 717"/>
                  <a:gd name="T16" fmla="*/ 726 w 814"/>
                  <a:gd name="T17" fmla="*/ 605 h 717"/>
                  <a:gd name="T18" fmla="*/ 676 w 814"/>
                  <a:gd name="T19" fmla="*/ 635 h 717"/>
                  <a:gd name="T20" fmla="*/ 574 w 814"/>
                  <a:gd name="T21" fmla="*/ 695 h 717"/>
                  <a:gd name="T22" fmla="*/ 538 w 814"/>
                  <a:gd name="T23" fmla="*/ 717 h 717"/>
                  <a:gd name="T24" fmla="*/ 533 w 814"/>
                  <a:gd name="T25" fmla="*/ 712 h 717"/>
                  <a:gd name="T26" fmla="*/ 388 w 814"/>
                  <a:gd name="T27" fmla="*/ 627 h 717"/>
                  <a:gd name="T28" fmla="*/ 281 w 814"/>
                  <a:gd name="T29" fmla="*/ 627 h 717"/>
                  <a:gd name="T30" fmla="*/ 189 w 814"/>
                  <a:gd name="T31" fmla="*/ 492 h 717"/>
                  <a:gd name="T32" fmla="*/ 188 w 814"/>
                  <a:gd name="T33" fmla="*/ 490 h 717"/>
                  <a:gd name="T34" fmla="*/ 190 w 814"/>
                  <a:gd name="T35" fmla="*/ 483 h 717"/>
                  <a:gd name="T36" fmla="*/ 163 w 814"/>
                  <a:gd name="T37" fmla="*/ 322 h 717"/>
                  <a:gd name="T38" fmla="*/ 0 w 814"/>
                  <a:gd name="T39" fmla="*/ 125 h 717"/>
                  <a:gd name="T40" fmla="*/ 2 w 814"/>
                  <a:gd name="T41" fmla="*/ 114 h 717"/>
                  <a:gd name="T42" fmla="*/ 127 w 814"/>
                  <a:gd name="T43" fmla="*/ 92 h 717"/>
                  <a:gd name="T44" fmla="*/ 480 w 814"/>
                  <a:gd name="T45" fmla="*/ 30 h 717"/>
                  <a:gd name="T46" fmla="*/ 481 w 814"/>
                  <a:gd name="T47" fmla="*/ 30 h 717"/>
                  <a:gd name="T48" fmla="*/ 673 w 814"/>
                  <a:gd name="T49" fmla="*/ 0 h 717"/>
                  <a:gd name="T50" fmla="*/ 674 w 814"/>
                  <a:gd name="T51" fmla="*/ 0 h 7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814" h="717">
                    <a:moveTo>
                      <a:pt x="674" y="0"/>
                    </a:moveTo>
                    <a:lnTo>
                      <a:pt x="683" y="5"/>
                    </a:lnTo>
                    <a:lnTo>
                      <a:pt x="687" y="2"/>
                    </a:lnTo>
                    <a:lnTo>
                      <a:pt x="702" y="91"/>
                    </a:lnTo>
                    <a:lnTo>
                      <a:pt x="774" y="395"/>
                    </a:lnTo>
                    <a:lnTo>
                      <a:pt x="814" y="546"/>
                    </a:lnTo>
                    <a:lnTo>
                      <a:pt x="804" y="553"/>
                    </a:lnTo>
                    <a:lnTo>
                      <a:pt x="769" y="577"/>
                    </a:lnTo>
                    <a:lnTo>
                      <a:pt x="726" y="605"/>
                    </a:lnTo>
                    <a:lnTo>
                      <a:pt x="676" y="635"/>
                    </a:lnTo>
                    <a:lnTo>
                      <a:pt x="574" y="695"/>
                    </a:lnTo>
                    <a:lnTo>
                      <a:pt x="538" y="717"/>
                    </a:lnTo>
                    <a:lnTo>
                      <a:pt x="533" y="712"/>
                    </a:lnTo>
                    <a:lnTo>
                      <a:pt x="388" y="627"/>
                    </a:lnTo>
                    <a:lnTo>
                      <a:pt x="281" y="627"/>
                    </a:lnTo>
                    <a:lnTo>
                      <a:pt x="189" y="492"/>
                    </a:lnTo>
                    <a:lnTo>
                      <a:pt x="188" y="490"/>
                    </a:lnTo>
                    <a:lnTo>
                      <a:pt x="190" y="483"/>
                    </a:lnTo>
                    <a:lnTo>
                      <a:pt x="163" y="322"/>
                    </a:lnTo>
                    <a:lnTo>
                      <a:pt x="0" y="125"/>
                    </a:lnTo>
                    <a:lnTo>
                      <a:pt x="2" y="114"/>
                    </a:lnTo>
                    <a:lnTo>
                      <a:pt x="127" y="92"/>
                    </a:lnTo>
                    <a:lnTo>
                      <a:pt x="480" y="30"/>
                    </a:lnTo>
                    <a:lnTo>
                      <a:pt x="481" y="30"/>
                    </a:lnTo>
                    <a:lnTo>
                      <a:pt x="673" y="0"/>
                    </a:lnTo>
                    <a:lnTo>
                      <a:pt x="674" y="0"/>
                    </a:lnTo>
                    <a:close/>
                  </a:path>
                </a:pathLst>
              </a:custGeom>
              <a:solidFill>
                <a:srgbClr val="990000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55" name="Rectangle 454"/>
              <p:cNvSpPr>
                <a:spLocks noChangeArrowheads="1"/>
              </p:cNvSpPr>
              <p:nvPr/>
            </p:nvSpPr>
            <p:spPr bwMode="auto">
              <a:xfrm>
                <a:off x="3539" y="5327"/>
                <a:ext cx="267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Jones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56" name="Freeform 455"/>
              <p:cNvSpPr>
                <a:spLocks/>
              </p:cNvSpPr>
              <p:nvPr/>
            </p:nvSpPr>
            <p:spPr bwMode="auto">
              <a:xfrm>
                <a:off x="4723" y="5852"/>
                <a:ext cx="926" cy="657"/>
              </a:xfrm>
              <a:custGeom>
                <a:avLst/>
                <a:gdLst>
                  <a:gd name="T0" fmla="*/ 772 w 926"/>
                  <a:gd name="T1" fmla="*/ 0 h 657"/>
                  <a:gd name="T2" fmla="*/ 783 w 926"/>
                  <a:gd name="T3" fmla="*/ 16 h 657"/>
                  <a:gd name="T4" fmla="*/ 926 w 926"/>
                  <a:gd name="T5" fmla="*/ 126 h 657"/>
                  <a:gd name="T6" fmla="*/ 926 w 926"/>
                  <a:gd name="T7" fmla="*/ 126 h 657"/>
                  <a:gd name="T8" fmla="*/ 894 w 926"/>
                  <a:gd name="T9" fmla="*/ 195 h 657"/>
                  <a:gd name="T10" fmla="*/ 810 w 926"/>
                  <a:gd name="T11" fmla="*/ 286 h 657"/>
                  <a:gd name="T12" fmla="*/ 873 w 926"/>
                  <a:gd name="T13" fmla="*/ 368 h 657"/>
                  <a:gd name="T14" fmla="*/ 642 w 926"/>
                  <a:gd name="T15" fmla="*/ 511 h 657"/>
                  <a:gd name="T16" fmla="*/ 696 w 926"/>
                  <a:gd name="T17" fmla="*/ 609 h 657"/>
                  <a:gd name="T18" fmla="*/ 636 w 926"/>
                  <a:gd name="T19" fmla="*/ 608 h 657"/>
                  <a:gd name="T20" fmla="*/ 628 w 926"/>
                  <a:gd name="T21" fmla="*/ 657 h 657"/>
                  <a:gd name="T22" fmla="*/ 566 w 926"/>
                  <a:gd name="T23" fmla="*/ 639 h 657"/>
                  <a:gd name="T24" fmla="*/ 548 w 926"/>
                  <a:gd name="T25" fmla="*/ 651 h 657"/>
                  <a:gd name="T26" fmla="*/ 533 w 926"/>
                  <a:gd name="T27" fmla="*/ 644 h 657"/>
                  <a:gd name="T28" fmla="*/ 500 w 926"/>
                  <a:gd name="T29" fmla="*/ 627 h 657"/>
                  <a:gd name="T30" fmla="*/ 511 w 926"/>
                  <a:gd name="T31" fmla="*/ 442 h 657"/>
                  <a:gd name="T32" fmla="*/ 287 w 926"/>
                  <a:gd name="T33" fmla="*/ 340 h 657"/>
                  <a:gd name="T34" fmla="*/ 303 w 926"/>
                  <a:gd name="T35" fmla="*/ 285 h 657"/>
                  <a:gd name="T36" fmla="*/ 167 w 926"/>
                  <a:gd name="T37" fmla="*/ 224 h 657"/>
                  <a:gd name="T38" fmla="*/ 0 w 926"/>
                  <a:gd name="T39" fmla="*/ 240 h 657"/>
                  <a:gd name="T40" fmla="*/ 2 w 926"/>
                  <a:gd name="T41" fmla="*/ 227 h 657"/>
                  <a:gd name="T42" fmla="*/ 17 w 926"/>
                  <a:gd name="T43" fmla="*/ 138 h 657"/>
                  <a:gd name="T44" fmla="*/ 17 w 926"/>
                  <a:gd name="T45" fmla="*/ 132 h 657"/>
                  <a:gd name="T46" fmla="*/ 183 w 926"/>
                  <a:gd name="T47" fmla="*/ 64 h 657"/>
                  <a:gd name="T48" fmla="*/ 273 w 926"/>
                  <a:gd name="T49" fmla="*/ 27 h 657"/>
                  <a:gd name="T50" fmla="*/ 333 w 926"/>
                  <a:gd name="T51" fmla="*/ 112 h 657"/>
                  <a:gd name="T52" fmla="*/ 725 w 926"/>
                  <a:gd name="T53" fmla="*/ 2 h 657"/>
                  <a:gd name="T54" fmla="*/ 772 w 926"/>
                  <a:gd name="T55" fmla="*/ 0 h 6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926" h="657">
                    <a:moveTo>
                      <a:pt x="772" y="0"/>
                    </a:moveTo>
                    <a:lnTo>
                      <a:pt x="783" y="16"/>
                    </a:lnTo>
                    <a:lnTo>
                      <a:pt x="926" y="126"/>
                    </a:lnTo>
                    <a:lnTo>
                      <a:pt x="926" y="126"/>
                    </a:lnTo>
                    <a:lnTo>
                      <a:pt x="894" y="195"/>
                    </a:lnTo>
                    <a:lnTo>
                      <a:pt x="810" y="286"/>
                    </a:lnTo>
                    <a:lnTo>
                      <a:pt x="873" y="368"/>
                    </a:lnTo>
                    <a:lnTo>
                      <a:pt x="642" y="511"/>
                    </a:lnTo>
                    <a:lnTo>
                      <a:pt x="696" y="609"/>
                    </a:lnTo>
                    <a:lnTo>
                      <a:pt x="636" y="608"/>
                    </a:lnTo>
                    <a:lnTo>
                      <a:pt x="628" y="657"/>
                    </a:lnTo>
                    <a:lnTo>
                      <a:pt x="566" y="639"/>
                    </a:lnTo>
                    <a:lnTo>
                      <a:pt x="548" y="651"/>
                    </a:lnTo>
                    <a:lnTo>
                      <a:pt x="533" y="644"/>
                    </a:lnTo>
                    <a:lnTo>
                      <a:pt x="500" y="627"/>
                    </a:lnTo>
                    <a:lnTo>
                      <a:pt x="511" y="442"/>
                    </a:lnTo>
                    <a:lnTo>
                      <a:pt x="287" y="340"/>
                    </a:lnTo>
                    <a:lnTo>
                      <a:pt x="303" y="285"/>
                    </a:lnTo>
                    <a:lnTo>
                      <a:pt x="167" y="224"/>
                    </a:lnTo>
                    <a:lnTo>
                      <a:pt x="0" y="240"/>
                    </a:lnTo>
                    <a:lnTo>
                      <a:pt x="2" y="227"/>
                    </a:lnTo>
                    <a:lnTo>
                      <a:pt x="17" y="138"/>
                    </a:lnTo>
                    <a:lnTo>
                      <a:pt x="17" y="132"/>
                    </a:lnTo>
                    <a:lnTo>
                      <a:pt x="183" y="64"/>
                    </a:lnTo>
                    <a:lnTo>
                      <a:pt x="273" y="27"/>
                    </a:lnTo>
                    <a:lnTo>
                      <a:pt x="333" y="112"/>
                    </a:lnTo>
                    <a:lnTo>
                      <a:pt x="725" y="2"/>
                    </a:lnTo>
                    <a:lnTo>
                      <a:pt x="772" y="0"/>
                    </a:lnTo>
                    <a:close/>
                  </a:path>
                </a:pathLst>
              </a:custGeom>
              <a:noFill/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57" name="Rectangle 456"/>
              <p:cNvSpPr>
                <a:spLocks noChangeArrowheads="1"/>
              </p:cNvSpPr>
              <p:nvPr/>
            </p:nvSpPr>
            <p:spPr bwMode="auto">
              <a:xfrm>
                <a:off x="5109" y="6061"/>
                <a:ext cx="379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Johnson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58" name="Freeform 457"/>
              <p:cNvSpPr>
                <a:spLocks/>
              </p:cNvSpPr>
              <p:nvPr/>
            </p:nvSpPr>
            <p:spPr bwMode="auto">
              <a:xfrm>
                <a:off x="6156" y="5576"/>
                <a:ext cx="674" cy="729"/>
              </a:xfrm>
              <a:custGeom>
                <a:avLst/>
                <a:gdLst>
                  <a:gd name="T0" fmla="*/ 674 w 674"/>
                  <a:gd name="T1" fmla="*/ 93 h 729"/>
                  <a:gd name="T2" fmla="*/ 609 w 674"/>
                  <a:gd name="T3" fmla="*/ 265 h 729"/>
                  <a:gd name="T4" fmla="*/ 496 w 674"/>
                  <a:gd name="T5" fmla="*/ 573 h 729"/>
                  <a:gd name="T6" fmla="*/ 566 w 674"/>
                  <a:gd name="T7" fmla="*/ 631 h 729"/>
                  <a:gd name="T8" fmla="*/ 511 w 674"/>
                  <a:gd name="T9" fmla="*/ 650 h 729"/>
                  <a:gd name="T10" fmla="*/ 310 w 674"/>
                  <a:gd name="T11" fmla="*/ 713 h 729"/>
                  <a:gd name="T12" fmla="*/ 260 w 674"/>
                  <a:gd name="T13" fmla="*/ 729 h 729"/>
                  <a:gd name="T14" fmla="*/ 116 w 674"/>
                  <a:gd name="T15" fmla="*/ 610 h 729"/>
                  <a:gd name="T16" fmla="*/ 26 w 674"/>
                  <a:gd name="T17" fmla="*/ 353 h 729"/>
                  <a:gd name="T18" fmla="*/ 5 w 674"/>
                  <a:gd name="T19" fmla="*/ 296 h 729"/>
                  <a:gd name="T20" fmla="*/ 0 w 674"/>
                  <a:gd name="T21" fmla="*/ 281 h 729"/>
                  <a:gd name="T22" fmla="*/ 43 w 674"/>
                  <a:gd name="T23" fmla="*/ 147 h 729"/>
                  <a:gd name="T24" fmla="*/ 118 w 674"/>
                  <a:gd name="T25" fmla="*/ 78 h 729"/>
                  <a:gd name="T26" fmla="*/ 339 w 674"/>
                  <a:gd name="T27" fmla="*/ 63 h 729"/>
                  <a:gd name="T28" fmla="*/ 514 w 674"/>
                  <a:gd name="T29" fmla="*/ 0 h 729"/>
                  <a:gd name="T30" fmla="*/ 666 w 674"/>
                  <a:gd name="T31" fmla="*/ 88 h 729"/>
                  <a:gd name="T32" fmla="*/ 674 w 674"/>
                  <a:gd name="T33" fmla="*/ 93 h 7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74" h="729">
                    <a:moveTo>
                      <a:pt x="674" y="93"/>
                    </a:moveTo>
                    <a:lnTo>
                      <a:pt x="609" y="265"/>
                    </a:lnTo>
                    <a:lnTo>
                      <a:pt x="496" y="573"/>
                    </a:lnTo>
                    <a:lnTo>
                      <a:pt x="566" y="631"/>
                    </a:lnTo>
                    <a:lnTo>
                      <a:pt x="511" y="650"/>
                    </a:lnTo>
                    <a:lnTo>
                      <a:pt x="310" y="713"/>
                    </a:lnTo>
                    <a:lnTo>
                      <a:pt x="260" y="729"/>
                    </a:lnTo>
                    <a:lnTo>
                      <a:pt x="116" y="610"/>
                    </a:lnTo>
                    <a:lnTo>
                      <a:pt x="26" y="353"/>
                    </a:lnTo>
                    <a:lnTo>
                      <a:pt x="5" y="296"/>
                    </a:lnTo>
                    <a:lnTo>
                      <a:pt x="0" y="281"/>
                    </a:lnTo>
                    <a:lnTo>
                      <a:pt x="43" y="147"/>
                    </a:lnTo>
                    <a:lnTo>
                      <a:pt x="118" y="78"/>
                    </a:lnTo>
                    <a:lnTo>
                      <a:pt x="339" y="63"/>
                    </a:lnTo>
                    <a:lnTo>
                      <a:pt x="514" y="0"/>
                    </a:lnTo>
                    <a:lnTo>
                      <a:pt x="666" y="88"/>
                    </a:lnTo>
                    <a:lnTo>
                      <a:pt x="674" y="93"/>
                    </a:lnTo>
                    <a:close/>
                  </a:path>
                </a:pathLst>
              </a:custGeom>
              <a:solidFill>
                <a:srgbClr val="FF6600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59" name="Rectangle 458"/>
              <p:cNvSpPr>
                <a:spLocks noChangeArrowheads="1"/>
              </p:cNvSpPr>
              <p:nvPr/>
            </p:nvSpPr>
            <p:spPr bwMode="auto">
              <a:xfrm>
                <a:off x="6296" y="5820"/>
                <a:ext cx="340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Jenkins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60" name="Freeform 459"/>
              <p:cNvSpPr>
                <a:spLocks/>
              </p:cNvSpPr>
              <p:nvPr/>
            </p:nvSpPr>
            <p:spPr bwMode="auto">
              <a:xfrm>
                <a:off x="5246" y="4821"/>
                <a:ext cx="760" cy="1159"/>
              </a:xfrm>
              <a:custGeom>
                <a:avLst/>
                <a:gdLst>
                  <a:gd name="T0" fmla="*/ 508 w 760"/>
                  <a:gd name="T1" fmla="*/ 4 h 1159"/>
                  <a:gd name="T2" fmla="*/ 544 w 760"/>
                  <a:gd name="T3" fmla="*/ 3 h 1159"/>
                  <a:gd name="T4" fmla="*/ 546 w 760"/>
                  <a:gd name="T5" fmla="*/ 1 h 1159"/>
                  <a:gd name="T6" fmla="*/ 553 w 760"/>
                  <a:gd name="T7" fmla="*/ 0 h 1159"/>
                  <a:gd name="T8" fmla="*/ 693 w 760"/>
                  <a:gd name="T9" fmla="*/ 95 h 1159"/>
                  <a:gd name="T10" fmla="*/ 698 w 760"/>
                  <a:gd name="T11" fmla="*/ 96 h 1159"/>
                  <a:gd name="T12" fmla="*/ 703 w 760"/>
                  <a:gd name="T13" fmla="*/ 98 h 1159"/>
                  <a:gd name="T14" fmla="*/ 760 w 760"/>
                  <a:gd name="T15" fmla="*/ 172 h 1159"/>
                  <a:gd name="T16" fmla="*/ 656 w 760"/>
                  <a:gd name="T17" fmla="*/ 526 h 1159"/>
                  <a:gd name="T18" fmla="*/ 690 w 760"/>
                  <a:gd name="T19" fmla="*/ 788 h 1159"/>
                  <a:gd name="T20" fmla="*/ 649 w 760"/>
                  <a:gd name="T21" fmla="*/ 911 h 1159"/>
                  <a:gd name="T22" fmla="*/ 612 w 760"/>
                  <a:gd name="T23" fmla="*/ 1002 h 1159"/>
                  <a:gd name="T24" fmla="*/ 609 w 760"/>
                  <a:gd name="T25" fmla="*/ 1002 h 1159"/>
                  <a:gd name="T26" fmla="*/ 430 w 760"/>
                  <a:gd name="T27" fmla="*/ 1054 h 1159"/>
                  <a:gd name="T28" fmla="*/ 467 w 760"/>
                  <a:gd name="T29" fmla="*/ 1120 h 1159"/>
                  <a:gd name="T30" fmla="*/ 409 w 760"/>
                  <a:gd name="T31" fmla="*/ 1159 h 1159"/>
                  <a:gd name="T32" fmla="*/ 403 w 760"/>
                  <a:gd name="T33" fmla="*/ 1157 h 1159"/>
                  <a:gd name="T34" fmla="*/ 403 w 760"/>
                  <a:gd name="T35" fmla="*/ 1157 h 1159"/>
                  <a:gd name="T36" fmla="*/ 260 w 760"/>
                  <a:gd name="T37" fmla="*/ 1047 h 1159"/>
                  <a:gd name="T38" fmla="*/ 249 w 760"/>
                  <a:gd name="T39" fmla="*/ 1031 h 1159"/>
                  <a:gd name="T40" fmla="*/ 240 w 760"/>
                  <a:gd name="T41" fmla="*/ 1008 h 1159"/>
                  <a:gd name="T42" fmla="*/ 267 w 760"/>
                  <a:gd name="T43" fmla="*/ 831 h 1159"/>
                  <a:gd name="T44" fmla="*/ 217 w 760"/>
                  <a:gd name="T45" fmla="*/ 768 h 1159"/>
                  <a:gd name="T46" fmla="*/ 197 w 760"/>
                  <a:gd name="T47" fmla="*/ 617 h 1159"/>
                  <a:gd name="T48" fmla="*/ 109 w 760"/>
                  <a:gd name="T49" fmla="*/ 588 h 1159"/>
                  <a:gd name="T50" fmla="*/ 0 w 760"/>
                  <a:gd name="T51" fmla="*/ 393 h 1159"/>
                  <a:gd name="T52" fmla="*/ 0 w 760"/>
                  <a:gd name="T53" fmla="*/ 392 h 1159"/>
                  <a:gd name="T54" fmla="*/ 18 w 760"/>
                  <a:gd name="T55" fmla="*/ 393 h 1159"/>
                  <a:gd name="T56" fmla="*/ 147 w 760"/>
                  <a:gd name="T57" fmla="*/ 406 h 1159"/>
                  <a:gd name="T58" fmla="*/ 136 w 760"/>
                  <a:gd name="T59" fmla="*/ 298 h 1159"/>
                  <a:gd name="T60" fmla="*/ 349 w 760"/>
                  <a:gd name="T61" fmla="*/ 124 h 1159"/>
                  <a:gd name="T62" fmla="*/ 407 w 760"/>
                  <a:gd name="T63" fmla="*/ 80 h 1159"/>
                  <a:gd name="T64" fmla="*/ 412 w 760"/>
                  <a:gd name="T65" fmla="*/ 76 h 1159"/>
                  <a:gd name="T66" fmla="*/ 422 w 760"/>
                  <a:gd name="T67" fmla="*/ 66 h 1159"/>
                  <a:gd name="T68" fmla="*/ 492 w 760"/>
                  <a:gd name="T69" fmla="*/ 2 h 1159"/>
                  <a:gd name="T70" fmla="*/ 507 w 760"/>
                  <a:gd name="T71" fmla="*/ 4 h 1159"/>
                  <a:gd name="T72" fmla="*/ 508 w 760"/>
                  <a:gd name="T73" fmla="*/ 4 h 1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760" h="1159">
                    <a:moveTo>
                      <a:pt x="508" y="4"/>
                    </a:moveTo>
                    <a:lnTo>
                      <a:pt x="544" y="3"/>
                    </a:lnTo>
                    <a:lnTo>
                      <a:pt x="546" y="1"/>
                    </a:lnTo>
                    <a:lnTo>
                      <a:pt x="553" y="0"/>
                    </a:lnTo>
                    <a:lnTo>
                      <a:pt x="693" y="95"/>
                    </a:lnTo>
                    <a:lnTo>
                      <a:pt x="698" y="96"/>
                    </a:lnTo>
                    <a:lnTo>
                      <a:pt x="703" y="98"/>
                    </a:lnTo>
                    <a:lnTo>
                      <a:pt x="760" y="172"/>
                    </a:lnTo>
                    <a:lnTo>
                      <a:pt x="656" y="526"/>
                    </a:lnTo>
                    <a:lnTo>
                      <a:pt x="690" y="788"/>
                    </a:lnTo>
                    <a:lnTo>
                      <a:pt x="649" y="911"/>
                    </a:lnTo>
                    <a:lnTo>
                      <a:pt x="612" y="1002"/>
                    </a:lnTo>
                    <a:lnTo>
                      <a:pt x="609" y="1002"/>
                    </a:lnTo>
                    <a:lnTo>
                      <a:pt x="430" y="1054"/>
                    </a:lnTo>
                    <a:lnTo>
                      <a:pt x="467" y="1120"/>
                    </a:lnTo>
                    <a:lnTo>
                      <a:pt x="409" y="1159"/>
                    </a:lnTo>
                    <a:lnTo>
                      <a:pt x="403" y="1157"/>
                    </a:lnTo>
                    <a:lnTo>
                      <a:pt x="403" y="1157"/>
                    </a:lnTo>
                    <a:lnTo>
                      <a:pt x="260" y="1047"/>
                    </a:lnTo>
                    <a:lnTo>
                      <a:pt x="249" y="1031"/>
                    </a:lnTo>
                    <a:lnTo>
                      <a:pt x="240" y="1008"/>
                    </a:lnTo>
                    <a:lnTo>
                      <a:pt x="267" y="831"/>
                    </a:lnTo>
                    <a:lnTo>
                      <a:pt x="217" y="768"/>
                    </a:lnTo>
                    <a:lnTo>
                      <a:pt x="197" y="617"/>
                    </a:lnTo>
                    <a:lnTo>
                      <a:pt x="109" y="588"/>
                    </a:lnTo>
                    <a:lnTo>
                      <a:pt x="0" y="393"/>
                    </a:lnTo>
                    <a:lnTo>
                      <a:pt x="0" y="392"/>
                    </a:lnTo>
                    <a:lnTo>
                      <a:pt x="18" y="393"/>
                    </a:lnTo>
                    <a:lnTo>
                      <a:pt x="147" y="406"/>
                    </a:lnTo>
                    <a:lnTo>
                      <a:pt x="136" y="298"/>
                    </a:lnTo>
                    <a:lnTo>
                      <a:pt x="349" y="124"/>
                    </a:lnTo>
                    <a:lnTo>
                      <a:pt x="407" y="80"/>
                    </a:lnTo>
                    <a:lnTo>
                      <a:pt x="412" y="76"/>
                    </a:lnTo>
                    <a:lnTo>
                      <a:pt x="422" y="66"/>
                    </a:lnTo>
                    <a:lnTo>
                      <a:pt x="492" y="2"/>
                    </a:lnTo>
                    <a:lnTo>
                      <a:pt x="507" y="4"/>
                    </a:lnTo>
                    <a:lnTo>
                      <a:pt x="508" y="4"/>
                    </a:lnTo>
                    <a:close/>
                  </a:path>
                </a:pathLst>
              </a:custGeom>
              <a:solidFill>
                <a:srgbClr val="FF6600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61" name="Rectangle 460"/>
              <p:cNvSpPr>
                <a:spLocks noChangeArrowheads="1"/>
              </p:cNvSpPr>
              <p:nvPr/>
            </p:nvSpPr>
            <p:spPr bwMode="auto">
              <a:xfrm>
                <a:off x="5433" y="5281"/>
                <a:ext cx="412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Jefferson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62" name="Freeform 461"/>
              <p:cNvSpPr>
                <a:spLocks/>
              </p:cNvSpPr>
              <p:nvPr/>
            </p:nvSpPr>
            <p:spPr bwMode="auto">
              <a:xfrm>
                <a:off x="4936" y="7639"/>
                <a:ext cx="719" cy="631"/>
              </a:xfrm>
              <a:custGeom>
                <a:avLst/>
                <a:gdLst>
                  <a:gd name="T0" fmla="*/ 652 w 719"/>
                  <a:gd name="T1" fmla="*/ 8 h 631"/>
                  <a:gd name="T2" fmla="*/ 704 w 719"/>
                  <a:gd name="T3" fmla="*/ 8 h 631"/>
                  <a:gd name="T4" fmla="*/ 718 w 719"/>
                  <a:gd name="T5" fmla="*/ 11 h 631"/>
                  <a:gd name="T6" fmla="*/ 719 w 719"/>
                  <a:gd name="T7" fmla="*/ 57 h 631"/>
                  <a:gd name="T8" fmla="*/ 718 w 719"/>
                  <a:gd name="T9" fmla="*/ 281 h 631"/>
                  <a:gd name="T10" fmla="*/ 561 w 719"/>
                  <a:gd name="T11" fmla="*/ 280 h 631"/>
                  <a:gd name="T12" fmla="*/ 561 w 719"/>
                  <a:gd name="T13" fmla="*/ 468 h 631"/>
                  <a:gd name="T14" fmla="*/ 507 w 719"/>
                  <a:gd name="T15" fmla="*/ 468 h 631"/>
                  <a:gd name="T16" fmla="*/ 560 w 719"/>
                  <a:gd name="T17" fmla="*/ 495 h 631"/>
                  <a:gd name="T18" fmla="*/ 559 w 719"/>
                  <a:gd name="T19" fmla="*/ 542 h 631"/>
                  <a:gd name="T20" fmla="*/ 558 w 719"/>
                  <a:gd name="T21" fmla="*/ 548 h 631"/>
                  <a:gd name="T22" fmla="*/ 558 w 719"/>
                  <a:gd name="T23" fmla="*/ 628 h 631"/>
                  <a:gd name="T24" fmla="*/ 439 w 719"/>
                  <a:gd name="T25" fmla="*/ 628 h 631"/>
                  <a:gd name="T26" fmla="*/ 371 w 719"/>
                  <a:gd name="T27" fmla="*/ 628 h 631"/>
                  <a:gd name="T28" fmla="*/ 363 w 719"/>
                  <a:gd name="T29" fmla="*/ 628 h 631"/>
                  <a:gd name="T30" fmla="*/ 0 w 719"/>
                  <a:gd name="T31" fmla="*/ 631 h 631"/>
                  <a:gd name="T32" fmla="*/ 0 w 719"/>
                  <a:gd name="T33" fmla="*/ 373 h 631"/>
                  <a:gd name="T34" fmla="*/ 1 w 719"/>
                  <a:gd name="T35" fmla="*/ 327 h 631"/>
                  <a:gd name="T36" fmla="*/ 22 w 719"/>
                  <a:gd name="T37" fmla="*/ 320 h 631"/>
                  <a:gd name="T38" fmla="*/ 273 w 719"/>
                  <a:gd name="T39" fmla="*/ 108 h 631"/>
                  <a:gd name="T40" fmla="*/ 333 w 719"/>
                  <a:gd name="T41" fmla="*/ 116 h 631"/>
                  <a:gd name="T42" fmla="*/ 338 w 719"/>
                  <a:gd name="T43" fmla="*/ 111 h 631"/>
                  <a:gd name="T44" fmla="*/ 341 w 719"/>
                  <a:gd name="T45" fmla="*/ 111 h 631"/>
                  <a:gd name="T46" fmla="*/ 518 w 719"/>
                  <a:gd name="T47" fmla="*/ 33 h 631"/>
                  <a:gd name="T48" fmla="*/ 519 w 719"/>
                  <a:gd name="T49" fmla="*/ 27 h 631"/>
                  <a:gd name="T50" fmla="*/ 524 w 719"/>
                  <a:gd name="T51" fmla="*/ 29 h 631"/>
                  <a:gd name="T52" fmla="*/ 615 w 719"/>
                  <a:gd name="T53" fmla="*/ 47 h 631"/>
                  <a:gd name="T54" fmla="*/ 627 w 719"/>
                  <a:gd name="T55" fmla="*/ 5 h 631"/>
                  <a:gd name="T56" fmla="*/ 630 w 719"/>
                  <a:gd name="T57" fmla="*/ 2 h 631"/>
                  <a:gd name="T58" fmla="*/ 633 w 719"/>
                  <a:gd name="T59" fmla="*/ 0 h 631"/>
                  <a:gd name="T60" fmla="*/ 652 w 719"/>
                  <a:gd name="T61" fmla="*/ 8 h 6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719" h="631">
                    <a:moveTo>
                      <a:pt x="652" y="8"/>
                    </a:moveTo>
                    <a:lnTo>
                      <a:pt x="704" y="8"/>
                    </a:lnTo>
                    <a:lnTo>
                      <a:pt x="718" y="11"/>
                    </a:lnTo>
                    <a:lnTo>
                      <a:pt x="719" y="57"/>
                    </a:lnTo>
                    <a:lnTo>
                      <a:pt x="718" y="281"/>
                    </a:lnTo>
                    <a:lnTo>
                      <a:pt x="561" y="280"/>
                    </a:lnTo>
                    <a:lnTo>
                      <a:pt x="561" y="468"/>
                    </a:lnTo>
                    <a:lnTo>
                      <a:pt x="507" y="468"/>
                    </a:lnTo>
                    <a:lnTo>
                      <a:pt x="560" y="495"/>
                    </a:lnTo>
                    <a:lnTo>
                      <a:pt x="559" y="542"/>
                    </a:lnTo>
                    <a:lnTo>
                      <a:pt x="558" y="548"/>
                    </a:lnTo>
                    <a:lnTo>
                      <a:pt x="558" y="628"/>
                    </a:lnTo>
                    <a:lnTo>
                      <a:pt x="439" y="628"/>
                    </a:lnTo>
                    <a:lnTo>
                      <a:pt x="371" y="628"/>
                    </a:lnTo>
                    <a:lnTo>
                      <a:pt x="363" y="628"/>
                    </a:lnTo>
                    <a:lnTo>
                      <a:pt x="0" y="631"/>
                    </a:lnTo>
                    <a:lnTo>
                      <a:pt x="0" y="373"/>
                    </a:lnTo>
                    <a:lnTo>
                      <a:pt x="1" y="327"/>
                    </a:lnTo>
                    <a:lnTo>
                      <a:pt x="22" y="320"/>
                    </a:lnTo>
                    <a:lnTo>
                      <a:pt x="273" y="108"/>
                    </a:lnTo>
                    <a:lnTo>
                      <a:pt x="333" y="116"/>
                    </a:lnTo>
                    <a:lnTo>
                      <a:pt x="338" y="111"/>
                    </a:lnTo>
                    <a:lnTo>
                      <a:pt x="341" y="111"/>
                    </a:lnTo>
                    <a:lnTo>
                      <a:pt x="518" y="33"/>
                    </a:lnTo>
                    <a:lnTo>
                      <a:pt x="519" y="27"/>
                    </a:lnTo>
                    <a:lnTo>
                      <a:pt x="524" y="29"/>
                    </a:lnTo>
                    <a:lnTo>
                      <a:pt x="615" y="47"/>
                    </a:lnTo>
                    <a:lnTo>
                      <a:pt x="627" y="5"/>
                    </a:lnTo>
                    <a:lnTo>
                      <a:pt x="630" y="2"/>
                    </a:lnTo>
                    <a:lnTo>
                      <a:pt x="633" y="0"/>
                    </a:lnTo>
                    <a:lnTo>
                      <a:pt x="652" y="8"/>
                    </a:lnTo>
                    <a:close/>
                  </a:path>
                </a:pathLst>
              </a:custGeom>
              <a:solidFill>
                <a:srgbClr val="FFFF99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63" name="Rectangle 462"/>
              <p:cNvSpPr>
                <a:spLocks noChangeArrowheads="1"/>
              </p:cNvSpPr>
              <p:nvPr/>
            </p:nvSpPr>
            <p:spPr bwMode="auto">
              <a:xfrm rot="19200000">
                <a:off x="5055" y="8014"/>
                <a:ext cx="51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J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64" name="Rectangle 463"/>
              <p:cNvSpPr>
                <a:spLocks noChangeArrowheads="1"/>
              </p:cNvSpPr>
              <p:nvPr/>
            </p:nvSpPr>
            <p:spPr bwMode="auto">
              <a:xfrm rot="19200000">
                <a:off x="5090" y="7981"/>
                <a:ext cx="56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65" name="Rectangle 464"/>
              <p:cNvSpPr>
                <a:spLocks noChangeArrowheads="1"/>
              </p:cNvSpPr>
              <p:nvPr/>
            </p:nvSpPr>
            <p:spPr bwMode="auto">
              <a:xfrm rot="19200000">
                <a:off x="5134" y="7956"/>
                <a:ext cx="28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66" name="Rectangle 465"/>
              <p:cNvSpPr>
                <a:spLocks noChangeArrowheads="1"/>
              </p:cNvSpPr>
              <p:nvPr/>
            </p:nvSpPr>
            <p:spPr bwMode="auto">
              <a:xfrm rot="19200000">
                <a:off x="5154" y="7938"/>
                <a:ext cx="28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67" name="Rectangle 466"/>
              <p:cNvSpPr>
                <a:spLocks noChangeArrowheads="1"/>
              </p:cNvSpPr>
              <p:nvPr/>
            </p:nvSpPr>
            <p:spPr bwMode="auto">
              <a:xfrm rot="19200000">
                <a:off x="5174" y="7922"/>
                <a:ext cx="28" cy="4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68" name="Rectangle 467"/>
              <p:cNvSpPr>
                <a:spLocks noChangeArrowheads="1"/>
              </p:cNvSpPr>
              <p:nvPr/>
            </p:nvSpPr>
            <p:spPr bwMode="auto">
              <a:xfrm rot="19200000">
                <a:off x="5190" y="7892"/>
                <a:ext cx="73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9" name="Group 8"/>
            <p:cNvGrpSpPr>
              <a:grpSpLocks/>
            </p:cNvGrpSpPr>
            <p:nvPr/>
          </p:nvGrpSpPr>
          <p:grpSpPr bwMode="auto">
            <a:xfrm>
              <a:off x="895546" y="406648"/>
              <a:ext cx="5212041" cy="5744106"/>
              <a:chOff x="0" y="14"/>
              <a:chExt cx="8472" cy="11015"/>
            </a:xfrm>
          </p:grpSpPr>
          <p:sp>
            <p:nvSpPr>
              <p:cNvPr id="69" name="Rectangle 68"/>
              <p:cNvSpPr>
                <a:spLocks noChangeArrowheads="1"/>
              </p:cNvSpPr>
              <p:nvPr/>
            </p:nvSpPr>
            <p:spPr bwMode="auto">
              <a:xfrm rot="19200000">
                <a:off x="5244" y="7852"/>
                <a:ext cx="56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0" name="Rectangle 69"/>
              <p:cNvSpPr>
                <a:spLocks noChangeArrowheads="1"/>
              </p:cNvSpPr>
              <p:nvPr/>
            </p:nvSpPr>
            <p:spPr bwMode="auto">
              <a:xfrm rot="19200000">
                <a:off x="5286" y="7820"/>
                <a:ext cx="51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1" name="Rectangle 70"/>
              <p:cNvSpPr>
                <a:spLocks noChangeArrowheads="1"/>
              </p:cNvSpPr>
              <p:nvPr/>
            </p:nvSpPr>
            <p:spPr bwMode="auto">
              <a:xfrm rot="19200000">
                <a:off x="5325" y="7798"/>
                <a:ext cx="23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2" name="Rectangle 71"/>
              <p:cNvSpPr>
                <a:spLocks noChangeArrowheads="1"/>
              </p:cNvSpPr>
              <p:nvPr/>
            </p:nvSpPr>
            <p:spPr bwMode="auto">
              <a:xfrm rot="19200000">
                <a:off x="5339" y="7776"/>
                <a:ext cx="51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3" name="Freeform 72"/>
              <p:cNvSpPr>
                <a:spLocks/>
              </p:cNvSpPr>
              <p:nvPr/>
            </p:nvSpPr>
            <p:spPr bwMode="auto">
              <a:xfrm>
                <a:off x="3117" y="4374"/>
                <a:ext cx="584" cy="828"/>
              </a:xfrm>
              <a:custGeom>
                <a:avLst/>
                <a:gdLst>
                  <a:gd name="T0" fmla="*/ 321 w 584"/>
                  <a:gd name="T1" fmla="*/ 0 h 828"/>
                  <a:gd name="T2" fmla="*/ 372 w 584"/>
                  <a:gd name="T3" fmla="*/ 38 h 828"/>
                  <a:gd name="T4" fmla="*/ 490 w 584"/>
                  <a:gd name="T5" fmla="*/ 127 h 828"/>
                  <a:gd name="T6" fmla="*/ 584 w 584"/>
                  <a:gd name="T7" fmla="*/ 192 h 828"/>
                  <a:gd name="T8" fmla="*/ 584 w 584"/>
                  <a:gd name="T9" fmla="*/ 207 h 828"/>
                  <a:gd name="T10" fmla="*/ 567 w 584"/>
                  <a:gd name="T11" fmla="*/ 580 h 828"/>
                  <a:gd name="T12" fmla="*/ 563 w 584"/>
                  <a:gd name="T13" fmla="*/ 744 h 828"/>
                  <a:gd name="T14" fmla="*/ 562 w 584"/>
                  <a:gd name="T15" fmla="*/ 744 h 828"/>
                  <a:gd name="T16" fmla="*/ 209 w 584"/>
                  <a:gd name="T17" fmla="*/ 806 h 828"/>
                  <a:gd name="T18" fmla="*/ 84 w 584"/>
                  <a:gd name="T19" fmla="*/ 828 h 828"/>
                  <a:gd name="T20" fmla="*/ 84 w 584"/>
                  <a:gd name="T21" fmla="*/ 825 h 828"/>
                  <a:gd name="T22" fmla="*/ 70 w 584"/>
                  <a:gd name="T23" fmla="*/ 732 h 828"/>
                  <a:gd name="T24" fmla="*/ 73 w 584"/>
                  <a:gd name="T25" fmla="*/ 726 h 828"/>
                  <a:gd name="T26" fmla="*/ 83 w 584"/>
                  <a:gd name="T27" fmla="*/ 711 h 828"/>
                  <a:gd name="T28" fmla="*/ 52 w 584"/>
                  <a:gd name="T29" fmla="*/ 662 h 828"/>
                  <a:gd name="T30" fmla="*/ 88 w 584"/>
                  <a:gd name="T31" fmla="*/ 590 h 828"/>
                  <a:gd name="T32" fmla="*/ 4 w 584"/>
                  <a:gd name="T33" fmla="*/ 338 h 828"/>
                  <a:gd name="T34" fmla="*/ 0 w 584"/>
                  <a:gd name="T35" fmla="*/ 331 h 828"/>
                  <a:gd name="T36" fmla="*/ 5 w 584"/>
                  <a:gd name="T37" fmla="*/ 330 h 828"/>
                  <a:gd name="T38" fmla="*/ 56 w 584"/>
                  <a:gd name="T39" fmla="*/ 280 h 828"/>
                  <a:gd name="T40" fmla="*/ 32 w 584"/>
                  <a:gd name="T41" fmla="*/ 235 h 828"/>
                  <a:gd name="T42" fmla="*/ 68 w 584"/>
                  <a:gd name="T43" fmla="*/ 186 h 828"/>
                  <a:gd name="T44" fmla="*/ 280 w 584"/>
                  <a:gd name="T45" fmla="*/ 53 h 828"/>
                  <a:gd name="T46" fmla="*/ 328 w 584"/>
                  <a:gd name="T47" fmla="*/ 89 h 828"/>
                  <a:gd name="T48" fmla="*/ 319 w 584"/>
                  <a:gd name="T49" fmla="*/ 8 h 828"/>
                  <a:gd name="T50" fmla="*/ 321 w 584"/>
                  <a:gd name="T51" fmla="*/ 0 h 8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584" h="828">
                    <a:moveTo>
                      <a:pt x="321" y="0"/>
                    </a:moveTo>
                    <a:lnTo>
                      <a:pt x="372" y="38"/>
                    </a:lnTo>
                    <a:lnTo>
                      <a:pt x="490" y="127"/>
                    </a:lnTo>
                    <a:lnTo>
                      <a:pt x="584" y="192"/>
                    </a:lnTo>
                    <a:lnTo>
                      <a:pt x="584" y="207"/>
                    </a:lnTo>
                    <a:lnTo>
                      <a:pt x="567" y="580"/>
                    </a:lnTo>
                    <a:lnTo>
                      <a:pt x="563" y="744"/>
                    </a:lnTo>
                    <a:lnTo>
                      <a:pt x="562" y="744"/>
                    </a:lnTo>
                    <a:lnTo>
                      <a:pt x="209" y="806"/>
                    </a:lnTo>
                    <a:lnTo>
                      <a:pt x="84" y="828"/>
                    </a:lnTo>
                    <a:lnTo>
                      <a:pt x="84" y="825"/>
                    </a:lnTo>
                    <a:lnTo>
                      <a:pt x="70" y="732"/>
                    </a:lnTo>
                    <a:lnTo>
                      <a:pt x="73" y="726"/>
                    </a:lnTo>
                    <a:lnTo>
                      <a:pt x="83" y="711"/>
                    </a:lnTo>
                    <a:lnTo>
                      <a:pt x="52" y="662"/>
                    </a:lnTo>
                    <a:lnTo>
                      <a:pt x="88" y="590"/>
                    </a:lnTo>
                    <a:lnTo>
                      <a:pt x="4" y="338"/>
                    </a:lnTo>
                    <a:lnTo>
                      <a:pt x="0" y="331"/>
                    </a:lnTo>
                    <a:lnTo>
                      <a:pt x="5" y="330"/>
                    </a:lnTo>
                    <a:lnTo>
                      <a:pt x="56" y="280"/>
                    </a:lnTo>
                    <a:lnTo>
                      <a:pt x="32" y="235"/>
                    </a:lnTo>
                    <a:lnTo>
                      <a:pt x="68" y="186"/>
                    </a:lnTo>
                    <a:lnTo>
                      <a:pt x="280" y="53"/>
                    </a:lnTo>
                    <a:lnTo>
                      <a:pt x="328" y="89"/>
                    </a:lnTo>
                    <a:lnTo>
                      <a:pt x="319" y="8"/>
                    </a:lnTo>
                    <a:lnTo>
                      <a:pt x="321" y="0"/>
                    </a:lnTo>
                    <a:close/>
                  </a:path>
                </a:pathLst>
              </a:custGeom>
              <a:solidFill>
                <a:srgbClr val="990000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74" name="Rectangle 73"/>
              <p:cNvSpPr>
                <a:spLocks noChangeArrowheads="1"/>
              </p:cNvSpPr>
              <p:nvPr/>
            </p:nvSpPr>
            <p:spPr bwMode="auto">
              <a:xfrm>
                <a:off x="3275" y="4668"/>
                <a:ext cx="301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Jasper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5" name="Freeform 74"/>
              <p:cNvSpPr>
                <a:spLocks/>
              </p:cNvSpPr>
              <p:nvPr/>
            </p:nvSpPr>
            <p:spPr bwMode="auto">
              <a:xfrm>
                <a:off x="3198" y="2758"/>
                <a:ext cx="815" cy="692"/>
              </a:xfrm>
              <a:custGeom>
                <a:avLst/>
                <a:gdLst>
                  <a:gd name="T0" fmla="*/ 355 w 815"/>
                  <a:gd name="T1" fmla="*/ 8 h 692"/>
                  <a:gd name="T2" fmla="*/ 454 w 815"/>
                  <a:gd name="T3" fmla="*/ 89 h 692"/>
                  <a:gd name="T4" fmla="*/ 598 w 815"/>
                  <a:gd name="T5" fmla="*/ 70 h 692"/>
                  <a:gd name="T6" fmla="*/ 730 w 815"/>
                  <a:gd name="T7" fmla="*/ 200 h 692"/>
                  <a:gd name="T8" fmla="*/ 735 w 815"/>
                  <a:gd name="T9" fmla="*/ 205 h 692"/>
                  <a:gd name="T10" fmla="*/ 736 w 815"/>
                  <a:gd name="T11" fmla="*/ 207 h 692"/>
                  <a:gd name="T12" fmla="*/ 815 w 815"/>
                  <a:gd name="T13" fmla="*/ 335 h 692"/>
                  <a:gd name="T14" fmla="*/ 763 w 815"/>
                  <a:gd name="T15" fmla="*/ 514 h 692"/>
                  <a:gd name="T16" fmla="*/ 811 w 815"/>
                  <a:gd name="T17" fmla="*/ 535 h 692"/>
                  <a:gd name="T18" fmla="*/ 785 w 815"/>
                  <a:gd name="T19" fmla="*/ 551 h 692"/>
                  <a:gd name="T20" fmla="*/ 557 w 815"/>
                  <a:gd name="T21" fmla="*/ 621 h 692"/>
                  <a:gd name="T22" fmla="*/ 515 w 815"/>
                  <a:gd name="T23" fmla="*/ 680 h 692"/>
                  <a:gd name="T24" fmla="*/ 497 w 815"/>
                  <a:gd name="T25" fmla="*/ 692 h 692"/>
                  <a:gd name="T26" fmla="*/ 475 w 815"/>
                  <a:gd name="T27" fmla="*/ 625 h 692"/>
                  <a:gd name="T28" fmla="*/ 432 w 815"/>
                  <a:gd name="T29" fmla="*/ 537 h 692"/>
                  <a:gd name="T30" fmla="*/ 192 w 815"/>
                  <a:gd name="T31" fmla="*/ 525 h 692"/>
                  <a:gd name="T32" fmla="*/ 89 w 815"/>
                  <a:gd name="T33" fmla="*/ 481 h 692"/>
                  <a:gd name="T34" fmla="*/ 2 w 815"/>
                  <a:gd name="T35" fmla="*/ 353 h 692"/>
                  <a:gd name="T36" fmla="*/ 0 w 815"/>
                  <a:gd name="T37" fmla="*/ 352 h 692"/>
                  <a:gd name="T38" fmla="*/ 37 w 815"/>
                  <a:gd name="T39" fmla="*/ 316 h 692"/>
                  <a:gd name="T40" fmla="*/ 279 w 815"/>
                  <a:gd name="T41" fmla="*/ 71 h 692"/>
                  <a:gd name="T42" fmla="*/ 350 w 815"/>
                  <a:gd name="T43" fmla="*/ 0 h 692"/>
                  <a:gd name="T44" fmla="*/ 355 w 815"/>
                  <a:gd name="T45" fmla="*/ 8 h 6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815" h="692">
                    <a:moveTo>
                      <a:pt x="355" y="8"/>
                    </a:moveTo>
                    <a:lnTo>
                      <a:pt x="454" y="89"/>
                    </a:lnTo>
                    <a:lnTo>
                      <a:pt x="598" y="70"/>
                    </a:lnTo>
                    <a:lnTo>
                      <a:pt x="730" y="200"/>
                    </a:lnTo>
                    <a:lnTo>
                      <a:pt x="735" y="205"/>
                    </a:lnTo>
                    <a:lnTo>
                      <a:pt x="736" y="207"/>
                    </a:lnTo>
                    <a:lnTo>
                      <a:pt x="815" y="335"/>
                    </a:lnTo>
                    <a:lnTo>
                      <a:pt x="763" y="514"/>
                    </a:lnTo>
                    <a:lnTo>
                      <a:pt x="811" y="535"/>
                    </a:lnTo>
                    <a:lnTo>
                      <a:pt x="785" y="551"/>
                    </a:lnTo>
                    <a:lnTo>
                      <a:pt x="557" y="621"/>
                    </a:lnTo>
                    <a:lnTo>
                      <a:pt x="515" y="680"/>
                    </a:lnTo>
                    <a:lnTo>
                      <a:pt x="497" y="692"/>
                    </a:lnTo>
                    <a:lnTo>
                      <a:pt x="475" y="625"/>
                    </a:lnTo>
                    <a:lnTo>
                      <a:pt x="432" y="537"/>
                    </a:lnTo>
                    <a:lnTo>
                      <a:pt x="192" y="525"/>
                    </a:lnTo>
                    <a:lnTo>
                      <a:pt x="89" y="481"/>
                    </a:lnTo>
                    <a:lnTo>
                      <a:pt x="2" y="353"/>
                    </a:lnTo>
                    <a:lnTo>
                      <a:pt x="0" y="352"/>
                    </a:lnTo>
                    <a:lnTo>
                      <a:pt x="37" y="316"/>
                    </a:lnTo>
                    <a:lnTo>
                      <a:pt x="279" y="71"/>
                    </a:lnTo>
                    <a:lnTo>
                      <a:pt x="350" y="0"/>
                    </a:lnTo>
                    <a:lnTo>
                      <a:pt x="355" y="8"/>
                    </a:lnTo>
                    <a:close/>
                  </a:path>
                </a:pathLst>
              </a:custGeom>
              <a:pattFill prst="wdUpDiag">
                <a:fgClr>
                  <a:srgbClr val="99FFFF"/>
                </a:fgClr>
                <a:bgClr>
                  <a:schemeClr val="bg1"/>
                </a:bgClr>
              </a:pattFill>
              <a:ln w="254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76" name="Rectangle 75"/>
              <p:cNvSpPr>
                <a:spLocks noChangeArrowheads="1"/>
              </p:cNvSpPr>
              <p:nvPr/>
            </p:nvSpPr>
            <p:spPr bwMode="auto">
              <a:xfrm>
                <a:off x="3573" y="3146"/>
                <a:ext cx="367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Jackson</a:t>
                </a:r>
                <a:endParaRPr lang="en-US" sz="1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7" name="Freeform 76"/>
              <p:cNvSpPr>
                <a:spLocks/>
              </p:cNvSpPr>
              <p:nvPr/>
            </p:nvSpPr>
            <p:spPr bwMode="auto">
              <a:xfrm>
                <a:off x="3759" y="8064"/>
                <a:ext cx="890" cy="625"/>
              </a:xfrm>
              <a:custGeom>
                <a:avLst/>
                <a:gdLst>
                  <a:gd name="T0" fmla="*/ 271 w 890"/>
                  <a:gd name="T1" fmla="*/ 0 h 625"/>
                  <a:gd name="T2" fmla="*/ 311 w 890"/>
                  <a:gd name="T3" fmla="*/ 27 h 625"/>
                  <a:gd name="T4" fmla="*/ 311 w 890"/>
                  <a:gd name="T5" fmla="*/ 186 h 625"/>
                  <a:gd name="T6" fmla="*/ 417 w 890"/>
                  <a:gd name="T7" fmla="*/ 188 h 625"/>
                  <a:gd name="T8" fmla="*/ 416 w 890"/>
                  <a:gd name="T9" fmla="*/ 242 h 625"/>
                  <a:gd name="T10" fmla="*/ 574 w 890"/>
                  <a:gd name="T11" fmla="*/ 248 h 625"/>
                  <a:gd name="T12" fmla="*/ 575 w 890"/>
                  <a:gd name="T13" fmla="*/ 191 h 625"/>
                  <a:gd name="T14" fmla="*/ 878 w 890"/>
                  <a:gd name="T15" fmla="*/ 202 h 625"/>
                  <a:gd name="T16" fmla="*/ 890 w 890"/>
                  <a:gd name="T17" fmla="*/ 202 h 625"/>
                  <a:gd name="T18" fmla="*/ 890 w 890"/>
                  <a:gd name="T19" fmla="*/ 225 h 625"/>
                  <a:gd name="T20" fmla="*/ 783 w 890"/>
                  <a:gd name="T21" fmla="*/ 332 h 625"/>
                  <a:gd name="T22" fmla="*/ 738 w 890"/>
                  <a:gd name="T23" fmla="*/ 535 h 625"/>
                  <a:gd name="T24" fmla="*/ 641 w 890"/>
                  <a:gd name="T25" fmla="*/ 625 h 625"/>
                  <a:gd name="T26" fmla="*/ 629 w 890"/>
                  <a:gd name="T27" fmla="*/ 624 h 625"/>
                  <a:gd name="T28" fmla="*/ 498 w 890"/>
                  <a:gd name="T29" fmla="*/ 620 h 625"/>
                  <a:gd name="T30" fmla="*/ 384 w 890"/>
                  <a:gd name="T31" fmla="*/ 617 h 625"/>
                  <a:gd name="T32" fmla="*/ 288 w 890"/>
                  <a:gd name="T33" fmla="*/ 616 h 625"/>
                  <a:gd name="T34" fmla="*/ 276 w 890"/>
                  <a:gd name="T35" fmla="*/ 616 h 625"/>
                  <a:gd name="T36" fmla="*/ 212 w 890"/>
                  <a:gd name="T37" fmla="*/ 597 h 625"/>
                  <a:gd name="T38" fmla="*/ 143 w 890"/>
                  <a:gd name="T39" fmla="*/ 453 h 625"/>
                  <a:gd name="T40" fmla="*/ 0 w 890"/>
                  <a:gd name="T41" fmla="*/ 419 h 625"/>
                  <a:gd name="T42" fmla="*/ 1 w 890"/>
                  <a:gd name="T43" fmla="*/ 368 h 625"/>
                  <a:gd name="T44" fmla="*/ 2 w 890"/>
                  <a:gd name="T45" fmla="*/ 359 h 625"/>
                  <a:gd name="T46" fmla="*/ 18 w 890"/>
                  <a:gd name="T47" fmla="*/ 154 h 625"/>
                  <a:gd name="T48" fmla="*/ 71 w 890"/>
                  <a:gd name="T49" fmla="*/ 155 h 625"/>
                  <a:gd name="T50" fmla="*/ 84 w 890"/>
                  <a:gd name="T51" fmla="*/ 29 h 625"/>
                  <a:gd name="T52" fmla="*/ 85 w 890"/>
                  <a:gd name="T53" fmla="*/ 24 h 625"/>
                  <a:gd name="T54" fmla="*/ 163 w 890"/>
                  <a:gd name="T55" fmla="*/ 25 h 625"/>
                  <a:gd name="T56" fmla="*/ 271 w 890"/>
                  <a:gd name="T57" fmla="*/ 0 h 6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890" h="625">
                    <a:moveTo>
                      <a:pt x="271" y="0"/>
                    </a:moveTo>
                    <a:lnTo>
                      <a:pt x="311" y="27"/>
                    </a:lnTo>
                    <a:lnTo>
                      <a:pt x="311" y="186"/>
                    </a:lnTo>
                    <a:lnTo>
                      <a:pt x="417" y="188"/>
                    </a:lnTo>
                    <a:lnTo>
                      <a:pt x="416" y="242"/>
                    </a:lnTo>
                    <a:lnTo>
                      <a:pt x="574" y="248"/>
                    </a:lnTo>
                    <a:lnTo>
                      <a:pt x="575" y="191"/>
                    </a:lnTo>
                    <a:lnTo>
                      <a:pt x="878" y="202"/>
                    </a:lnTo>
                    <a:lnTo>
                      <a:pt x="890" y="202"/>
                    </a:lnTo>
                    <a:lnTo>
                      <a:pt x="890" y="225"/>
                    </a:lnTo>
                    <a:lnTo>
                      <a:pt x="783" y="332"/>
                    </a:lnTo>
                    <a:lnTo>
                      <a:pt x="738" y="535"/>
                    </a:lnTo>
                    <a:lnTo>
                      <a:pt x="641" y="625"/>
                    </a:lnTo>
                    <a:lnTo>
                      <a:pt x="629" y="624"/>
                    </a:lnTo>
                    <a:lnTo>
                      <a:pt x="498" y="620"/>
                    </a:lnTo>
                    <a:lnTo>
                      <a:pt x="384" y="617"/>
                    </a:lnTo>
                    <a:lnTo>
                      <a:pt x="288" y="616"/>
                    </a:lnTo>
                    <a:lnTo>
                      <a:pt x="276" y="616"/>
                    </a:lnTo>
                    <a:lnTo>
                      <a:pt x="212" y="597"/>
                    </a:lnTo>
                    <a:lnTo>
                      <a:pt x="143" y="453"/>
                    </a:lnTo>
                    <a:lnTo>
                      <a:pt x="0" y="419"/>
                    </a:lnTo>
                    <a:lnTo>
                      <a:pt x="1" y="368"/>
                    </a:lnTo>
                    <a:lnTo>
                      <a:pt x="2" y="359"/>
                    </a:lnTo>
                    <a:lnTo>
                      <a:pt x="18" y="154"/>
                    </a:lnTo>
                    <a:lnTo>
                      <a:pt x="71" y="155"/>
                    </a:lnTo>
                    <a:lnTo>
                      <a:pt x="84" y="29"/>
                    </a:lnTo>
                    <a:lnTo>
                      <a:pt x="85" y="24"/>
                    </a:lnTo>
                    <a:lnTo>
                      <a:pt x="163" y="2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CCCCCC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78" name="Rectangle 77"/>
              <p:cNvSpPr>
                <a:spLocks noChangeArrowheads="1"/>
              </p:cNvSpPr>
              <p:nvPr/>
            </p:nvSpPr>
            <p:spPr bwMode="auto">
              <a:xfrm>
                <a:off x="4041" y="8429"/>
                <a:ext cx="212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Irwin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9" name="Freeform 78"/>
              <p:cNvSpPr>
                <a:spLocks/>
              </p:cNvSpPr>
              <p:nvPr/>
            </p:nvSpPr>
            <p:spPr bwMode="auto">
              <a:xfrm>
                <a:off x="3144" y="6126"/>
                <a:ext cx="638" cy="847"/>
              </a:xfrm>
              <a:custGeom>
                <a:avLst/>
                <a:gdLst>
                  <a:gd name="T0" fmla="*/ 336 w 638"/>
                  <a:gd name="T1" fmla="*/ 37 h 847"/>
                  <a:gd name="T2" fmla="*/ 443 w 638"/>
                  <a:gd name="T3" fmla="*/ 59 h 847"/>
                  <a:gd name="T4" fmla="*/ 444 w 638"/>
                  <a:gd name="T5" fmla="*/ 58 h 847"/>
                  <a:gd name="T6" fmla="*/ 449 w 638"/>
                  <a:gd name="T7" fmla="*/ 55 h 847"/>
                  <a:gd name="T8" fmla="*/ 506 w 638"/>
                  <a:gd name="T9" fmla="*/ 68 h 847"/>
                  <a:gd name="T10" fmla="*/ 541 w 638"/>
                  <a:gd name="T11" fmla="*/ 139 h 847"/>
                  <a:gd name="T12" fmla="*/ 545 w 638"/>
                  <a:gd name="T13" fmla="*/ 352 h 847"/>
                  <a:gd name="T14" fmla="*/ 638 w 638"/>
                  <a:gd name="T15" fmla="*/ 435 h 847"/>
                  <a:gd name="T16" fmla="*/ 621 w 638"/>
                  <a:gd name="T17" fmla="*/ 500 h 847"/>
                  <a:gd name="T18" fmla="*/ 621 w 638"/>
                  <a:gd name="T19" fmla="*/ 503 h 847"/>
                  <a:gd name="T20" fmla="*/ 620 w 638"/>
                  <a:gd name="T21" fmla="*/ 512 h 847"/>
                  <a:gd name="T22" fmla="*/ 621 w 638"/>
                  <a:gd name="T23" fmla="*/ 634 h 847"/>
                  <a:gd name="T24" fmla="*/ 575 w 638"/>
                  <a:gd name="T25" fmla="*/ 608 h 847"/>
                  <a:gd name="T26" fmla="*/ 423 w 638"/>
                  <a:gd name="T27" fmla="*/ 828 h 847"/>
                  <a:gd name="T28" fmla="*/ 412 w 638"/>
                  <a:gd name="T29" fmla="*/ 847 h 847"/>
                  <a:gd name="T30" fmla="*/ 288 w 638"/>
                  <a:gd name="T31" fmla="*/ 844 h 847"/>
                  <a:gd name="T32" fmla="*/ 31 w 638"/>
                  <a:gd name="T33" fmla="*/ 843 h 847"/>
                  <a:gd name="T34" fmla="*/ 0 w 638"/>
                  <a:gd name="T35" fmla="*/ 843 h 847"/>
                  <a:gd name="T36" fmla="*/ 1 w 638"/>
                  <a:gd name="T37" fmla="*/ 744 h 847"/>
                  <a:gd name="T38" fmla="*/ 4 w 638"/>
                  <a:gd name="T39" fmla="*/ 531 h 847"/>
                  <a:gd name="T40" fmla="*/ 3 w 638"/>
                  <a:gd name="T41" fmla="*/ 470 h 847"/>
                  <a:gd name="T42" fmla="*/ 5 w 638"/>
                  <a:gd name="T43" fmla="*/ 474 h 847"/>
                  <a:gd name="T44" fmla="*/ 36 w 638"/>
                  <a:gd name="T45" fmla="*/ 532 h 847"/>
                  <a:gd name="T46" fmla="*/ 89 w 638"/>
                  <a:gd name="T47" fmla="*/ 515 h 847"/>
                  <a:gd name="T48" fmla="*/ 108 w 638"/>
                  <a:gd name="T49" fmla="*/ 376 h 847"/>
                  <a:gd name="T50" fmla="*/ 176 w 638"/>
                  <a:gd name="T51" fmla="*/ 392 h 847"/>
                  <a:gd name="T52" fmla="*/ 176 w 638"/>
                  <a:gd name="T53" fmla="*/ 331 h 847"/>
                  <a:gd name="T54" fmla="*/ 222 w 638"/>
                  <a:gd name="T55" fmla="*/ 359 h 847"/>
                  <a:gd name="T56" fmla="*/ 213 w 638"/>
                  <a:gd name="T57" fmla="*/ 86 h 847"/>
                  <a:gd name="T58" fmla="*/ 246 w 638"/>
                  <a:gd name="T59" fmla="*/ 87 h 847"/>
                  <a:gd name="T60" fmla="*/ 260 w 638"/>
                  <a:gd name="T61" fmla="*/ 7 h 847"/>
                  <a:gd name="T62" fmla="*/ 260 w 638"/>
                  <a:gd name="T63" fmla="*/ 1 h 847"/>
                  <a:gd name="T64" fmla="*/ 260 w 638"/>
                  <a:gd name="T65" fmla="*/ 0 h 847"/>
                  <a:gd name="T66" fmla="*/ 261 w 638"/>
                  <a:gd name="T67" fmla="*/ 0 h 847"/>
                  <a:gd name="T68" fmla="*/ 336 w 638"/>
                  <a:gd name="T69" fmla="*/ 37 h 8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638" h="847">
                    <a:moveTo>
                      <a:pt x="336" y="37"/>
                    </a:moveTo>
                    <a:lnTo>
                      <a:pt x="443" y="59"/>
                    </a:lnTo>
                    <a:lnTo>
                      <a:pt x="444" y="58"/>
                    </a:lnTo>
                    <a:lnTo>
                      <a:pt x="449" y="55"/>
                    </a:lnTo>
                    <a:lnTo>
                      <a:pt x="506" y="68"/>
                    </a:lnTo>
                    <a:lnTo>
                      <a:pt x="541" y="139"/>
                    </a:lnTo>
                    <a:lnTo>
                      <a:pt x="545" y="352"/>
                    </a:lnTo>
                    <a:lnTo>
                      <a:pt x="638" y="435"/>
                    </a:lnTo>
                    <a:lnTo>
                      <a:pt x="621" y="500"/>
                    </a:lnTo>
                    <a:lnTo>
                      <a:pt x="621" y="503"/>
                    </a:lnTo>
                    <a:lnTo>
                      <a:pt x="620" y="512"/>
                    </a:lnTo>
                    <a:lnTo>
                      <a:pt x="621" y="634"/>
                    </a:lnTo>
                    <a:lnTo>
                      <a:pt x="575" y="608"/>
                    </a:lnTo>
                    <a:lnTo>
                      <a:pt x="423" y="828"/>
                    </a:lnTo>
                    <a:lnTo>
                      <a:pt x="412" y="847"/>
                    </a:lnTo>
                    <a:lnTo>
                      <a:pt x="288" y="844"/>
                    </a:lnTo>
                    <a:lnTo>
                      <a:pt x="31" y="843"/>
                    </a:lnTo>
                    <a:lnTo>
                      <a:pt x="0" y="843"/>
                    </a:lnTo>
                    <a:lnTo>
                      <a:pt x="1" y="744"/>
                    </a:lnTo>
                    <a:lnTo>
                      <a:pt x="4" y="531"/>
                    </a:lnTo>
                    <a:lnTo>
                      <a:pt x="3" y="470"/>
                    </a:lnTo>
                    <a:lnTo>
                      <a:pt x="5" y="474"/>
                    </a:lnTo>
                    <a:lnTo>
                      <a:pt x="36" y="532"/>
                    </a:lnTo>
                    <a:lnTo>
                      <a:pt x="89" y="515"/>
                    </a:lnTo>
                    <a:lnTo>
                      <a:pt x="108" y="376"/>
                    </a:lnTo>
                    <a:lnTo>
                      <a:pt x="176" y="392"/>
                    </a:lnTo>
                    <a:lnTo>
                      <a:pt x="176" y="331"/>
                    </a:lnTo>
                    <a:lnTo>
                      <a:pt x="222" y="359"/>
                    </a:lnTo>
                    <a:lnTo>
                      <a:pt x="213" y="86"/>
                    </a:lnTo>
                    <a:lnTo>
                      <a:pt x="246" y="87"/>
                    </a:lnTo>
                    <a:lnTo>
                      <a:pt x="260" y="7"/>
                    </a:lnTo>
                    <a:lnTo>
                      <a:pt x="260" y="1"/>
                    </a:lnTo>
                    <a:lnTo>
                      <a:pt x="260" y="0"/>
                    </a:lnTo>
                    <a:lnTo>
                      <a:pt x="261" y="0"/>
                    </a:lnTo>
                    <a:lnTo>
                      <a:pt x="336" y="37"/>
                    </a:lnTo>
                    <a:close/>
                  </a:path>
                </a:pathLst>
              </a:custGeom>
              <a:solidFill>
                <a:srgbClr val="990000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80" name="Rectangle 79"/>
              <p:cNvSpPr>
                <a:spLocks noChangeArrowheads="1"/>
              </p:cNvSpPr>
              <p:nvPr/>
            </p:nvSpPr>
            <p:spPr bwMode="auto">
              <a:xfrm>
                <a:off x="3308" y="6592"/>
                <a:ext cx="373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Houston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Freeform 80"/>
              <p:cNvSpPr>
                <a:spLocks/>
              </p:cNvSpPr>
              <p:nvPr/>
            </p:nvSpPr>
            <p:spPr bwMode="auto">
              <a:xfrm>
                <a:off x="2247" y="4120"/>
                <a:ext cx="764" cy="732"/>
              </a:xfrm>
              <a:custGeom>
                <a:avLst/>
                <a:gdLst>
                  <a:gd name="T0" fmla="*/ 129 w 764"/>
                  <a:gd name="T1" fmla="*/ 0 h 732"/>
                  <a:gd name="T2" fmla="*/ 156 w 764"/>
                  <a:gd name="T3" fmla="*/ 0 h 732"/>
                  <a:gd name="T4" fmla="*/ 196 w 764"/>
                  <a:gd name="T5" fmla="*/ 1 h 732"/>
                  <a:gd name="T6" fmla="*/ 196 w 764"/>
                  <a:gd name="T7" fmla="*/ 37 h 732"/>
                  <a:gd name="T8" fmla="*/ 296 w 764"/>
                  <a:gd name="T9" fmla="*/ 2 h 732"/>
                  <a:gd name="T10" fmla="*/ 301 w 764"/>
                  <a:gd name="T11" fmla="*/ 2 h 732"/>
                  <a:gd name="T12" fmla="*/ 304 w 764"/>
                  <a:gd name="T13" fmla="*/ 14 h 732"/>
                  <a:gd name="T14" fmla="*/ 399 w 764"/>
                  <a:gd name="T15" fmla="*/ 174 h 732"/>
                  <a:gd name="T16" fmla="*/ 549 w 764"/>
                  <a:gd name="T17" fmla="*/ 249 h 732"/>
                  <a:gd name="T18" fmla="*/ 550 w 764"/>
                  <a:gd name="T19" fmla="*/ 253 h 732"/>
                  <a:gd name="T20" fmla="*/ 549 w 764"/>
                  <a:gd name="T21" fmla="*/ 256 h 732"/>
                  <a:gd name="T22" fmla="*/ 563 w 764"/>
                  <a:gd name="T23" fmla="*/ 318 h 732"/>
                  <a:gd name="T24" fmla="*/ 717 w 764"/>
                  <a:gd name="T25" fmla="*/ 339 h 732"/>
                  <a:gd name="T26" fmla="*/ 748 w 764"/>
                  <a:gd name="T27" fmla="*/ 404 h 732"/>
                  <a:gd name="T28" fmla="*/ 764 w 764"/>
                  <a:gd name="T29" fmla="*/ 411 h 732"/>
                  <a:gd name="T30" fmla="*/ 732 w 764"/>
                  <a:gd name="T31" fmla="*/ 440 h 732"/>
                  <a:gd name="T32" fmla="*/ 612 w 764"/>
                  <a:gd name="T33" fmla="*/ 606 h 732"/>
                  <a:gd name="T34" fmla="*/ 569 w 764"/>
                  <a:gd name="T35" fmla="*/ 606 h 732"/>
                  <a:gd name="T36" fmla="*/ 553 w 764"/>
                  <a:gd name="T37" fmla="*/ 673 h 732"/>
                  <a:gd name="T38" fmla="*/ 447 w 764"/>
                  <a:gd name="T39" fmla="*/ 725 h 732"/>
                  <a:gd name="T40" fmla="*/ 447 w 764"/>
                  <a:gd name="T41" fmla="*/ 732 h 732"/>
                  <a:gd name="T42" fmla="*/ 435 w 764"/>
                  <a:gd name="T43" fmla="*/ 726 h 732"/>
                  <a:gd name="T44" fmla="*/ 361 w 764"/>
                  <a:gd name="T45" fmla="*/ 701 h 732"/>
                  <a:gd name="T46" fmla="*/ 361 w 764"/>
                  <a:gd name="T47" fmla="*/ 654 h 732"/>
                  <a:gd name="T48" fmla="*/ 69 w 764"/>
                  <a:gd name="T49" fmla="*/ 618 h 732"/>
                  <a:gd name="T50" fmla="*/ 0 w 764"/>
                  <a:gd name="T51" fmla="*/ 618 h 732"/>
                  <a:gd name="T52" fmla="*/ 1 w 764"/>
                  <a:gd name="T53" fmla="*/ 584 h 732"/>
                  <a:gd name="T54" fmla="*/ 2 w 764"/>
                  <a:gd name="T55" fmla="*/ 442 h 732"/>
                  <a:gd name="T56" fmla="*/ 107 w 764"/>
                  <a:gd name="T57" fmla="*/ 444 h 732"/>
                  <a:gd name="T58" fmla="*/ 110 w 764"/>
                  <a:gd name="T59" fmla="*/ 205 h 732"/>
                  <a:gd name="T60" fmla="*/ 156 w 764"/>
                  <a:gd name="T61" fmla="*/ 205 h 732"/>
                  <a:gd name="T62" fmla="*/ 197 w 764"/>
                  <a:gd name="T63" fmla="*/ 117 h 732"/>
                  <a:gd name="T64" fmla="*/ 129 w 764"/>
                  <a:gd name="T65" fmla="*/ 3 h 732"/>
                  <a:gd name="T66" fmla="*/ 129 w 764"/>
                  <a:gd name="T67" fmla="*/ 0 h 7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764" h="732">
                    <a:moveTo>
                      <a:pt x="129" y="0"/>
                    </a:moveTo>
                    <a:lnTo>
                      <a:pt x="156" y="0"/>
                    </a:lnTo>
                    <a:lnTo>
                      <a:pt x="196" y="1"/>
                    </a:lnTo>
                    <a:lnTo>
                      <a:pt x="196" y="37"/>
                    </a:lnTo>
                    <a:lnTo>
                      <a:pt x="296" y="2"/>
                    </a:lnTo>
                    <a:lnTo>
                      <a:pt x="301" y="2"/>
                    </a:lnTo>
                    <a:lnTo>
                      <a:pt x="304" y="14"/>
                    </a:lnTo>
                    <a:lnTo>
                      <a:pt x="399" y="174"/>
                    </a:lnTo>
                    <a:lnTo>
                      <a:pt x="549" y="249"/>
                    </a:lnTo>
                    <a:lnTo>
                      <a:pt x="550" y="253"/>
                    </a:lnTo>
                    <a:lnTo>
                      <a:pt x="549" y="256"/>
                    </a:lnTo>
                    <a:lnTo>
                      <a:pt x="563" y="318"/>
                    </a:lnTo>
                    <a:lnTo>
                      <a:pt x="717" y="339"/>
                    </a:lnTo>
                    <a:lnTo>
                      <a:pt x="748" y="404"/>
                    </a:lnTo>
                    <a:lnTo>
                      <a:pt x="764" y="411"/>
                    </a:lnTo>
                    <a:lnTo>
                      <a:pt x="732" y="440"/>
                    </a:lnTo>
                    <a:lnTo>
                      <a:pt x="612" y="606"/>
                    </a:lnTo>
                    <a:lnTo>
                      <a:pt x="569" y="606"/>
                    </a:lnTo>
                    <a:lnTo>
                      <a:pt x="553" y="673"/>
                    </a:lnTo>
                    <a:lnTo>
                      <a:pt x="447" y="725"/>
                    </a:lnTo>
                    <a:lnTo>
                      <a:pt x="447" y="732"/>
                    </a:lnTo>
                    <a:lnTo>
                      <a:pt x="435" y="726"/>
                    </a:lnTo>
                    <a:lnTo>
                      <a:pt x="361" y="701"/>
                    </a:lnTo>
                    <a:lnTo>
                      <a:pt x="361" y="654"/>
                    </a:lnTo>
                    <a:lnTo>
                      <a:pt x="69" y="618"/>
                    </a:lnTo>
                    <a:lnTo>
                      <a:pt x="0" y="618"/>
                    </a:lnTo>
                    <a:lnTo>
                      <a:pt x="1" y="584"/>
                    </a:lnTo>
                    <a:lnTo>
                      <a:pt x="2" y="442"/>
                    </a:lnTo>
                    <a:lnTo>
                      <a:pt x="107" y="444"/>
                    </a:lnTo>
                    <a:lnTo>
                      <a:pt x="110" y="205"/>
                    </a:lnTo>
                    <a:lnTo>
                      <a:pt x="156" y="205"/>
                    </a:lnTo>
                    <a:lnTo>
                      <a:pt x="197" y="117"/>
                    </a:lnTo>
                    <a:lnTo>
                      <a:pt x="129" y="3"/>
                    </a:lnTo>
                    <a:lnTo>
                      <a:pt x="129" y="0"/>
                    </a:lnTo>
                    <a:close/>
                  </a:path>
                </a:pathLst>
              </a:custGeom>
              <a:solidFill>
                <a:srgbClr val="009933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82" name="Rectangle 81"/>
              <p:cNvSpPr>
                <a:spLocks noChangeArrowheads="1"/>
              </p:cNvSpPr>
              <p:nvPr/>
            </p:nvSpPr>
            <p:spPr bwMode="auto">
              <a:xfrm>
                <a:off x="2474" y="4442"/>
                <a:ext cx="267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Henry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Freeform 82"/>
              <p:cNvSpPr>
                <a:spLocks/>
              </p:cNvSpPr>
              <p:nvPr/>
            </p:nvSpPr>
            <p:spPr bwMode="auto">
              <a:xfrm>
                <a:off x="583" y="4580"/>
                <a:ext cx="629" cy="627"/>
              </a:xfrm>
              <a:custGeom>
                <a:avLst/>
                <a:gdLst>
                  <a:gd name="T0" fmla="*/ 493 w 629"/>
                  <a:gd name="T1" fmla="*/ 5 h 627"/>
                  <a:gd name="T2" fmla="*/ 513 w 629"/>
                  <a:gd name="T3" fmla="*/ 67 h 627"/>
                  <a:gd name="T4" fmla="*/ 620 w 629"/>
                  <a:gd name="T5" fmla="*/ 400 h 627"/>
                  <a:gd name="T6" fmla="*/ 628 w 629"/>
                  <a:gd name="T7" fmla="*/ 426 h 627"/>
                  <a:gd name="T8" fmla="*/ 629 w 629"/>
                  <a:gd name="T9" fmla="*/ 427 h 627"/>
                  <a:gd name="T10" fmla="*/ 364 w 629"/>
                  <a:gd name="T11" fmla="*/ 538 h 627"/>
                  <a:gd name="T12" fmla="*/ 329 w 629"/>
                  <a:gd name="T13" fmla="*/ 489 h 627"/>
                  <a:gd name="T14" fmla="*/ 313 w 629"/>
                  <a:gd name="T15" fmla="*/ 555 h 627"/>
                  <a:gd name="T16" fmla="*/ 101 w 629"/>
                  <a:gd name="T17" fmla="*/ 627 h 627"/>
                  <a:gd name="T18" fmla="*/ 97 w 629"/>
                  <a:gd name="T19" fmla="*/ 602 h 627"/>
                  <a:gd name="T20" fmla="*/ 16 w 629"/>
                  <a:gd name="T21" fmla="*/ 102 h 627"/>
                  <a:gd name="T22" fmla="*/ 0 w 629"/>
                  <a:gd name="T23" fmla="*/ 0 h 627"/>
                  <a:gd name="T24" fmla="*/ 378 w 629"/>
                  <a:gd name="T25" fmla="*/ 3 h 627"/>
                  <a:gd name="T26" fmla="*/ 493 w 629"/>
                  <a:gd name="T27" fmla="*/ 5 h 6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629" h="627">
                    <a:moveTo>
                      <a:pt x="493" y="5"/>
                    </a:moveTo>
                    <a:lnTo>
                      <a:pt x="513" y="67"/>
                    </a:lnTo>
                    <a:lnTo>
                      <a:pt x="620" y="400"/>
                    </a:lnTo>
                    <a:lnTo>
                      <a:pt x="628" y="426"/>
                    </a:lnTo>
                    <a:lnTo>
                      <a:pt x="629" y="427"/>
                    </a:lnTo>
                    <a:lnTo>
                      <a:pt x="364" y="538"/>
                    </a:lnTo>
                    <a:lnTo>
                      <a:pt x="329" y="489"/>
                    </a:lnTo>
                    <a:lnTo>
                      <a:pt x="313" y="555"/>
                    </a:lnTo>
                    <a:lnTo>
                      <a:pt x="101" y="627"/>
                    </a:lnTo>
                    <a:lnTo>
                      <a:pt x="97" y="602"/>
                    </a:lnTo>
                    <a:lnTo>
                      <a:pt x="16" y="102"/>
                    </a:lnTo>
                    <a:lnTo>
                      <a:pt x="0" y="0"/>
                    </a:lnTo>
                    <a:lnTo>
                      <a:pt x="378" y="3"/>
                    </a:lnTo>
                    <a:lnTo>
                      <a:pt x="493" y="5"/>
                    </a:lnTo>
                    <a:close/>
                  </a:path>
                </a:pathLst>
              </a:custGeom>
              <a:solidFill>
                <a:srgbClr val="FFFF00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84" name="Rectangle 83"/>
              <p:cNvSpPr>
                <a:spLocks noChangeArrowheads="1"/>
              </p:cNvSpPr>
              <p:nvPr/>
            </p:nvSpPr>
            <p:spPr bwMode="auto">
              <a:xfrm>
                <a:off x="775" y="4773"/>
                <a:ext cx="273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Heard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Freeform 84"/>
              <p:cNvSpPr>
                <a:spLocks/>
              </p:cNvSpPr>
              <p:nvPr/>
            </p:nvSpPr>
            <p:spPr bwMode="auto">
              <a:xfrm>
                <a:off x="4445" y="2341"/>
                <a:ext cx="602" cy="596"/>
              </a:xfrm>
              <a:custGeom>
                <a:avLst/>
                <a:gdLst>
                  <a:gd name="T0" fmla="*/ 108 w 602"/>
                  <a:gd name="T1" fmla="*/ 0 h 596"/>
                  <a:gd name="T2" fmla="*/ 116 w 602"/>
                  <a:gd name="T3" fmla="*/ 1 h 596"/>
                  <a:gd name="T4" fmla="*/ 197 w 602"/>
                  <a:gd name="T5" fmla="*/ 45 h 596"/>
                  <a:gd name="T6" fmla="*/ 307 w 602"/>
                  <a:gd name="T7" fmla="*/ 16 h 596"/>
                  <a:gd name="T8" fmla="*/ 420 w 602"/>
                  <a:gd name="T9" fmla="*/ 39 h 596"/>
                  <a:gd name="T10" fmla="*/ 494 w 602"/>
                  <a:gd name="T11" fmla="*/ 268 h 596"/>
                  <a:gd name="T12" fmla="*/ 567 w 602"/>
                  <a:gd name="T13" fmla="*/ 323 h 596"/>
                  <a:gd name="T14" fmla="*/ 600 w 602"/>
                  <a:gd name="T15" fmla="*/ 428 h 596"/>
                  <a:gd name="T16" fmla="*/ 602 w 602"/>
                  <a:gd name="T17" fmla="*/ 431 h 596"/>
                  <a:gd name="T18" fmla="*/ 593 w 602"/>
                  <a:gd name="T19" fmla="*/ 435 h 596"/>
                  <a:gd name="T20" fmla="*/ 583 w 602"/>
                  <a:gd name="T21" fmla="*/ 440 h 596"/>
                  <a:gd name="T22" fmla="*/ 352 w 602"/>
                  <a:gd name="T23" fmla="*/ 516 h 596"/>
                  <a:gd name="T24" fmla="*/ 237 w 602"/>
                  <a:gd name="T25" fmla="*/ 596 h 596"/>
                  <a:gd name="T26" fmla="*/ 202 w 602"/>
                  <a:gd name="T27" fmla="*/ 552 h 596"/>
                  <a:gd name="T28" fmla="*/ 100 w 602"/>
                  <a:gd name="T29" fmla="*/ 558 h 596"/>
                  <a:gd name="T30" fmla="*/ 64 w 602"/>
                  <a:gd name="T31" fmla="*/ 560 h 596"/>
                  <a:gd name="T32" fmla="*/ 34 w 602"/>
                  <a:gd name="T33" fmla="*/ 529 h 596"/>
                  <a:gd name="T34" fmla="*/ 0 w 602"/>
                  <a:gd name="T35" fmla="*/ 467 h 596"/>
                  <a:gd name="T36" fmla="*/ 1 w 602"/>
                  <a:gd name="T37" fmla="*/ 462 h 596"/>
                  <a:gd name="T38" fmla="*/ 14 w 602"/>
                  <a:gd name="T39" fmla="*/ 450 h 596"/>
                  <a:gd name="T40" fmla="*/ 34 w 602"/>
                  <a:gd name="T41" fmla="*/ 164 h 596"/>
                  <a:gd name="T42" fmla="*/ 108 w 602"/>
                  <a:gd name="T43" fmla="*/ 0 h 5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602" h="596">
                    <a:moveTo>
                      <a:pt x="108" y="0"/>
                    </a:moveTo>
                    <a:lnTo>
                      <a:pt x="116" y="1"/>
                    </a:lnTo>
                    <a:lnTo>
                      <a:pt x="197" y="45"/>
                    </a:lnTo>
                    <a:lnTo>
                      <a:pt x="307" y="16"/>
                    </a:lnTo>
                    <a:lnTo>
                      <a:pt x="420" y="39"/>
                    </a:lnTo>
                    <a:lnTo>
                      <a:pt x="494" y="268"/>
                    </a:lnTo>
                    <a:lnTo>
                      <a:pt x="567" y="323"/>
                    </a:lnTo>
                    <a:lnTo>
                      <a:pt x="600" y="428"/>
                    </a:lnTo>
                    <a:lnTo>
                      <a:pt x="602" y="431"/>
                    </a:lnTo>
                    <a:lnTo>
                      <a:pt x="593" y="435"/>
                    </a:lnTo>
                    <a:lnTo>
                      <a:pt x="583" y="440"/>
                    </a:lnTo>
                    <a:lnTo>
                      <a:pt x="352" y="516"/>
                    </a:lnTo>
                    <a:lnTo>
                      <a:pt x="237" y="596"/>
                    </a:lnTo>
                    <a:lnTo>
                      <a:pt x="202" y="552"/>
                    </a:lnTo>
                    <a:lnTo>
                      <a:pt x="100" y="558"/>
                    </a:lnTo>
                    <a:lnTo>
                      <a:pt x="64" y="560"/>
                    </a:lnTo>
                    <a:lnTo>
                      <a:pt x="34" y="529"/>
                    </a:lnTo>
                    <a:lnTo>
                      <a:pt x="0" y="467"/>
                    </a:lnTo>
                    <a:lnTo>
                      <a:pt x="1" y="462"/>
                    </a:lnTo>
                    <a:lnTo>
                      <a:pt x="14" y="450"/>
                    </a:lnTo>
                    <a:lnTo>
                      <a:pt x="34" y="164"/>
                    </a:lnTo>
                    <a:lnTo>
                      <a:pt x="108" y="0"/>
                    </a:lnTo>
                    <a:close/>
                  </a:path>
                </a:pathLst>
              </a:custGeom>
              <a:solidFill>
                <a:srgbClr val="00FF00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86" name="Rectangle 85"/>
              <p:cNvSpPr>
                <a:spLocks noChangeArrowheads="1"/>
              </p:cNvSpPr>
              <p:nvPr/>
            </p:nvSpPr>
            <p:spPr bwMode="auto">
              <a:xfrm>
                <a:off x="4634" y="2519"/>
                <a:ext cx="189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Hart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7" name="Freeform 86"/>
              <p:cNvSpPr>
                <a:spLocks/>
              </p:cNvSpPr>
              <p:nvPr/>
            </p:nvSpPr>
            <p:spPr bwMode="auto">
              <a:xfrm>
                <a:off x="776" y="5747"/>
                <a:ext cx="868" cy="607"/>
              </a:xfrm>
              <a:custGeom>
                <a:avLst/>
                <a:gdLst>
                  <a:gd name="T0" fmla="*/ 576 w 868"/>
                  <a:gd name="T1" fmla="*/ 0 h 607"/>
                  <a:gd name="T2" fmla="*/ 794 w 868"/>
                  <a:gd name="T3" fmla="*/ 30 h 607"/>
                  <a:gd name="T4" fmla="*/ 858 w 868"/>
                  <a:gd name="T5" fmla="*/ 58 h 607"/>
                  <a:gd name="T6" fmla="*/ 865 w 868"/>
                  <a:gd name="T7" fmla="*/ 73 h 607"/>
                  <a:gd name="T8" fmla="*/ 868 w 868"/>
                  <a:gd name="T9" fmla="*/ 592 h 607"/>
                  <a:gd name="T10" fmla="*/ 868 w 868"/>
                  <a:gd name="T11" fmla="*/ 606 h 607"/>
                  <a:gd name="T12" fmla="*/ 837 w 868"/>
                  <a:gd name="T13" fmla="*/ 607 h 607"/>
                  <a:gd name="T14" fmla="*/ 491 w 868"/>
                  <a:gd name="T15" fmla="*/ 607 h 607"/>
                  <a:gd name="T16" fmla="*/ 491 w 868"/>
                  <a:gd name="T17" fmla="*/ 556 h 607"/>
                  <a:gd name="T18" fmla="*/ 206 w 868"/>
                  <a:gd name="T19" fmla="*/ 555 h 607"/>
                  <a:gd name="T20" fmla="*/ 185 w 868"/>
                  <a:gd name="T21" fmla="*/ 555 h 607"/>
                  <a:gd name="T22" fmla="*/ 184 w 868"/>
                  <a:gd name="T23" fmla="*/ 551 h 607"/>
                  <a:gd name="T24" fmla="*/ 93 w 868"/>
                  <a:gd name="T25" fmla="*/ 196 h 607"/>
                  <a:gd name="T26" fmla="*/ 30 w 868"/>
                  <a:gd name="T27" fmla="*/ 128 h 607"/>
                  <a:gd name="T28" fmla="*/ 42 w 868"/>
                  <a:gd name="T29" fmla="*/ 50 h 607"/>
                  <a:gd name="T30" fmla="*/ 0 w 868"/>
                  <a:gd name="T31" fmla="*/ 6 h 607"/>
                  <a:gd name="T32" fmla="*/ 1 w 868"/>
                  <a:gd name="T33" fmla="*/ 4 h 607"/>
                  <a:gd name="T34" fmla="*/ 572 w 868"/>
                  <a:gd name="T35" fmla="*/ 4 h 607"/>
                  <a:gd name="T36" fmla="*/ 572 w 868"/>
                  <a:gd name="T37" fmla="*/ 0 h 607"/>
                  <a:gd name="T38" fmla="*/ 576 w 868"/>
                  <a:gd name="T39" fmla="*/ 0 h 6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868" h="607">
                    <a:moveTo>
                      <a:pt x="576" y="0"/>
                    </a:moveTo>
                    <a:lnTo>
                      <a:pt x="794" y="30"/>
                    </a:lnTo>
                    <a:lnTo>
                      <a:pt x="858" y="58"/>
                    </a:lnTo>
                    <a:lnTo>
                      <a:pt x="865" y="73"/>
                    </a:lnTo>
                    <a:lnTo>
                      <a:pt x="868" y="592"/>
                    </a:lnTo>
                    <a:lnTo>
                      <a:pt x="868" y="606"/>
                    </a:lnTo>
                    <a:lnTo>
                      <a:pt x="837" y="607"/>
                    </a:lnTo>
                    <a:lnTo>
                      <a:pt x="491" y="607"/>
                    </a:lnTo>
                    <a:lnTo>
                      <a:pt x="491" y="556"/>
                    </a:lnTo>
                    <a:lnTo>
                      <a:pt x="206" y="555"/>
                    </a:lnTo>
                    <a:lnTo>
                      <a:pt x="185" y="555"/>
                    </a:lnTo>
                    <a:lnTo>
                      <a:pt x="184" y="551"/>
                    </a:lnTo>
                    <a:lnTo>
                      <a:pt x="93" y="196"/>
                    </a:lnTo>
                    <a:lnTo>
                      <a:pt x="30" y="128"/>
                    </a:lnTo>
                    <a:lnTo>
                      <a:pt x="42" y="50"/>
                    </a:lnTo>
                    <a:lnTo>
                      <a:pt x="0" y="6"/>
                    </a:lnTo>
                    <a:lnTo>
                      <a:pt x="1" y="4"/>
                    </a:lnTo>
                    <a:lnTo>
                      <a:pt x="572" y="4"/>
                    </a:lnTo>
                    <a:lnTo>
                      <a:pt x="572" y="0"/>
                    </a:lnTo>
                    <a:lnTo>
                      <a:pt x="576" y="0"/>
                    </a:lnTo>
                    <a:close/>
                  </a:path>
                </a:pathLst>
              </a:custGeom>
              <a:solidFill>
                <a:srgbClr val="FFFF00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88" name="Rectangle 87"/>
              <p:cNvSpPr>
                <a:spLocks noChangeArrowheads="1"/>
              </p:cNvSpPr>
              <p:nvPr/>
            </p:nvSpPr>
            <p:spPr bwMode="auto">
              <a:xfrm>
                <a:off x="1142" y="5931"/>
                <a:ext cx="267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Harris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9" name="Freeform 88"/>
              <p:cNvSpPr>
                <a:spLocks/>
              </p:cNvSpPr>
              <p:nvPr/>
            </p:nvSpPr>
            <p:spPr bwMode="auto">
              <a:xfrm>
                <a:off x="419" y="3578"/>
                <a:ext cx="618" cy="529"/>
              </a:xfrm>
              <a:custGeom>
                <a:avLst/>
                <a:gdLst>
                  <a:gd name="T0" fmla="*/ 566 w 618"/>
                  <a:gd name="T1" fmla="*/ 0 h 529"/>
                  <a:gd name="T2" fmla="*/ 595 w 618"/>
                  <a:gd name="T3" fmla="*/ 1 h 529"/>
                  <a:gd name="T4" fmla="*/ 596 w 618"/>
                  <a:gd name="T5" fmla="*/ 1 h 529"/>
                  <a:gd name="T6" fmla="*/ 618 w 618"/>
                  <a:gd name="T7" fmla="*/ 165 h 529"/>
                  <a:gd name="T8" fmla="*/ 617 w 618"/>
                  <a:gd name="T9" fmla="*/ 195 h 529"/>
                  <a:gd name="T10" fmla="*/ 600 w 618"/>
                  <a:gd name="T11" fmla="*/ 195 h 529"/>
                  <a:gd name="T12" fmla="*/ 594 w 618"/>
                  <a:gd name="T13" fmla="*/ 400 h 529"/>
                  <a:gd name="T14" fmla="*/ 85 w 618"/>
                  <a:gd name="T15" fmla="*/ 529 h 529"/>
                  <a:gd name="T16" fmla="*/ 80 w 618"/>
                  <a:gd name="T17" fmla="*/ 496 h 529"/>
                  <a:gd name="T18" fmla="*/ 1 w 618"/>
                  <a:gd name="T19" fmla="*/ 17 h 529"/>
                  <a:gd name="T20" fmla="*/ 0 w 618"/>
                  <a:gd name="T21" fmla="*/ 7 h 529"/>
                  <a:gd name="T22" fmla="*/ 566 w 618"/>
                  <a:gd name="T23" fmla="*/ 0 h 5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618" h="529">
                    <a:moveTo>
                      <a:pt x="566" y="0"/>
                    </a:moveTo>
                    <a:lnTo>
                      <a:pt x="595" y="1"/>
                    </a:lnTo>
                    <a:lnTo>
                      <a:pt x="596" y="1"/>
                    </a:lnTo>
                    <a:lnTo>
                      <a:pt x="618" y="165"/>
                    </a:lnTo>
                    <a:lnTo>
                      <a:pt x="617" y="195"/>
                    </a:lnTo>
                    <a:lnTo>
                      <a:pt x="600" y="195"/>
                    </a:lnTo>
                    <a:lnTo>
                      <a:pt x="594" y="400"/>
                    </a:lnTo>
                    <a:lnTo>
                      <a:pt x="85" y="529"/>
                    </a:lnTo>
                    <a:lnTo>
                      <a:pt x="80" y="496"/>
                    </a:lnTo>
                    <a:lnTo>
                      <a:pt x="1" y="17"/>
                    </a:lnTo>
                    <a:lnTo>
                      <a:pt x="0" y="7"/>
                    </a:lnTo>
                    <a:lnTo>
                      <a:pt x="566" y="0"/>
                    </a:lnTo>
                    <a:close/>
                  </a:path>
                </a:pathLst>
              </a:custGeom>
              <a:solidFill>
                <a:srgbClr val="FF0000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90" name="Rectangle 89"/>
              <p:cNvSpPr>
                <a:spLocks noChangeArrowheads="1"/>
              </p:cNvSpPr>
              <p:nvPr/>
            </p:nvSpPr>
            <p:spPr bwMode="auto">
              <a:xfrm>
                <a:off x="505" y="3614"/>
                <a:ext cx="401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Haralson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Freeform 90"/>
              <p:cNvSpPr>
                <a:spLocks/>
              </p:cNvSpPr>
              <p:nvPr/>
            </p:nvSpPr>
            <p:spPr bwMode="auto">
              <a:xfrm>
                <a:off x="4159" y="4493"/>
                <a:ext cx="933" cy="877"/>
              </a:xfrm>
              <a:custGeom>
                <a:avLst/>
                <a:gdLst>
                  <a:gd name="T0" fmla="*/ 469 w 933"/>
                  <a:gd name="T1" fmla="*/ 1 h 877"/>
                  <a:gd name="T2" fmla="*/ 516 w 933"/>
                  <a:gd name="T3" fmla="*/ 46 h 877"/>
                  <a:gd name="T4" fmla="*/ 746 w 933"/>
                  <a:gd name="T5" fmla="*/ 57 h 877"/>
                  <a:gd name="T6" fmla="*/ 749 w 933"/>
                  <a:gd name="T7" fmla="*/ 55 h 877"/>
                  <a:gd name="T8" fmla="*/ 755 w 933"/>
                  <a:gd name="T9" fmla="*/ 58 h 877"/>
                  <a:gd name="T10" fmla="*/ 802 w 933"/>
                  <a:gd name="T11" fmla="*/ 91 h 877"/>
                  <a:gd name="T12" fmla="*/ 872 w 933"/>
                  <a:gd name="T13" fmla="*/ 422 h 877"/>
                  <a:gd name="T14" fmla="*/ 914 w 933"/>
                  <a:gd name="T15" fmla="*/ 451 h 877"/>
                  <a:gd name="T16" fmla="*/ 920 w 933"/>
                  <a:gd name="T17" fmla="*/ 453 h 877"/>
                  <a:gd name="T18" fmla="*/ 925 w 933"/>
                  <a:gd name="T19" fmla="*/ 457 h 877"/>
                  <a:gd name="T20" fmla="*/ 933 w 933"/>
                  <a:gd name="T21" fmla="*/ 482 h 877"/>
                  <a:gd name="T22" fmla="*/ 933 w 933"/>
                  <a:gd name="T23" fmla="*/ 485 h 877"/>
                  <a:gd name="T24" fmla="*/ 905 w 933"/>
                  <a:gd name="T25" fmla="*/ 486 h 877"/>
                  <a:gd name="T26" fmla="*/ 881 w 933"/>
                  <a:gd name="T27" fmla="*/ 485 h 877"/>
                  <a:gd name="T28" fmla="*/ 871 w 933"/>
                  <a:gd name="T29" fmla="*/ 492 h 877"/>
                  <a:gd name="T30" fmla="*/ 744 w 933"/>
                  <a:gd name="T31" fmla="*/ 575 h 877"/>
                  <a:gd name="T32" fmla="*/ 663 w 933"/>
                  <a:gd name="T33" fmla="*/ 716 h 877"/>
                  <a:gd name="T34" fmla="*/ 473 w 933"/>
                  <a:gd name="T35" fmla="*/ 816 h 877"/>
                  <a:gd name="T36" fmla="*/ 402 w 933"/>
                  <a:gd name="T37" fmla="*/ 815 h 877"/>
                  <a:gd name="T38" fmla="*/ 395 w 933"/>
                  <a:gd name="T39" fmla="*/ 816 h 877"/>
                  <a:gd name="T40" fmla="*/ 388 w 933"/>
                  <a:gd name="T41" fmla="*/ 821 h 877"/>
                  <a:gd name="T42" fmla="*/ 306 w 933"/>
                  <a:gd name="T43" fmla="*/ 877 h 877"/>
                  <a:gd name="T44" fmla="*/ 277 w 933"/>
                  <a:gd name="T45" fmla="*/ 803 h 877"/>
                  <a:gd name="T46" fmla="*/ 315 w 933"/>
                  <a:gd name="T47" fmla="*/ 668 h 877"/>
                  <a:gd name="T48" fmla="*/ 12 w 933"/>
                  <a:gd name="T49" fmla="*/ 593 h 877"/>
                  <a:gd name="T50" fmla="*/ 2 w 933"/>
                  <a:gd name="T51" fmla="*/ 593 h 877"/>
                  <a:gd name="T52" fmla="*/ 0 w 933"/>
                  <a:gd name="T53" fmla="*/ 588 h 877"/>
                  <a:gd name="T54" fmla="*/ 39 w 933"/>
                  <a:gd name="T55" fmla="*/ 441 h 877"/>
                  <a:gd name="T56" fmla="*/ 81 w 933"/>
                  <a:gd name="T57" fmla="*/ 447 h 877"/>
                  <a:gd name="T58" fmla="*/ 82 w 933"/>
                  <a:gd name="T59" fmla="*/ 404 h 877"/>
                  <a:gd name="T60" fmla="*/ 228 w 933"/>
                  <a:gd name="T61" fmla="*/ 337 h 877"/>
                  <a:gd name="T62" fmla="*/ 204 w 933"/>
                  <a:gd name="T63" fmla="*/ 249 h 877"/>
                  <a:gd name="T64" fmla="*/ 196 w 933"/>
                  <a:gd name="T65" fmla="*/ 240 h 877"/>
                  <a:gd name="T66" fmla="*/ 357 w 933"/>
                  <a:gd name="T67" fmla="*/ 97 h 877"/>
                  <a:gd name="T68" fmla="*/ 459 w 933"/>
                  <a:gd name="T69" fmla="*/ 5 h 877"/>
                  <a:gd name="T70" fmla="*/ 464 w 933"/>
                  <a:gd name="T71" fmla="*/ 0 h 877"/>
                  <a:gd name="T72" fmla="*/ 469 w 933"/>
                  <a:gd name="T73" fmla="*/ 1 h 8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933" h="877">
                    <a:moveTo>
                      <a:pt x="469" y="1"/>
                    </a:moveTo>
                    <a:lnTo>
                      <a:pt x="516" y="46"/>
                    </a:lnTo>
                    <a:lnTo>
                      <a:pt x="746" y="57"/>
                    </a:lnTo>
                    <a:lnTo>
                      <a:pt x="749" y="55"/>
                    </a:lnTo>
                    <a:lnTo>
                      <a:pt x="755" y="58"/>
                    </a:lnTo>
                    <a:lnTo>
                      <a:pt x="802" y="91"/>
                    </a:lnTo>
                    <a:lnTo>
                      <a:pt x="872" y="422"/>
                    </a:lnTo>
                    <a:lnTo>
                      <a:pt x="914" y="451"/>
                    </a:lnTo>
                    <a:lnTo>
                      <a:pt x="920" y="453"/>
                    </a:lnTo>
                    <a:lnTo>
                      <a:pt x="925" y="457"/>
                    </a:lnTo>
                    <a:lnTo>
                      <a:pt x="933" y="482"/>
                    </a:lnTo>
                    <a:lnTo>
                      <a:pt x="933" y="485"/>
                    </a:lnTo>
                    <a:lnTo>
                      <a:pt x="905" y="486"/>
                    </a:lnTo>
                    <a:lnTo>
                      <a:pt x="881" y="485"/>
                    </a:lnTo>
                    <a:lnTo>
                      <a:pt x="871" y="492"/>
                    </a:lnTo>
                    <a:lnTo>
                      <a:pt x="744" y="575"/>
                    </a:lnTo>
                    <a:lnTo>
                      <a:pt x="663" y="716"/>
                    </a:lnTo>
                    <a:lnTo>
                      <a:pt x="473" y="816"/>
                    </a:lnTo>
                    <a:lnTo>
                      <a:pt x="402" y="815"/>
                    </a:lnTo>
                    <a:lnTo>
                      <a:pt x="395" y="816"/>
                    </a:lnTo>
                    <a:lnTo>
                      <a:pt x="388" y="821"/>
                    </a:lnTo>
                    <a:lnTo>
                      <a:pt x="306" y="877"/>
                    </a:lnTo>
                    <a:lnTo>
                      <a:pt x="277" y="803"/>
                    </a:lnTo>
                    <a:lnTo>
                      <a:pt x="315" y="668"/>
                    </a:lnTo>
                    <a:lnTo>
                      <a:pt x="12" y="593"/>
                    </a:lnTo>
                    <a:lnTo>
                      <a:pt x="2" y="593"/>
                    </a:lnTo>
                    <a:lnTo>
                      <a:pt x="0" y="588"/>
                    </a:lnTo>
                    <a:lnTo>
                      <a:pt x="39" y="441"/>
                    </a:lnTo>
                    <a:lnTo>
                      <a:pt x="81" y="447"/>
                    </a:lnTo>
                    <a:lnTo>
                      <a:pt x="82" y="404"/>
                    </a:lnTo>
                    <a:lnTo>
                      <a:pt x="228" y="337"/>
                    </a:lnTo>
                    <a:lnTo>
                      <a:pt x="204" y="249"/>
                    </a:lnTo>
                    <a:lnTo>
                      <a:pt x="196" y="240"/>
                    </a:lnTo>
                    <a:lnTo>
                      <a:pt x="357" y="97"/>
                    </a:lnTo>
                    <a:lnTo>
                      <a:pt x="459" y="5"/>
                    </a:lnTo>
                    <a:lnTo>
                      <a:pt x="464" y="0"/>
                    </a:lnTo>
                    <a:lnTo>
                      <a:pt x="469" y="1"/>
                    </a:lnTo>
                    <a:close/>
                  </a:path>
                </a:pathLst>
              </a:custGeom>
              <a:noFill/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92" name="Rectangle 91"/>
              <p:cNvSpPr>
                <a:spLocks noChangeArrowheads="1"/>
              </p:cNvSpPr>
              <p:nvPr/>
            </p:nvSpPr>
            <p:spPr bwMode="auto">
              <a:xfrm>
                <a:off x="4462" y="4812"/>
                <a:ext cx="390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Hancock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3" name="Freeform 92"/>
              <p:cNvSpPr>
                <a:spLocks/>
              </p:cNvSpPr>
              <p:nvPr/>
            </p:nvSpPr>
            <p:spPr bwMode="auto">
              <a:xfrm>
                <a:off x="2763" y="2298"/>
                <a:ext cx="794" cy="874"/>
              </a:xfrm>
              <a:custGeom>
                <a:avLst/>
                <a:gdLst>
                  <a:gd name="T0" fmla="*/ 487 w 794"/>
                  <a:gd name="T1" fmla="*/ 0 h 874"/>
                  <a:gd name="T2" fmla="*/ 702 w 794"/>
                  <a:gd name="T3" fmla="*/ 23 h 874"/>
                  <a:gd name="T4" fmla="*/ 703 w 794"/>
                  <a:gd name="T5" fmla="*/ 23 h 874"/>
                  <a:gd name="T6" fmla="*/ 752 w 794"/>
                  <a:gd name="T7" fmla="*/ 105 h 874"/>
                  <a:gd name="T8" fmla="*/ 777 w 794"/>
                  <a:gd name="T9" fmla="*/ 146 h 874"/>
                  <a:gd name="T10" fmla="*/ 794 w 794"/>
                  <a:gd name="T11" fmla="*/ 174 h 874"/>
                  <a:gd name="T12" fmla="*/ 787 w 794"/>
                  <a:gd name="T13" fmla="*/ 183 h 874"/>
                  <a:gd name="T14" fmla="*/ 697 w 794"/>
                  <a:gd name="T15" fmla="*/ 312 h 874"/>
                  <a:gd name="T16" fmla="*/ 783 w 794"/>
                  <a:gd name="T17" fmla="*/ 458 h 874"/>
                  <a:gd name="T18" fmla="*/ 785 w 794"/>
                  <a:gd name="T19" fmla="*/ 460 h 874"/>
                  <a:gd name="T20" fmla="*/ 714 w 794"/>
                  <a:gd name="T21" fmla="*/ 531 h 874"/>
                  <a:gd name="T22" fmla="*/ 472 w 794"/>
                  <a:gd name="T23" fmla="*/ 776 h 874"/>
                  <a:gd name="T24" fmla="*/ 435 w 794"/>
                  <a:gd name="T25" fmla="*/ 812 h 874"/>
                  <a:gd name="T26" fmla="*/ 432 w 794"/>
                  <a:gd name="T27" fmla="*/ 814 h 874"/>
                  <a:gd name="T28" fmla="*/ 346 w 794"/>
                  <a:gd name="T29" fmla="*/ 874 h 874"/>
                  <a:gd name="T30" fmla="*/ 36 w 794"/>
                  <a:gd name="T31" fmla="*/ 743 h 874"/>
                  <a:gd name="T32" fmla="*/ 0 w 794"/>
                  <a:gd name="T33" fmla="*/ 728 h 874"/>
                  <a:gd name="T34" fmla="*/ 1 w 794"/>
                  <a:gd name="T35" fmla="*/ 727 h 874"/>
                  <a:gd name="T36" fmla="*/ 25 w 794"/>
                  <a:gd name="T37" fmla="*/ 679 h 874"/>
                  <a:gd name="T38" fmla="*/ 130 w 794"/>
                  <a:gd name="T39" fmla="*/ 670 h 874"/>
                  <a:gd name="T40" fmla="*/ 201 w 794"/>
                  <a:gd name="T41" fmla="*/ 576 h 874"/>
                  <a:gd name="T42" fmla="*/ 194 w 794"/>
                  <a:gd name="T43" fmla="*/ 517 h 874"/>
                  <a:gd name="T44" fmla="*/ 243 w 794"/>
                  <a:gd name="T45" fmla="*/ 479 h 874"/>
                  <a:gd name="T46" fmla="*/ 189 w 794"/>
                  <a:gd name="T47" fmla="*/ 382 h 874"/>
                  <a:gd name="T48" fmla="*/ 188 w 794"/>
                  <a:gd name="T49" fmla="*/ 379 h 874"/>
                  <a:gd name="T50" fmla="*/ 183 w 794"/>
                  <a:gd name="T51" fmla="*/ 368 h 874"/>
                  <a:gd name="T52" fmla="*/ 145 w 794"/>
                  <a:gd name="T53" fmla="*/ 329 h 874"/>
                  <a:gd name="T54" fmla="*/ 147 w 794"/>
                  <a:gd name="T55" fmla="*/ 201 h 874"/>
                  <a:gd name="T56" fmla="*/ 148 w 794"/>
                  <a:gd name="T57" fmla="*/ 201 h 874"/>
                  <a:gd name="T58" fmla="*/ 149 w 794"/>
                  <a:gd name="T59" fmla="*/ 201 h 874"/>
                  <a:gd name="T60" fmla="*/ 252 w 794"/>
                  <a:gd name="T61" fmla="*/ 133 h 874"/>
                  <a:gd name="T62" fmla="*/ 233 w 794"/>
                  <a:gd name="T63" fmla="*/ 94 h 874"/>
                  <a:gd name="T64" fmla="*/ 311 w 794"/>
                  <a:gd name="T65" fmla="*/ 114 h 874"/>
                  <a:gd name="T66" fmla="*/ 390 w 794"/>
                  <a:gd name="T67" fmla="*/ 36 h 874"/>
                  <a:gd name="T68" fmla="*/ 389 w 794"/>
                  <a:gd name="T69" fmla="*/ 18 h 874"/>
                  <a:gd name="T70" fmla="*/ 414 w 794"/>
                  <a:gd name="T71" fmla="*/ 19 h 874"/>
                  <a:gd name="T72" fmla="*/ 487 w 794"/>
                  <a:gd name="T73" fmla="*/ 0 h 8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794" h="874">
                    <a:moveTo>
                      <a:pt x="487" y="0"/>
                    </a:moveTo>
                    <a:lnTo>
                      <a:pt x="702" y="23"/>
                    </a:lnTo>
                    <a:lnTo>
                      <a:pt x="703" y="23"/>
                    </a:lnTo>
                    <a:lnTo>
                      <a:pt x="752" y="105"/>
                    </a:lnTo>
                    <a:lnTo>
                      <a:pt x="777" y="146"/>
                    </a:lnTo>
                    <a:lnTo>
                      <a:pt x="794" y="174"/>
                    </a:lnTo>
                    <a:lnTo>
                      <a:pt x="787" y="183"/>
                    </a:lnTo>
                    <a:lnTo>
                      <a:pt x="697" y="312"/>
                    </a:lnTo>
                    <a:lnTo>
                      <a:pt x="783" y="458"/>
                    </a:lnTo>
                    <a:lnTo>
                      <a:pt x="785" y="460"/>
                    </a:lnTo>
                    <a:lnTo>
                      <a:pt x="714" y="531"/>
                    </a:lnTo>
                    <a:lnTo>
                      <a:pt x="472" y="776"/>
                    </a:lnTo>
                    <a:lnTo>
                      <a:pt x="435" y="812"/>
                    </a:lnTo>
                    <a:lnTo>
                      <a:pt x="432" y="814"/>
                    </a:lnTo>
                    <a:lnTo>
                      <a:pt x="346" y="874"/>
                    </a:lnTo>
                    <a:lnTo>
                      <a:pt x="36" y="743"/>
                    </a:lnTo>
                    <a:lnTo>
                      <a:pt x="0" y="728"/>
                    </a:lnTo>
                    <a:lnTo>
                      <a:pt x="1" y="727"/>
                    </a:lnTo>
                    <a:lnTo>
                      <a:pt x="25" y="679"/>
                    </a:lnTo>
                    <a:lnTo>
                      <a:pt x="130" y="670"/>
                    </a:lnTo>
                    <a:lnTo>
                      <a:pt x="201" y="576"/>
                    </a:lnTo>
                    <a:lnTo>
                      <a:pt x="194" y="517"/>
                    </a:lnTo>
                    <a:lnTo>
                      <a:pt x="243" y="479"/>
                    </a:lnTo>
                    <a:lnTo>
                      <a:pt x="189" y="382"/>
                    </a:lnTo>
                    <a:lnTo>
                      <a:pt x="188" y="379"/>
                    </a:lnTo>
                    <a:lnTo>
                      <a:pt x="183" y="368"/>
                    </a:lnTo>
                    <a:lnTo>
                      <a:pt x="145" y="329"/>
                    </a:lnTo>
                    <a:lnTo>
                      <a:pt x="147" y="201"/>
                    </a:lnTo>
                    <a:lnTo>
                      <a:pt x="148" y="201"/>
                    </a:lnTo>
                    <a:lnTo>
                      <a:pt x="149" y="201"/>
                    </a:lnTo>
                    <a:lnTo>
                      <a:pt x="252" y="133"/>
                    </a:lnTo>
                    <a:lnTo>
                      <a:pt x="233" y="94"/>
                    </a:lnTo>
                    <a:lnTo>
                      <a:pt x="311" y="114"/>
                    </a:lnTo>
                    <a:lnTo>
                      <a:pt x="390" y="36"/>
                    </a:lnTo>
                    <a:lnTo>
                      <a:pt x="389" y="18"/>
                    </a:lnTo>
                    <a:lnTo>
                      <a:pt x="414" y="19"/>
                    </a:lnTo>
                    <a:lnTo>
                      <a:pt x="487" y="0"/>
                    </a:lnTo>
                    <a:close/>
                  </a:path>
                </a:pathLst>
              </a:custGeom>
              <a:solidFill>
                <a:srgbClr val="00FF00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94" name="Rectangle 93"/>
              <p:cNvSpPr>
                <a:spLocks noChangeArrowheads="1"/>
              </p:cNvSpPr>
              <p:nvPr/>
            </p:nvSpPr>
            <p:spPr bwMode="auto">
              <a:xfrm>
                <a:off x="3068" y="2864"/>
                <a:ext cx="173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Hall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5" name="Freeform 94"/>
              <p:cNvSpPr>
                <a:spLocks/>
              </p:cNvSpPr>
              <p:nvPr/>
            </p:nvSpPr>
            <p:spPr bwMode="auto">
              <a:xfrm>
                <a:off x="3439" y="1645"/>
                <a:ext cx="606" cy="827"/>
              </a:xfrm>
              <a:custGeom>
                <a:avLst/>
                <a:gdLst>
                  <a:gd name="T0" fmla="*/ 52 w 606"/>
                  <a:gd name="T1" fmla="*/ 4 h 827"/>
                  <a:gd name="T2" fmla="*/ 61 w 606"/>
                  <a:gd name="T3" fmla="*/ 0 h 827"/>
                  <a:gd name="T4" fmla="*/ 167 w 606"/>
                  <a:gd name="T5" fmla="*/ 12 h 827"/>
                  <a:gd name="T6" fmla="*/ 262 w 606"/>
                  <a:gd name="T7" fmla="*/ 180 h 827"/>
                  <a:gd name="T8" fmla="*/ 360 w 606"/>
                  <a:gd name="T9" fmla="*/ 213 h 827"/>
                  <a:gd name="T10" fmla="*/ 454 w 606"/>
                  <a:gd name="T11" fmla="*/ 165 h 827"/>
                  <a:gd name="T12" fmla="*/ 583 w 606"/>
                  <a:gd name="T13" fmla="*/ 229 h 827"/>
                  <a:gd name="T14" fmla="*/ 585 w 606"/>
                  <a:gd name="T15" fmla="*/ 233 h 827"/>
                  <a:gd name="T16" fmla="*/ 606 w 606"/>
                  <a:gd name="T17" fmla="*/ 290 h 827"/>
                  <a:gd name="T18" fmla="*/ 606 w 606"/>
                  <a:gd name="T19" fmla="*/ 291 h 827"/>
                  <a:gd name="T20" fmla="*/ 560 w 606"/>
                  <a:gd name="T21" fmla="*/ 315 h 827"/>
                  <a:gd name="T22" fmla="*/ 485 w 606"/>
                  <a:gd name="T23" fmla="*/ 497 h 827"/>
                  <a:gd name="T24" fmla="*/ 482 w 606"/>
                  <a:gd name="T25" fmla="*/ 506 h 827"/>
                  <a:gd name="T26" fmla="*/ 407 w 606"/>
                  <a:gd name="T27" fmla="*/ 687 h 827"/>
                  <a:gd name="T28" fmla="*/ 393 w 606"/>
                  <a:gd name="T29" fmla="*/ 722 h 827"/>
                  <a:gd name="T30" fmla="*/ 384 w 606"/>
                  <a:gd name="T31" fmla="*/ 719 h 827"/>
                  <a:gd name="T32" fmla="*/ 252 w 606"/>
                  <a:gd name="T33" fmla="*/ 704 h 827"/>
                  <a:gd name="T34" fmla="*/ 250 w 606"/>
                  <a:gd name="T35" fmla="*/ 707 h 827"/>
                  <a:gd name="T36" fmla="*/ 129 w 606"/>
                  <a:gd name="T37" fmla="*/ 819 h 827"/>
                  <a:gd name="T38" fmla="*/ 118 w 606"/>
                  <a:gd name="T39" fmla="*/ 827 h 827"/>
                  <a:gd name="T40" fmla="*/ 101 w 606"/>
                  <a:gd name="T41" fmla="*/ 799 h 827"/>
                  <a:gd name="T42" fmla="*/ 76 w 606"/>
                  <a:gd name="T43" fmla="*/ 758 h 827"/>
                  <a:gd name="T44" fmla="*/ 27 w 606"/>
                  <a:gd name="T45" fmla="*/ 676 h 827"/>
                  <a:gd name="T46" fmla="*/ 26 w 606"/>
                  <a:gd name="T47" fmla="*/ 667 h 827"/>
                  <a:gd name="T48" fmla="*/ 116 w 606"/>
                  <a:gd name="T49" fmla="*/ 583 h 827"/>
                  <a:gd name="T50" fmla="*/ 29 w 606"/>
                  <a:gd name="T51" fmla="*/ 361 h 827"/>
                  <a:gd name="T52" fmla="*/ 73 w 606"/>
                  <a:gd name="T53" fmla="*/ 305 h 827"/>
                  <a:gd name="T54" fmla="*/ 94 w 606"/>
                  <a:gd name="T55" fmla="*/ 129 h 827"/>
                  <a:gd name="T56" fmla="*/ 10 w 606"/>
                  <a:gd name="T57" fmla="*/ 75 h 827"/>
                  <a:gd name="T58" fmla="*/ 0 w 606"/>
                  <a:gd name="T59" fmla="*/ 51 h 827"/>
                  <a:gd name="T60" fmla="*/ 9 w 606"/>
                  <a:gd name="T61" fmla="*/ 44 h 827"/>
                  <a:gd name="T62" fmla="*/ 49 w 606"/>
                  <a:gd name="T63" fmla="*/ 9 h 827"/>
                  <a:gd name="T64" fmla="*/ 52 w 606"/>
                  <a:gd name="T65" fmla="*/ 4 h 8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606" h="827">
                    <a:moveTo>
                      <a:pt x="52" y="4"/>
                    </a:moveTo>
                    <a:lnTo>
                      <a:pt x="61" y="0"/>
                    </a:lnTo>
                    <a:lnTo>
                      <a:pt x="167" y="12"/>
                    </a:lnTo>
                    <a:lnTo>
                      <a:pt x="262" y="180"/>
                    </a:lnTo>
                    <a:lnTo>
                      <a:pt x="360" y="213"/>
                    </a:lnTo>
                    <a:lnTo>
                      <a:pt x="454" y="165"/>
                    </a:lnTo>
                    <a:lnTo>
                      <a:pt x="583" y="229"/>
                    </a:lnTo>
                    <a:lnTo>
                      <a:pt x="585" y="233"/>
                    </a:lnTo>
                    <a:lnTo>
                      <a:pt x="606" y="290"/>
                    </a:lnTo>
                    <a:lnTo>
                      <a:pt x="606" y="291"/>
                    </a:lnTo>
                    <a:lnTo>
                      <a:pt x="560" y="315"/>
                    </a:lnTo>
                    <a:lnTo>
                      <a:pt x="485" y="497"/>
                    </a:lnTo>
                    <a:lnTo>
                      <a:pt x="482" y="506"/>
                    </a:lnTo>
                    <a:lnTo>
                      <a:pt x="407" y="687"/>
                    </a:lnTo>
                    <a:lnTo>
                      <a:pt x="393" y="722"/>
                    </a:lnTo>
                    <a:lnTo>
                      <a:pt x="384" y="719"/>
                    </a:lnTo>
                    <a:lnTo>
                      <a:pt x="252" y="704"/>
                    </a:lnTo>
                    <a:lnTo>
                      <a:pt x="250" y="707"/>
                    </a:lnTo>
                    <a:lnTo>
                      <a:pt x="129" y="819"/>
                    </a:lnTo>
                    <a:lnTo>
                      <a:pt x="118" y="827"/>
                    </a:lnTo>
                    <a:lnTo>
                      <a:pt x="101" y="799"/>
                    </a:lnTo>
                    <a:lnTo>
                      <a:pt x="76" y="758"/>
                    </a:lnTo>
                    <a:lnTo>
                      <a:pt x="27" y="676"/>
                    </a:lnTo>
                    <a:lnTo>
                      <a:pt x="26" y="667"/>
                    </a:lnTo>
                    <a:lnTo>
                      <a:pt x="116" y="583"/>
                    </a:lnTo>
                    <a:lnTo>
                      <a:pt x="29" y="361"/>
                    </a:lnTo>
                    <a:lnTo>
                      <a:pt x="73" y="305"/>
                    </a:lnTo>
                    <a:lnTo>
                      <a:pt x="94" y="129"/>
                    </a:lnTo>
                    <a:lnTo>
                      <a:pt x="10" y="75"/>
                    </a:lnTo>
                    <a:lnTo>
                      <a:pt x="0" y="51"/>
                    </a:lnTo>
                    <a:lnTo>
                      <a:pt x="9" y="44"/>
                    </a:lnTo>
                    <a:lnTo>
                      <a:pt x="49" y="9"/>
                    </a:lnTo>
                    <a:lnTo>
                      <a:pt x="52" y="4"/>
                    </a:lnTo>
                    <a:close/>
                  </a:path>
                </a:pathLst>
              </a:custGeom>
              <a:solidFill>
                <a:srgbClr val="00FF00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96" name="Rectangle 95"/>
              <p:cNvSpPr>
                <a:spLocks noChangeArrowheads="1"/>
              </p:cNvSpPr>
              <p:nvPr/>
            </p:nvSpPr>
            <p:spPr bwMode="auto">
              <a:xfrm>
                <a:off x="3478" y="1939"/>
                <a:ext cx="517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Habersham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7" name="Freeform 96"/>
              <p:cNvSpPr>
                <a:spLocks/>
              </p:cNvSpPr>
              <p:nvPr/>
            </p:nvSpPr>
            <p:spPr bwMode="auto">
              <a:xfrm>
                <a:off x="2385" y="3026"/>
                <a:ext cx="846" cy="872"/>
              </a:xfrm>
              <a:custGeom>
                <a:avLst/>
                <a:gdLst>
                  <a:gd name="T0" fmla="*/ 318 w 846"/>
                  <a:gd name="T1" fmla="*/ 245 h 872"/>
                  <a:gd name="T2" fmla="*/ 318 w 846"/>
                  <a:gd name="T3" fmla="*/ 245 h 872"/>
                  <a:gd name="T4" fmla="*/ 288 w 846"/>
                  <a:gd name="T5" fmla="*/ 173 h 872"/>
                  <a:gd name="T6" fmla="*/ 373 w 846"/>
                  <a:gd name="T7" fmla="*/ 6 h 872"/>
                  <a:gd name="T8" fmla="*/ 378 w 846"/>
                  <a:gd name="T9" fmla="*/ 0 h 872"/>
                  <a:gd name="T10" fmla="*/ 414 w 846"/>
                  <a:gd name="T11" fmla="*/ 15 h 872"/>
                  <a:gd name="T12" fmla="*/ 724 w 846"/>
                  <a:gd name="T13" fmla="*/ 146 h 872"/>
                  <a:gd name="T14" fmla="*/ 810 w 846"/>
                  <a:gd name="T15" fmla="*/ 86 h 872"/>
                  <a:gd name="T16" fmla="*/ 813 w 846"/>
                  <a:gd name="T17" fmla="*/ 84 h 872"/>
                  <a:gd name="T18" fmla="*/ 804 w 846"/>
                  <a:gd name="T19" fmla="*/ 109 h 872"/>
                  <a:gd name="T20" fmla="*/ 720 w 846"/>
                  <a:gd name="T21" fmla="*/ 344 h 872"/>
                  <a:gd name="T22" fmla="*/ 722 w 846"/>
                  <a:gd name="T23" fmla="*/ 343 h 872"/>
                  <a:gd name="T24" fmla="*/ 846 w 846"/>
                  <a:gd name="T25" fmla="*/ 500 h 872"/>
                  <a:gd name="T26" fmla="*/ 811 w 846"/>
                  <a:gd name="T27" fmla="*/ 533 h 872"/>
                  <a:gd name="T28" fmla="*/ 523 w 846"/>
                  <a:gd name="T29" fmla="*/ 800 h 872"/>
                  <a:gd name="T30" fmla="*/ 522 w 846"/>
                  <a:gd name="T31" fmla="*/ 801 h 872"/>
                  <a:gd name="T32" fmla="*/ 514 w 846"/>
                  <a:gd name="T33" fmla="*/ 808 h 872"/>
                  <a:gd name="T34" fmla="*/ 457 w 846"/>
                  <a:gd name="T35" fmla="*/ 864 h 872"/>
                  <a:gd name="T36" fmla="*/ 448 w 846"/>
                  <a:gd name="T37" fmla="*/ 872 h 872"/>
                  <a:gd name="T38" fmla="*/ 443 w 846"/>
                  <a:gd name="T39" fmla="*/ 871 h 872"/>
                  <a:gd name="T40" fmla="*/ 43 w 846"/>
                  <a:gd name="T41" fmla="*/ 538 h 872"/>
                  <a:gd name="T42" fmla="*/ 0 w 846"/>
                  <a:gd name="T43" fmla="*/ 442 h 872"/>
                  <a:gd name="T44" fmla="*/ 0 w 846"/>
                  <a:gd name="T45" fmla="*/ 441 h 872"/>
                  <a:gd name="T46" fmla="*/ 7 w 846"/>
                  <a:gd name="T47" fmla="*/ 439 h 872"/>
                  <a:gd name="T48" fmla="*/ 49 w 846"/>
                  <a:gd name="T49" fmla="*/ 358 h 872"/>
                  <a:gd name="T50" fmla="*/ 151 w 846"/>
                  <a:gd name="T51" fmla="*/ 371 h 872"/>
                  <a:gd name="T52" fmla="*/ 192 w 846"/>
                  <a:gd name="T53" fmla="*/ 292 h 872"/>
                  <a:gd name="T54" fmla="*/ 314 w 846"/>
                  <a:gd name="T55" fmla="*/ 250 h 872"/>
                  <a:gd name="T56" fmla="*/ 318 w 846"/>
                  <a:gd name="T57" fmla="*/ 245 h 8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846" h="872">
                    <a:moveTo>
                      <a:pt x="318" y="245"/>
                    </a:moveTo>
                    <a:lnTo>
                      <a:pt x="318" y="245"/>
                    </a:lnTo>
                    <a:lnTo>
                      <a:pt x="288" y="173"/>
                    </a:lnTo>
                    <a:lnTo>
                      <a:pt x="373" y="6"/>
                    </a:lnTo>
                    <a:lnTo>
                      <a:pt x="378" y="0"/>
                    </a:lnTo>
                    <a:lnTo>
                      <a:pt x="414" y="15"/>
                    </a:lnTo>
                    <a:lnTo>
                      <a:pt x="724" y="146"/>
                    </a:lnTo>
                    <a:lnTo>
                      <a:pt x="810" y="86"/>
                    </a:lnTo>
                    <a:lnTo>
                      <a:pt x="813" y="84"/>
                    </a:lnTo>
                    <a:lnTo>
                      <a:pt x="804" y="109"/>
                    </a:lnTo>
                    <a:lnTo>
                      <a:pt x="720" y="344"/>
                    </a:lnTo>
                    <a:lnTo>
                      <a:pt x="722" y="343"/>
                    </a:lnTo>
                    <a:lnTo>
                      <a:pt x="846" y="500"/>
                    </a:lnTo>
                    <a:lnTo>
                      <a:pt x="811" y="533"/>
                    </a:lnTo>
                    <a:lnTo>
                      <a:pt x="523" y="800"/>
                    </a:lnTo>
                    <a:lnTo>
                      <a:pt x="522" y="801"/>
                    </a:lnTo>
                    <a:lnTo>
                      <a:pt x="514" y="808"/>
                    </a:lnTo>
                    <a:lnTo>
                      <a:pt x="457" y="864"/>
                    </a:lnTo>
                    <a:lnTo>
                      <a:pt x="448" y="872"/>
                    </a:lnTo>
                    <a:lnTo>
                      <a:pt x="443" y="871"/>
                    </a:lnTo>
                    <a:lnTo>
                      <a:pt x="43" y="538"/>
                    </a:lnTo>
                    <a:lnTo>
                      <a:pt x="0" y="442"/>
                    </a:lnTo>
                    <a:lnTo>
                      <a:pt x="0" y="441"/>
                    </a:lnTo>
                    <a:lnTo>
                      <a:pt x="7" y="439"/>
                    </a:lnTo>
                    <a:lnTo>
                      <a:pt x="49" y="358"/>
                    </a:lnTo>
                    <a:lnTo>
                      <a:pt x="151" y="371"/>
                    </a:lnTo>
                    <a:lnTo>
                      <a:pt x="192" y="292"/>
                    </a:lnTo>
                    <a:lnTo>
                      <a:pt x="314" y="250"/>
                    </a:lnTo>
                    <a:lnTo>
                      <a:pt x="318" y="245"/>
                    </a:lnTo>
                    <a:close/>
                  </a:path>
                </a:pathLst>
              </a:custGeom>
              <a:solidFill>
                <a:srgbClr val="CC66FF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98" name="Rectangle 97"/>
              <p:cNvSpPr>
                <a:spLocks noChangeArrowheads="1"/>
              </p:cNvSpPr>
              <p:nvPr/>
            </p:nvSpPr>
            <p:spPr bwMode="auto">
              <a:xfrm>
                <a:off x="2546" y="3514"/>
                <a:ext cx="395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Gwinnett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9" name="Freeform 98"/>
              <p:cNvSpPr>
                <a:spLocks/>
              </p:cNvSpPr>
              <p:nvPr/>
            </p:nvSpPr>
            <p:spPr bwMode="auto">
              <a:xfrm>
                <a:off x="3930" y="3879"/>
                <a:ext cx="804" cy="854"/>
              </a:xfrm>
              <a:custGeom>
                <a:avLst/>
                <a:gdLst>
                  <a:gd name="T0" fmla="*/ 201 w 804"/>
                  <a:gd name="T1" fmla="*/ 59 h 854"/>
                  <a:gd name="T2" fmla="*/ 219 w 804"/>
                  <a:gd name="T3" fmla="*/ 3 h 854"/>
                  <a:gd name="T4" fmla="*/ 219 w 804"/>
                  <a:gd name="T5" fmla="*/ 0 h 854"/>
                  <a:gd name="T6" fmla="*/ 445 w 804"/>
                  <a:gd name="T7" fmla="*/ 104 h 854"/>
                  <a:gd name="T8" fmla="*/ 506 w 804"/>
                  <a:gd name="T9" fmla="*/ 132 h 854"/>
                  <a:gd name="T10" fmla="*/ 630 w 804"/>
                  <a:gd name="T11" fmla="*/ 97 h 854"/>
                  <a:gd name="T12" fmla="*/ 721 w 804"/>
                  <a:gd name="T13" fmla="*/ 142 h 854"/>
                  <a:gd name="T14" fmla="*/ 724 w 804"/>
                  <a:gd name="T15" fmla="*/ 143 h 854"/>
                  <a:gd name="T16" fmla="*/ 739 w 804"/>
                  <a:gd name="T17" fmla="*/ 159 h 854"/>
                  <a:gd name="T18" fmla="*/ 804 w 804"/>
                  <a:gd name="T19" fmla="*/ 211 h 854"/>
                  <a:gd name="T20" fmla="*/ 752 w 804"/>
                  <a:gd name="T21" fmla="*/ 309 h 854"/>
                  <a:gd name="T22" fmla="*/ 714 w 804"/>
                  <a:gd name="T23" fmla="*/ 297 h 854"/>
                  <a:gd name="T24" fmla="*/ 734 w 804"/>
                  <a:gd name="T25" fmla="*/ 332 h 854"/>
                  <a:gd name="T26" fmla="*/ 692 w 804"/>
                  <a:gd name="T27" fmla="*/ 381 h 854"/>
                  <a:gd name="T28" fmla="*/ 741 w 804"/>
                  <a:gd name="T29" fmla="*/ 507 h 854"/>
                  <a:gd name="T30" fmla="*/ 699 w 804"/>
                  <a:gd name="T31" fmla="*/ 609 h 854"/>
                  <a:gd name="T32" fmla="*/ 693 w 804"/>
                  <a:gd name="T33" fmla="*/ 614 h 854"/>
                  <a:gd name="T34" fmla="*/ 688 w 804"/>
                  <a:gd name="T35" fmla="*/ 619 h 854"/>
                  <a:gd name="T36" fmla="*/ 586 w 804"/>
                  <a:gd name="T37" fmla="*/ 711 h 854"/>
                  <a:gd name="T38" fmla="*/ 425 w 804"/>
                  <a:gd name="T39" fmla="*/ 854 h 854"/>
                  <a:gd name="T40" fmla="*/ 415 w 804"/>
                  <a:gd name="T41" fmla="*/ 832 h 854"/>
                  <a:gd name="T42" fmla="*/ 384 w 804"/>
                  <a:gd name="T43" fmla="*/ 776 h 854"/>
                  <a:gd name="T44" fmla="*/ 321 w 804"/>
                  <a:gd name="T45" fmla="*/ 803 h 854"/>
                  <a:gd name="T46" fmla="*/ 340 w 804"/>
                  <a:gd name="T47" fmla="*/ 760 h 854"/>
                  <a:gd name="T48" fmla="*/ 285 w 804"/>
                  <a:gd name="T49" fmla="*/ 763 h 854"/>
                  <a:gd name="T50" fmla="*/ 223 w 804"/>
                  <a:gd name="T51" fmla="*/ 596 h 854"/>
                  <a:gd name="T52" fmla="*/ 221 w 804"/>
                  <a:gd name="T53" fmla="*/ 584 h 854"/>
                  <a:gd name="T54" fmla="*/ 220 w 804"/>
                  <a:gd name="T55" fmla="*/ 576 h 854"/>
                  <a:gd name="T56" fmla="*/ 239 w 804"/>
                  <a:gd name="T57" fmla="*/ 477 h 854"/>
                  <a:gd name="T58" fmla="*/ 98 w 804"/>
                  <a:gd name="T59" fmla="*/ 345 h 854"/>
                  <a:gd name="T60" fmla="*/ 0 w 804"/>
                  <a:gd name="T61" fmla="*/ 137 h 854"/>
                  <a:gd name="T62" fmla="*/ 9 w 804"/>
                  <a:gd name="T63" fmla="*/ 142 h 854"/>
                  <a:gd name="T64" fmla="*/ 65 w 804"/>
                  <a:gd name="T65" fmla="*/ 108 h 854"/>
                  <a:gd name="T66" fmla="*/ 201 w 804"/>
                  <a:gd name="T67" fmla="*/ 59 h 8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804" h="854">
                    <a:moveTo>
                      <a:pt x="201" y="59"/>
                    </a:moveTo>
                    <a:lnTo>
                      <a:pt x="219" y="3"/>
                    </a:lnTo>
                    <a:lnTo>
                      <a:pt x="219" y="0"/>
                    </a:lnTo>
                    <a:lnTo>
                      <a:pt x="445" y="104"/>
                    </a:lnTo>
                    <a:lnTo>
                      <a:pt x="506" y="132"/>
                    </a:lnTo>
                    <a:lnTo>
                      <a:pt x="630" y="97"/>
                    </a:lnTo>
                    <a:lnTo>
                      <a:pt x="721" y="142"/>
                    </a:lnTo>
                    <a:lnTo>
                      <a:pt x="724" y="143"/>
                    </a:lnTo>
                    <a:lnTo>
                      <a:pt x="739" y="159"/>
                    </a:lnTo>
                    <a:lnTo>
                      <a:pt x="804" y="211"/>
                    </a:lnTo>
                    <a:lnTo>
                      <a:pt x="752" y="309"/>
                    </a:lnTo>
                    <a:lnTo>
                      <a:pt x="714" y="297"/>
                    </a:lnTo>
                    <a:lnTo>
                      <a:pt x="734" y="332"/>
                    </a:lnTo>
                    <a:lnTo>
                      <a:pt x="692" y="381"/>
                    </a:lnTo>
                    <a:lnTo>
                      <a:pt x="741" y="507"/>
                    </a:lnTo>
                    <a:lnTo>
                      <a:pt x="699" y="609"/>
                    </a:lnTo>
                    <a:lnTo>
                      <a:pt x="693" y="614"/>
                    </a:lnTo>
                    <a:lnTo>
                      <a:pt x="688" y="619"/>
                    </a:lnTo>
                    <a:lnTo>
                      <a:pt x="586" y="711"/>
                    </a:lnTo>
                    <a:lnTo>
                      <a:pt x="425" y="854"/>
                    </a:lnTo>
                    <a:lnTo>
                      <a:pt x="415" y="832"/>
                    </a:lnTo>
                    <a:lnTo>
                      <a:pt x="384" y="776"/>
                    </a:lnTo>
                    <a:lnTo>
                      <a:pt x="321" y="803"/>
                    </a:lnTo>
                    <a:lnTo>
                      <a:pt x="340" y="760"/>
                    </a:lnTo>
                    <a:lnTo>
                      <a:pt x="285" y="763"/>
                    </a:lnTo>
                    <a:lnTo>
                      <a:pt x="223" y="596"/>
                    </a:lnTo>
                    <a:lnTo>
                      <a:pt x="221" y="584"/>
                    </a:lnTo>
                    <a:lnTo>
                      <a:pt x="220" y="576"/>
                    </a:lnTo>
                    <a:lnTo>
                      <a:pt x="239" y="477"/>
                    </a:lnTo>
                    <a:lnTo>
                      <a:pt x="98" y="345"/>
                    </a:lnTo>
                    <a:lnTo>
                      <a:pt x="0" y="137"/>
                    </a:lnTo>
                    <a:lnTo>
                      <a:pt x="9" y="142"/>
                    </a:lnTo>
                    <a:lnTo>
                      <a:pt x="65" y="108"/>
                    </a:lnTo>
                    <a:lnTo>
                      <a:pt x="201" y="59"/>
                    </a:lnTo>
                    <a:close/>
                  </a:path>
                </a:pathLst>
              </a:custGeom>
              <a:pattFill prst="wdUpDiag">
                <a:fgClr>
                  <a:srgbClr val="99FFFF"/>
                </a:fgClr>
                <a:bgClr>
                  <a:schemeClr val="bg1"/>
                </a:bgClr>
              </a:pattFill>
              <a:ln w="254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00" name="Rectangle 99"/>
              <p:cNvSpPr>
                <a:spLocks noChangeArrowheads="1"/>
              </p:cNvSpPr>
              <p:nvPr/>
            </p:nvSpPr>
            <p:spPr bwMode="auto">
              <a:xfrm>
                <a:off x="4219" y="4186"/>
                <a:ext cx="334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Greene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1" name="Freeform 100"/>
              <p:cNvSpPr>
                <a:spLocks/>
              </p:cNvSpPr>
              <p:nvPr/>
            </p:nvSpPr>
            <p:spPr bwMode="auto">
              <a:xfrm>
                <a:off x="2200" y="9514"/>
                <a:ext cx="541" cy="847"/>
              </a:xfrm>
              <a:custGeom>
                <a:avLst/>
                <a:gdLst>
                  <a:gd name="T0" fmla="*/ 199 w 541"/>
                  <a:gd name="T1" fmla="*/ 0 h 847"/>
                  <a:gd name="T2" fmla="*/ 449 w 541"/>
                  <a:gd name="T3" fmla="*/ 2 h 847"/>
                  <a:gd name="T4" fmla="*/ 468 w 541"/>
                  <a:gd name="T5" fmla="*/ 2 h 847"/>
                  <a:gd name="T6" fmla="*/ 468 w 541"/>
                  <a:gd name="T7" fmla="*/ 41 h 847"/>
                  <a:gd name="T8" fmla="*/ 469 w 541"/>
                  <a:gd name="T9" fmla="*/ 233 h 847"/>
                  <a:gd name="T10" fmla="*/ 541 w 541"/>
                  <a:gd name="T11" fmla="*/ 351 h 847"/>
                  <a:gd name="T12" fmla="*/ 527 w 541"/>
                  <a:gd name="T13" fmla="*/ 847 h 847"/>
                  <a:gd name="T14" fmla="*/ 524 w 541"/>
                  <a:gd name="T15" fmla="*/ 847 h 847"/>
                  <a:gd name="T16" fmla="*/ 3 w 541"/>
                  <a:gd name="T17" fmla="*/ 818 h 847"/>
                  <a:gd name="T18" fmla="*/ 0 w 541"/>
                  <a:gd name="T19" fmla="*/ 818 h 847"/>
                  <a:gd name="T20" fmla="*/ 9 w 541"/>
                  <a:gd name="T21" fmla="*/ 188 h 847"/>
                  <a:gd name="T22" fmla="*/ 8 w 541"/>
                  <a:gd name="T23" fmla="*/ 1 h 847"/>
                  <a:gd name="T24" fmla="*/ 61 w 541"/>
                  <a:gd name="T25" fmla="*/ 1 h 847"/>
                  <a:gd name="T26" fmla="*/ 199 w 541"/>
                  <a:gd name="T27" fmla="*/ 0 h 8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41" h="847">
                    <a:moveTo>
                      <a:pt x="199" y="0"/>
                    </a:moveTo>
                    <a:lnTo>
                      <a:pt x="449" y="2"/>
                    </a:lnTo>
                    <a:lnTo>
                      <a:pt x="468" y="2"/>
                    </a:lnTo>
                    <a:lnTo>
                      <a:pt x="468" y="41"/>
                    </a:lnTo>
                    <a:lnTo>
                      <a:pt x="469" y="233"/>
                    </a:lnTo>
                    <a:lnTo>
                      <a:pt x="541" y="351"/>
                    </a:lnTo>
                    <a:lnTo>
                      <a:pt x="527" y="847"/>
                    </a:lnTo>
                    <a:lnTo>
                      <a:pt x="524" y="847"/>
                    </a:lnTo>
                    <a:lnTo>
                      <a:pt x="3" y="818"/>
                    </a:lnTo>
                    <a:lnTo>
                      <a:pt x="0" y="818"/>
                    </a:lnTo>
                    <a:lnTo>
                      <a:pt x="9" y="188"/>
                    </a:lnTo>
                    <a:lnTo>
                      <a:pt x="8" y="1"/>
                    </a:lnTo>
                    <a:lnTo>
                      <a:pt x="61" y="1"/>
                    </a:lnTo>
                    <a:lnTo>
                      <a:pt x="199" y="0"/>
                    </a:lnTo>
                    <a:close/>
                  </a:path>
                </a:pathLst>
              </a:custGeom>
              <a:solidFill>
                <a:srgbClr val="CCFF66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02" name="Rectangle 101"/>
              <p:cNvSpPr>
                <a:spLocks noChangeArrowheads="1"/>
              </p:cNvSpPr>
              <p:nvPr/>
            </p:nvSpPr>
            <p:spPr bwMode="auto">
              <a:xfrm>
                <a:off x="2343" y="9818"/>
                <a:ext cx="273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Grady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3" name="Freeform 102"/>
              <p:cNvSpPr>
                <a:spLocks/>
              </p:cNvSpPr>
              <p:nvPr/>
            </p:nvSpPr>
            <p:spPr bwMode="auto">
              <a:xfrm>
                <a:off x="905" y="2046"/>
                <a:ext cx="813" cy="508"/>
              </a:xfrm>
              <a:custGeom>
                <a:avLst/>
                <a:gdLst>
                  <a:gd name="T0" fmla="*/ 326 w 813"/>
                  <a:gd name="T1" fmla="*/ 19 h 508"/>
                  <a:gd name="T2" fmla="*/ 351 w 813"/>
                  <a:gd name="T3" fmla="*/ 5 h 508"/>
                  <a:gd name="T4" fmla="*/ 351 w 813"/>
                  <a:gd name="T5" fmla="*/ 0 h 508"/>
                  <a:gd name="T6" fmla="*/ 361 w 813"/>
                  <a:gd name="T7" fmla="*/ 0 h 508"/>
                  <a:gd name="T8" fmla="*/ 361 w 813"/>
                  <a:gd name="T9" fmla="*/ 39 h 508"/>
                  <a:gd name="T10" fmla="*/ 440 w 813"/>
                  <a:gd name="T11" fmla="*/ 54 h 508"/>
                  <a:gd name="T12" fmla="*/ 702 w 813"/>
                  <a:gd name="T13" fmla="*/ 24 h 508"/>
                  <a:gd name="T14" fmla="*/ 674 w 813"/>
                  <a:gd name="T15" fmla="*/ 75 h 508"/>
                  <a:gd name="T16" fmla="*/ 809 w 813"/>
                  <a:gd name="T17" fmla="*/ 107 h 508"/>
                  <a:gd name="T18" fmla="*/ 810 w 813"/>
                  <a:gd name="T19" fmla="*/ 107 h 508"/>
                  <a:gd name="T20" fmla="*/ 810 w 813"/>
                  <a:gd name="T21" fmla="*/ 108 h 508"/>
                  <a:gd name="T22" fmla="*/ 811 w 813"/>
                  <a:gd name="T23" fmla="*/ 150 h 508"/>
                  <a:gd name="T24" fmla="*/ 811 w 813"/>
                  <a:gd name="T25" fmla="*/ 179 h 508"/>
                  <a:gd name="T26" fmla="*/ 811 w 813"/>
                  <a:gd name="T27" fmla="*/ 307 h 508"/>
                  <a:gd name="T28" fmla="*/ 812 w 813"/>
                  <a:gd name="T29" fmla="*/ 414 h 508"/>
                  <a:gd name="T30" fmla="*/ 813 w 813"/>
                  <a:gd name="T31" fmla="*/ 466 h 508"/>
                  <a:gd name="T32" fmla="*/ 732 w 813"/>
                  <a:gd name="T33" fmla="*/ 465 h 508"/>
                  <a:gd name="T34" fmla="*/ 670 w 813"/>
                  <a:gd name="T35" fmla="*/ 465 h 508"/>
                  <a:gd name="T36" fmla="*/ 670 w 813"/>
                  <a:gd name="T37" fmla="*/ 499 h 508"/>
                  <a:gd name="T38" fmla="*/ 208 w 813"/>
                  <a:gd name="T39" fmla="*/ 508 h 508"/>
                  <a:gd name="T40" fmla="*/ 188 w 813"/>
                  <a:gd name="T41" fmla="*/ 508 h 508"/>
                  <a:gd name="T42" fmla="*/ 165 w 813"/>
                  <a:gd name="T43" fmla="*/ 508 h 508"/>
                  <a:gd name="T44" fmla="*/ 7 w 813"/>
                  <a:gd name="T45" fmla="*/ 469 h 508"/>
                  <a:gd name="T46" fmla="*/ 41 w 813"/>
                  <a:gd name="T47" fmla="*/ 439 h 508"/>
                  <a:gd name="T48" fmla="*/ 0 w 813"/>
                  <a:gd name="T49" fmla="*/ 362 h 508"/>
                  <a:gd name="T50" fmla="*/ 39 w 813"/>
                  <a:gd name="T51" fmla="*/ 359 h 508"/>
                  <a:gd name="T52" fmla="*/ 76 w 813"/>
                  <a:gd name="T53" fmla="*/ 124 h 508"/>
                  <a:gd name="T54" fmla="*/ 76 w 813"/>
                  <a:gd name="T55" fmla="*/ 99 h 508"/>
                  <a:gd name="T56" fmla="*/ 91 w 813"/>
                  <a:gd name="T57" fmla="*/ 99 h 508"/>
                  <a:gd name="T58" fmla="*/ 100 w 813"/>
                  <a:gd name="T59" fmla="*/ 25 h 508"/>
                  <a:gd name="T60" fmla="*/ 109 w 813"/>
                  <a:gd name="T61" fmla="*/ 25 h 508"/>
                  <a:gd name="T62" fmla="*/ 109 w 813"/>
                  <a:gd name="T63" fmla="*/ 38 h 508"/>
                  <a:gd name="T64" fmla="*/ 326 w 813"/>
                  <a:gd name="T65" fmla="*/ 19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813" h="508">
                    <a:moveTo>
                      <a:pt x="326" y="19"/>
                    </a:moveTo>
                    <a:lnTo>
                      <a:pt x="351" y="5"/>
                    </a:lnTo>
                    <a:lnTo>
                      <a:pt x="351" y="0"/>
                    </a:lnTo>
                    <a:lnTo>
                      <a:pt x="361" y="0"/>
                    </a:lnTo>
                    <a:lnTo>
                      <a:pt x="361" y="39"/>
                    </a:lnTo>
                    <a:lnTo>
                      <a:pt x="440" y="54"/>
                    </a:lnTo>
                    <a:lnTo>
                      <a:pt x="702" y="24"/>
                    </a:lnTo>
                    <a:lnTo>
                      <a:pt x="674" y="75"/>
                    </a:lnTo>
                    <a:lnTo>
                      <a:pt x="809" y="107"/>
                    </a:lnTo>
                    <a:lnTo>
                      <a:pt x="810" y="107"/>
                    </a:lnTo>
                    <a:lnTo>
                      <a:pt x="810" y="108"/>
                    </a:lnTo>
                    <a:lnTo>
                      <a:pt x="811" y="150"/>
                    </a:lnTo>
                    <a:lnTo>
                      <a:pt x="811" y="179"/>
                    </a:lnTo>
                    <a:lnTo>
                      <a:pt x="811" y="307"/>
                    </a:lnTo>
                    <a:lnTo>
                      <a:pt x="812" y="414"/>
                    </a:lnTo>
                    <a:lnTo>
                      <a:pt x="813" y="466"/>
                    </a:lnTo>
                    <a:lnTo>
                      <a:pt x="732" y="465"/>
                    </a:lnTo>
                    <a:lnTo>
                      <a:pt x="670" y="465"/>
                    </a:lnTo>
                    <a:lnTo>
                      <a:pt x="670" y="499"/>
                    </a:lnTo>
                    <a:lnTo>
                      <a:pt x="208" y="508"/>
                    </a:lnTo>
                    <a:lnTo>
                      <a:pt x="188" y="508"/>
                    </a:lnTo>
                    <a:lnTo>
                      <a:pt x="165" y="508"/>
                    </a:lnTo>
                    <a:lnTo>
                      <a:pt x="7" y="469"/>
                    </a:lnTo>
                    <a:lnTo>
                      <a:pt x="41" y="439"/>
                    </a:lnTo>
                    <a:lnTo>
                      <a:pt x="0" y="362"/>
                    </a:lnTo>
                    <a:lnTo>
                      <a:pt x="39" y="359"/>
                    </a:lnTo>
                    <a:lnTo>
                      <a:pt x="76" y="124"/>
                    </a:lnTo>
                    <a:lnTo>
                      <a:pt x="76" y="99"/>
                    </a:lnTo>
                    <a:lnTo>
                      <a:pt x="91" y="99"/>
                    </a:lnTo>
                    <a:lnTo>
                      <a:pt x="100" y="25"/>
                    </a:lnTo>
                    <a:lnTo>
                      <a:pt x="109" y="25"/>
                    </a:lnTo>
                    <a:lnTo>
                      <a:pt x="109" y="38"/>
                    </a:lnTo>
                    <a:lnTo>
                      <a:pt x="326" y="19"/>
                    </a:lnTo>
                    <a:close/>
                  </a:path>
                </a:pathLst>
              </a:custGeom>
              <a:pattFill prst="wdUpDiag">
                <a:fgClr>
                  <a:srgbClr val="FF0000"/>
                </a:fgClr>
                <a:bgClr>
                  <a:schemeClr val="bg1"/>
                </a:bgClr>
              </a:patt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04" name="Rectangle 103"/>
              <p:cNvSpPr>
                <a:spLocks noChangeArrowheads="1"/>
              </p:cNvSpPr>
              <p:nvPr/>
            </p:nvSpPr>
            <p:spPr bwMode="auto">
              <a:xfrm>
                <a:off x="1122" y="2169"/>
                <a:ext cx="334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Gordon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5" name="Freeform 104"/>
              <p:cNvSpPr>
                <a:spLocks/>
              </p:cNvSpPr>
              <p:nvPr/>
            </p:nvSpPr>
            <p:spPr bwMode="auto">
              <a:xfrm>
                <a:off x="6829" y="8728"/>
                <a:ext cx="883" cy="917"/>
              </a:xfrm>
              <a:custGeom>
                <a:avLst/>
                <a:gdLst>
                  <a:gd name="T0" fmla="*/ 445 w 883"/>
                  <a:gd name="T1" fmla="*/ 203 h 917"/>
                  <a:gd name="T2" fmla="*/ 589 w 883"/>
                  <a:gd name="T3" fmla="*/ 257 h 917"/>
                  <a:gd name="T4" fmla="*/ 639 w 883"/>
                  <a:gd name="T5" fmla="*/ 341 h 917"/>
                  <a:gd name="T6" fmla="*/ 707 w 883"/>
                  <a:gd name="T7" fmla="*/ 283 h 917"/>
                  <a:gd name="T8" fmla="*/ 883 w 883"/>
                  <a:gd name="T9" fmla="*/ 334 h 917"/>
                  <a:gd name="T10" fmla="*/ 874 w 883"/>
                  <a:gd name="T11" fmla="*/ 344 h 917"/>
                  <a:gd name="T12" fmla="*/ 850 w 883"/>
                  <a:gd name="T13" fmla="*/ 509 h 917"/>
                  <a:gd name="T14" fmla="*/ 760 w 883"/>
                  <a:gd name="T15" fmla="*/ 560 h 917"/>
                  <a:gd name="T16" fmla="*/ 708 w 883"/>
                  <a:gd name="T17" fmla="*/ 665 h 917"/>
                  <a:gd name="T18" fmla="*/ 653 w 883"/>
                  <a:gd name="T19" fmla="*/ 671 h 917"/>
                  <a:gd name="T20" fmla="*/ 625 w 883"/>
                  <a:gd name="T21" fmla="*/ 896 h 917"/>
                  <a:gd name="T22" fmla="*/ 590 w 883"/>
                  <a:gd name="T23" fmla="*/ 915 h 917"/>
                  <a:gd name="T24" fmla="*/ 576 w 883"/>
                  <a:gd name="T25" fmla="*/ 917 h 917"/>
                  <a:gd name="T26" fmla="*/ 562 w 883"/>
                  <a:gd name="T27" fmla="*/ 874 h 917"/>
                  <a:gd name="T28" fmla="*/ 504 w 883"/>
                  <a:gd name="T29" fmla="*/ 882 h 917"/>
                  <a:gd name="T30" fmla="*/ 347 w 883"/>
                  <a:gd name="T31" fmla="*/ 755 h 917"/>
                  <a:gd name="T32" fmla="*/ 365 w 883"/>
                  <a:gd name="T33" fmla="*/ 680 h 917"/>
                  <a:gd name="T34" fmla="*/ 239 w 883"/>
                  <a:gd name="T35" fmla="*/ 725 h 917"/>
                  <a:gd name="T36" fmla="*/ 10 w 883"/>
                  <a:gd name="T37" fmla="*/ 630 h 917"/>
                  <a:gd name="T38" fmla="*/ 8 w 883"/>
                  <a:gd name="T39" fmla="*/ 599 h 917"/>
                  <a:gd name="T40" fmla="*/ 3 w 883"/>
                  <a:gd name="T41" fmla="*/ 596 h 917"/>
                  <a:gd name="T42" fmla="*/ 0 w 883"/>
                  <a:gd name="T43" fmla="*/ 596 h 917"/>
                  <a:gd name="T44" fmla="*/ 62 w 883"/>
                  <a:gd name="T45" fmla="*/ 277 h 917"/>
                  <a:gd name="T46" fmla="*/ 65 w 883"/>
                  <a:gd name="T47" fmla="*/ 259 h 917"/>
                  <a:gd name="T48" fmla="*/ 76 w 883"/>
                  <a:gd name="T49" fmla="*/ 265 h 917"/>
                  <a:gd name="T50" fmla="*/ 135 w 883"/>
                  <a:gd name="T51" fmla="*/ 111 h 917"/>
                  <a:gd name="T52" fmla="*/ 183 w 883"/>
                  <a:gd name="T53" fmla="*/ 112 h 917"/>
                  <a:gd name="T54" fmla="*/ 252 w 883"/>
                  <a:gd name="T55" fmla="*/ 1 h 917"/>
                  <a:gd name="T56" fmla="*/ 255 w 883"/>
                  <a:gd name="T57" fmla="*/ 0 h 917"/>
                  <a:gd name="T58" fmla="*/ 254 w 883"/>
                  <a:gd name="T59" fmla="*/ 3 h 917"/>
                  <a:gd name="T60" fmla="*/ 445 w 883"/>
                  <a:gd name="T61" fmla="*/ 203 h 9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883" h="917">
                    <a:moveTo>
                      <a:pt x="445" y="203"/>
                    </a:moveTo>
                    <a:lnTo>
                      <a:pt x="589" y="257"/>
                    </a:lnTo>
                    <a:lnTo>
                      <a:pt x="639" y="341"/>
                    </a:lnTo>
                    <a:lnTo>
                      <a:pt x="707" y="283"/>
                    </a:lnTo>
                    <a:lnTo>
                      <a:pt x="883" y="334"/>
                    </a:lnTo>
                    <a:lnTo>
                      <a:pt x="874" y="344"/>
                    </a:lnTo>
                    <a:lnTo>
                      <a:pt x="850" y="509"/>
                    </a:lnTo>
                    <a:lnTo>
                      <a:pt x="760" y="560"/>
                    </a:lnTo>
                    <a:lnTo>
                      <a:pt x="708" y="665"/>
                    </a:lnTo>
                    <a:lnTo>
                      <a:pt x="653" y="671"/>
                    </a:lnTo>
                    <a:lnTo>
                      <a:pt x="625" y="896"/>
                    </a:lnTo>
                    <a:lnTo>
                      <a:pt x="590" y="915"/>
                    </a:lnTo>
                    <a:lnTo>
                      <a:pt x="576" y="917"/>
                    </a:lnTo>
                    <a:lnTo>
                      <a:pt x="562" y="874"/>
                    </a:lnTo>
                    <a:lnTo>
                      <a:pt x="504" y="882"/>
                    </a:lnTo>
                    <a:lnTo>
                      <a:pt x="347" y="755"/>
                    </a:lnTo>
                    <a:lnTo>
                      <a:pt x="365" y="680"/>
                    </a:lnTo>
                    <a:lnTo>
                      <a:pt x="239" y="725"/>
                    </a:lnTo>
                    <a:lnTo>
                      <a:pt x="10" y="630"/>
                    </a:lnTo>
                    <a:lnTo>
                      <a:pt x="8" y="599"/>
                    </a:lnTo>
                    <a:lnTo>
                      <a:pt x="3" y="596"/>
                    </a:lnTo>
                    <a:lnTo>
                      <a:pt x="0" y="596"/>
                    </a:lnTo>
                    <a:lnTo>
                      <a:pt x="62" y="277"/>
                    </a:lnTo>
                    <a:lnTo>
                      <a:pt x="65" y="259"/>
                    </a:lnTo>
                    <a:lnTo>
                      <a:pt x="76" y="265"/>
                    </a:lnTo>
                    <a:lnTo>
                      <a:pt x="135" y="111"/>
                    </a:lnTo>
                    <a:lnTo>
                      <a:pt x="183" y="112"/>
                    </a:lnTo>
                    <a:lnTo>
                      <a:pt x="252" y="1"/>
                    </a:lnTo>
                    <a:lnTo>
                      <a:pt x="255" y="0"/>
                    </a:lnTo>
                    <a:lnTo>
                      <a:pt x="254" y="3"/>
                    </a:lnTo>
                    <a:lnTo>
                      <a:pt x="445" y="203"/>
                    </a:lnTo>
                    <a:close/>
                  </a:path>
                </a:pathLst>
              </a:custGeom>
              <a:solidFill>
                <a:srgbClr val="996633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06" name="Rectangle 105"/>
              <p:cNvSpPr>
                <a:spLocks noChangeArrowheads="1"/>
              </p:cNvSpPr>
              <p:nvPr/>
            </p:nvSpPr>
            <p:spPr bwMode="auto">
              <a:xfrm>
                <a:off x="7147" y="9067"/>
                <a:ext cx="262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Glynn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7" name="Freeform 106"/>
              <p:cNvSpPr>
                <a:spLocks/>
              </p:cNvSpPr>
              <p:nvPr/>
            </p:nvSpPr>
            <p:spPr bwMode="auto">
              <a:xfrm>
                <a:off x="5079" y="4803"/>
                <a:ext cx="574" cy="424"/>
              </a:xfrm>
              <a:custGeom>
                <a:avLst/>
                <a:gdLst>
                  <a:gd name="T0" fmla="*/ 293 w 574"/>
                  <a:gd name="T1" fmla="*/ 0 h 424"/>
                  <a:gd name="T2" fmla="*/ 459 w 574"/>
                  <a:gd name="T3" fmla="*/ 39 h 424"/>
                  <a:gd name="T4" fmla="*/ 574 w 574"/>
                  <a:gd name="T5" fmla="*/ 98 h 424"/>
                  <a:gd name="T6" fmla="*/ 516 w 574"/>
                  <a:gd name="T7" fmla="*/ 142 h 424"/>
                  <a:gd name="T8" fmla="*/ 303 w 574"/>
                  <a:gd name="T9" fmla="*/ 316 h 424"/>
                  <a:gd name="T10" fmla="*/ 314 w 574"/>
                  <a:gd name="T11" fmla="*/ 424 h 424"/>
                  <a:gd name="T12" fmla="*/ 185 w 574"/>
                  <a:gd name="T13" fmla="*/ 411 h 424"/>
                  <a:gd name="T14" fmla="*/ 167 w 574"/>
                  <a:gd name="T15" fmla="*/ 410 h 424"/>
                  <a:gd name="T16" fmla="*/ 167 w 574"/>
                  <a:gd name="T17" fmla="*/ 404 h 424"/>
                  <a:gd name="T18" fmla="*/ 29 w 574"/>
                  <a:gd name="T19" fmla="*/ 310 h 424"/>
                  <a:gd name="T20" fmla="*/ 17 w 574"/>
                  <a:gd name="T21" fmla="*/ 184 h 424"/>
                  <a:gd name="T22" fmla="*/ 13 w 574"/>
                  <a:gd name="T23" fmla="*/ 175 h 424"/>
                  <a:gd name="T24" fmla="*/ 13 w 574"/>
                  <a:gd name="T25" fmla="*/ 172 h 424"/>
                  <a:gd name="T26" fmla="*/ 5 w 574"/>
                  <a:gd name="T27" fmla="*/ 147 h 424"/>
                  <a:gd name="T28" fmla="*/ 0 w 574"/>
                  <a:gd name="T29" fmla="*/ 143 h 424"/>
                  <a:gd name="T30" fmla="*/ 1 w 574"/>
                  <a:gd name="T31" fmla="*/ 142 h 424"/>
                  <a:gd name="T32" fmla="*/ 293 w 574"/>
                  <a:gd name="T33" fmla="*/ 0 h 4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74" h="424">
                    <a:moveTo>
                      <a:pt x="293" y="0"/>
                    </a:moveTo>
                    <a:lnTo>
                      <a:pt x="459" y="39"/>
                    </a:lnTo>
                    <a:lnTo>
                      <a:pt x="574" y="98"/>
                    </a:lnTo>
                    <a:lnTo>
                      <a:pt x="516" y="142"/>
                    </a:lnTo>
                    <a:lnTo>
                      <a:pt x="303" y="316"/>
                    </a:lnTo>
                    <a:lnTo>
                      <a:pt x="314" y="424"/>
                    </a:lnTo>
                    <a:lnTo>
                      <a:pt x="185" y="411"/>
                    </a:lnTo>
                    <a:lnTo>
                      <a:pt x="167" y="410"/>
                    </a:lnTo>
                    <a:lnTo>
                      <a:pt x="167" y="404"/>
                    </a:lnTo>
                    <a:lnTo>
                      <a:pt x="29" y="310"/>
                    </a:lnTo>
                    <a:lnTo>
                      <a:pt x="17" y="184"/>
                    </a:lnTo>
                    <a:lnTo>
                      <a:pt x="13" y="175"/>
                    </a:lnTo>
                    <a:lnTo>
                      <a:pt x="13" y="172"/>
                    </a:lnTo>
                    <a:lnTo>
                      <a:pt x="5" y="147"/>
                    </a:lnTo>
                    <a:lnTo>
                      <a:pt x="0" y="143"/>
                    </a:lnTo>
                    <a:lnTo>
                      <a:pt x="1" y="142"/>
                    </a:lnTo>
                    <a:lnTo>
                      <a:pt x="293" y="0"/>
                    </a:lnTo>
                    <a:close/>
                  </a:path>
                </a:pathLst>
              </a:custGeom>
              <a:solidFill>
                <a:srgbClr val="FF6600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08" name="Rectangle 107"/>
              <p:cNvSpPr>
                <a:spLocks noChangeArrowheads="1"/>
              </p:cNvSpPr>
              <p:nvPr/>
            </p:nvSpPr>
            <p:spPr bwMode="auto">
              <a:xfrm rot="19800000">
                <a:off x="5167" y="4984"/>
                <a:ext cx="78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9" name="Rectangle 108"/>
              <p:cNvSpPr>
                <a:spLocks noChangeArrowheads="1"/>
              </p:cNvSpPr>
              <p:nvPr/>
            </p:nvSpPr>
            <p:spPr bwMode="auto">
              <a:xfrm rot="19800000">
                <a:off x="5235" y="4960"/>
                <a:ext cx="23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0" name="Rectangle 109"/>
              <p:cNvSpPr>
                <a:spLocks noChangeArrowheads="1"/>
              </p:cNvSpPr>
              <p:nvPr/>
            </p:nvSpPr>
            <p:spPr bwMode="auto">
              <a:xfrm rot="19800000">
                <a:off x="5251" y="4941"/>
                <a:ext cx="56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1" name="Rectangle 110"/>
              <p:cNvSpPr>
                <a:spLocks noChangeArrowheads="1"/>
              </p:cNvSpPr>
              <p:nvPr/>
            </p:nvSpPr>
            <p:spPr bwMode="auto">
              <a:xfrm rot="19800000">
                <a:off x="5297" y="4916"/>
                <a:ext cx="51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2" name="Rectangle 111"/>
              <p:cNvSpPr>
                <a:spLocks noChangeArrowheads="1"/>
              </p:cNvSpPr>
              <p:nvPr/>
            </p:nvSpPr>
            <p:spPr bwMode="auto">
              <a:xfrm rot="19800000">
                <a:off x="5338" y="4892"/>
                <a:ext cx="51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</a:t>
                </a:r>
                <a:endParaRPr lang="en-US" sz="1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3" name="Rectangle 112"/>
              <p:cNvSpPr>
                <a:spLocks noChangeArrowheads="1"/>
              </p:cNvSpPr>
              <p:nvPr/>
            </p:nvSpPr>
            <p:spPr bwMode="auto">
              <a:xfrm rot="19800000">
                <a:off x="5380" y="4867"/>
                <a:ext cx="56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4" name="Rectangle 113"/>
              <p:cNvSpPr>
                <a:spLocks noChangeArrowheads="1"/>
              </p:cNvSpPr>
              <p:nvPr/>
            </p:nvSpPr>
            <p:spPr bwMode="auto">
              <a:xfrm rot="19800000">
                <a:off x="5426" y="4842"/>
                <a:ext cx="51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5" name="Rectangle 114"/>
              <p:cNvSpPr>
                <a:spLocks noChangeArrowheads="1"/>
              </p:cNvSpPr>
              <p:nvPr/>
            </p:nvSpPr>
            <p:spPr bwMode="auto">
              <a:xfrm rot="19800000">
                <a:off x="5467" y="4818"/>
                <a:ext cx="51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6" name="Freeform 115"/>
              <p:cNvSpPr>
                <a:spLocks/>
              </p:cNvSpPr>
              <p:nvPr/>
            </p:nvSpPr>
            <p:spPr bwMode="auto">
              <a:xfrm>
                <a:off x="1715" y="1581"/>
                <a:ext cx="813" cy="645"/>
              </a:xfrm>
              <a:custGeom>
                <a:avLst/>
                <a:gdLst>
                  <a:gd name="T0" fmla="*/ 64 w 813"/>
                  <a:gd name="T1" fmla="*/ 1 h 645"/>
                  <a:gd name="T2" fmla="*/ 131 w 813"/>
                  <a:gd name="T3" fmla="*/ 0 h 645"/>
                  <a:gd name="T4" fmla="*/ 502 w 813"/>
                  <a:gd name="T5" fmla="*/ 24 h 645"/>
                  <a:gd name="T6" fmla="*/ 603 w 813"/>
                  <a:gd name="T7" fmla="*/ 101 h 645"/>
                  <a:gd name="T8" fmla="*/ 713 w 813"/>
                  <a:gd name="T9" fmla="*/ 289 h 645"/>
                  <a:gd name="T10" fmla="*/ 713 w 813"/>
                  <a:gd name="T11" fmla="*/ 401 h 645"/>
                  <a:gd name="T12" fmla="*/ 810 w 813"/>
                  <a:gd name="T13" fmla="*/ 447 h 645"/>
                  <a:gd name="T14" fmla="*/ 813 w 813"/>
                  <a:gd name="T15" fmla="*/ 489 h 645"/>
                  <a:gd name="T16" fmla="*/ 811 w 813"/>
                  <a:gd name="T17" fmla="*/ 499 h 645"/>
                  <a:gd name="T18" fmla="*/ 805 w 813"/>
                  <a:gd name="T19" fmla="*/ 506 h 645"/>
                  <a:gd name="T20" fmla="*/ 708 w 813"/>
                  <a:gd name="T21" fmla="*/ 542 h 645"/>
                  <a:gd name="T22" fmla="*/ 708 w 813"/>
                  <a:gd name="T23" fmla="*/ 606 h 645"/>
                  <a:gd name="T24" fmla="*/ 582 w 813"/>
                  <a:gd name="T25" fmla="*/ 571 h 645"/>
                  <a:gd name="T26" fmla="*/ 546 w 813"/>
                  <a:gd name="T27" fmla="*/ 607 h 645"/>
                  <a:gd name="T28" fmla="*/ 548 w 813"/>
                  <a:gd name="T29" fmla="*/ 615 h 645"/>
                  <a:gd name="T30" fmla="*/ 502 w 813"/>
                  <a:gd name="T31" fmla="*/ 615 h 645"/>
                  <a:gd name="T32" fmla="*/ 502 w 813"/>
                  <a:gd name="T33" fmla="*/ 645 h 645"/>
                  <a:gd name="T34" fmla="*/ 253 w 813"/>
                  <a:gd name="T35" fmla="*/ 613 h 645"/>
                  <a:gd name="T36" fmla="*/ 253 w 813"/>
                  <a:gd name="T37" fmla="*/ 626 h 645"/>
                  <a:gd name="T38" fmla="*/ 62 w 813"/>
                  <a:gd name="T39" fmla="*/ 643 h 645"/>
                  <a:gd name="T40" fmla="*/ 1 w 813"/>
                  <a:gd name="T41" fmla="*/ 644 h 645"/>
                  <a:gd name="T42" fmla="*/ 1 w 813"/>
                  <a:gd name="T43" fmla="*/ 615 h 645"/>
                  <a:gd name="T44" fmla="*/ 0 w 813"/>
                  <a:gd name="T45" fmla="*/ 573 h 645"/>
                  <a:gd name="T46" fmla="*/ 0 w 813"/>
                  <a:gd name="T47" fmla="*/ 572 h 645"/>
                  <a:gd name="T48" fmla="*/ 1 w 813"/>
                  <a:gd name="T49" fmla="*/ 520 h 645"/>
                  <a:gd name="T50" fmla="*/ 24 w 813"/>
                  <a:gd name="T51" fmla="*/ 164 h 645"/>
                  <a:gd name="T52" fmla="*/ 128 w 813"/>
                  <a:gd name="T53" fmla="*/ 64 h 645"/>
                  <a:gd name="T54" fmla="*/ 75 w 813"/>
                  <a:gd name="T55" fmla="*/ 9 h 645"/>
                  <a:gd name="T56" fmla="*/ 64 w 813"/>
                  <a:gd name="T57" fmla="*/ 1 h 6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813" h="645">
                    <a:moveTo>
                      <a:pt x="64" y="1"/>
                    </a:moveTo>
                    <a:lnTo>
                      <a:pt x="131" y="0"/>
                    </a:lnTo>
                    <a:lnTo>
                      <a:pt x="502" y="24"/>
                    </a:lnTo>
                    <a:lnTo>
                      <a:pt x="603" y="101"/>
                    </a:lnTo>
                    <a:lnTo>
                      <a:pt x="713" y="289"/>
                    </a:lnTo>
                    <a:lnTo>
                      <a:pt x="713" y="401"/>
                    </a:lnTo>
                    <a:lnTo>
                      <a:pt x="810" y="447"/>
                    </a:lnTo>
                    <a:lnTo>
                      <a:pt x="813" y="489"/>
                    </a:lnTo>
                    <a:lnTo>
                      <a:pt x="811" y="499"/>
                    </a:lnTo>
                    <a:lnTo>
                      <a:pt x="805" y="506"/>
                    </a:lnTo>
                    <a:lnTo>
                      <a:pt x="708" y="542"/>
                    </a:lnTo>
                    <a:lnTo>
                      <a:pt x="708" y="606"/>
                    </a:lnTo>
                    <a:lnTo>
                      <a:pt x="582" y="571"/>
                    </a:lnTo>
                    <a:lnTo>
                      <a:pt x="546" y="607"/>
                    </a:lnTo>
                    <a:lnTo>
                      <a:pt x="548" y="615"/>
                    </a:lnTo>
                    <a:lnTo>
                      <a:pt x="502" y="615"/>
                    </a:lnTo>
                    <a:lnTo>
                      <a:pt x="502" y="645"/>
                    </a:lnTo>
                    <a:lnTo>
                      <a:pt x="253" y="613"/>
                    </a:lnTo>
                    <a:lnTo>
                      <a:pt x="253" y="626"/>
                    </a:lnTo>
                    <a:lnTo>
                      <a:pt x="62" y="643"/>
                    </a:lnTo>
                    <a:lnTo>
                      <a:pt x="1" y="644"/>
                    </a:lnTo>
                    <a:lnTo>
                      <a:pt x="1" y="615"/>
                    </a:lnTo>
                    <a:lnTo>
                      <a:pt x="0" y="573"/>
                    </a:lnTo>
                    <a:lnTo>
                      <a:pt x="0" y="572"/>
                    </a:lnTo>
                    <a:lnTo>
                      <a:pt x="1" y="520"/>
                    </a:lnTo>
                    <a:lnTo>
                      <a:pt x="24" y="164"/>
                    </a:lnTo>
                    <a:lnTo>
                      <a:pt x="128" y="64"/>
                    </a:lnTo>
                    <a:lnTo>
                      <a:pt x="75" y="9"/>
                    </a:lnTo>
                    <a:lnTo>
                      <a:pt x="64" y="1"/>
                    </a:lnTo>
                    <a:close/>
                  </a:path>
                </a:pathLst>
              </a:custGeom>
              <a:solidFill>
                <a:srgbClr val="00CCFF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17" name="Rectangle 116"/>
              <p:cNvSpPr>
                <a:spLocks noChangeArrowheads="1"/>
              </p:cNvSpPr>
              <p:nvPr/>
            </p:nvSpPr>
            <p:spPr bwMode="auto">
              <a:xfrm>
                <a:off x="1937" y="1784"/>
                <a:ext cx="295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Gilmer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8" name="Freeform 117"/>
              <p:cNvSpPr>
                <a:spLocks/>
              </p:cNvSpPr>
              <p:nvPr/>
            </p:nvSpPr>
            <p:spPr bwMode="auto">
              <a:xfrm>
                <a:off x="1368" y="2987"/>
                <a:ext cx="1335" cy="1436"/>
              </a:xfrm>
              <a:custGeom>
                <a:avLst/>
                <a:gdLst>
                  <a:gd name="T0" fmla="*/ 934 w 1335"/>
                  <a:gd name="T1" fmla="*/ 0 h 1436"/>
                  <a:gd name="T2" fmla="*/ 944 w 1335"/>
                  <a:gd name="T3" fmla="*/ 0 h 1436"/>
                  <a:gd name="T4" fmla="*/ 1048 w 1335"/>
                  <a:gd name="T5" fmla="*/ 0 h 1436"/>
                  <a:gd name="T6" fmla="*/ 1049 w 1335"/>
                  <a:gd name="T7" fmla="*/ 66 h 1436"/>
                  <a:gd name="T8" fmla="*/ 1057 w 1335"/>
                  <a:gd name="T9" fmla="*/ 171 h 1436"/>
                  <a:gd name="T10" fmla="*/ 1299 w 1335"/>
                  <a:gd name="T11" fmla="*/ 283 h 1436"/>
                  <a:gd name="T12" fmla="*/ 1335 w 1335"/>
                  <a:gd name="T13" fmla="*/ 284 h 1436"/>
                  <a:gd name="T14" fmla="*/ 1331 w 1335"/>
                  <a:gd name="T15" fmla="*/ 289 h 1436"/>
                  <a:gd name="T16" fmla="*/ 1209 w 1335"/>
                  <a:gd name="T17" fmla="*/ 331 h 1436"/>
                  <a:gd name="T18" fmla="*/ 1168 w 1335"/>
                  <a:gd name="T19" fmla="*/ 410 h 1436"/>
                  <a:gd name="T20" fmla="*/ 1066 w 1335"/>
                  <a:gd name="T21" fmla="*/ 397 h 1436"/>
                  <a:gd name="T22" fmla="*/ 1024 w 1335"/>
                  <a:gd name="T23" fmla="*/ 478 h 1436"/>
                  <a:gd name="T24" fmla="*/ 1017 w 1335"/>
                  <a:gd name="T25" fmla="*/ 480 h 1436"/>
                  <a:gd name="T26" fmla="*/ 1010 w 1335"/>
                  <a:gd name="T27" fmla="*/ 484 h 1436"/>
                  <a:gd name="T28" fmla="*/ 907 w 1335"/>
                  <a:gd name="T29" fmla="*/ 453 h 1436"/>
                  <a:gd name="T30" fmla="*/ 907 w 1335"/>
                  <a:gd name="T31" fmla="*/ 456 h 1436"/>
                  <a:gd name="T32" fmla="*/ 887 w 1335"/>
                  <a:gd name="T33" fmla="*/ 1098 h 1436"/>
                  <a:gd name="T34" fmla="*/ 886 w 1335"/>
                  <a:gd name="T35" fmla="*/ 1131 h 1436"/>
                  <a:gd name="T36" fmla="*/ 880 w 1335"/>
                  <a:gd name="T37" fmla="*/ 1131 h 1436"/>
                  <a:gd name="T38" fmla="*/ 802 w 1335"/>
                  <a:gd name="T39" fmla="*/ 1130 h 1436"/>
                  <a:gd name="T40" fmla="*/ 799 w 1335"/>
                  <a:gd name="T41" fmla="*/ 1130 h 1436"/>
                  <a:gd name="T42" fmla="*/ 696 w 1335"/>
                  <a:gd name="T43" fmla="*/ 1129 h 1436"/>
                  <a:gd name="T44" fmla="*/ 694 w 1335"/>
                  <a:gd name="T45" fmla="*/ 1325 h 1436"/>
                  <a:gd name="T46" fmla="*/ 694 w 1335"/>
                  <a:gd name="T47" fmla="*/ 1334 h 1436"/>
                  <a:gd name="T48" fmla="*/ 669 w 1335"/>
                  <a:gd name="T49" fmla="*/ 1340 h 1436"/>
                  <a:gd name="T50" fmla="*/ 431 w 1335"/>
                  <a:gd name="T51" fmla="*/ 1433 h 1436"/>
                  <a:gd name="T52" fmla="*/ 427 w 1335"/>
                  <a:gd name="T53" fmla="*/ 1436 h 1436"/>
                  <a:gd name="T54" fmla="*/ 407 w 1335"/>
                  <a:gd name="T55" fmla="*/ 1436 h 1436"/>
                  <a:gd name="T56" fmla="*/ 24 w 1335"/>
                  <a:gd name="T57" fmla="*/ 1418 h 1436"/>
                  <a:gd name="T58" fmla="*/ 0 w 1335"/>
                  <a:gd name="T59" fmla="*/ 1417 h 1436"/>
                  <a:gd name="T60" fmla="*/ 2 w 1335"/>
                  <a:gd name="T61" fmla="*/ 1414 h 1436"/>
                  <a:gd name="T62" fmla="*/ 63 w 1335"/>
                  <a:gd name="T63" fmla="*/ 1397 h 1436"/>
                  <a:gd name="T64" fmla="*/ 32 w 1335"/>
                  <a:gd name="T65" fmla="*/ 1343 h 1436"/>
                  <a:gd name="T66" fmla="*/ 72 w 1335"/>
                  <a:gd name="T67" fmla="*/ 1291 h 1436"/>
                  <a:gd name="T68" fmla="*/ 74 w 1335"/>
                  <a:gd name="T69" fmla="*/ 1286 h 1436"/>
                  <a:gd name="T70" fmla="*/ 77 w 1335"/>
                  <a:gd name="T71" fmla="*/ 1267 h 1436"/>
                  <a:gd name="T72" fmla="*/ 173 w 1335"/>
                  <a:gd name="T73" fmla="*/ 1168 h 1436"/>
                  <a:gd name="T74" fmla="*/ 344 w 1335"/>
                  <a:gd name="T75" fmla="*/ 1107 h 1436"/>
                  <a:gd name="T76" fmla="*/ 351 w 1335"/>
                  <a:gd name="T77" fmla="*/ 1056 h 1436"/>
                  <a:gd name="T78" fmla="*/ 476 w 1335"/>
                  <a:gd name="T79" fmla="*/ 941 h 1436"/>
                  <a:gd name="T80" fmla="*/ 483 w 1335"/>
                  <a:gd name="T81" fmla="*/ 930 h 1436"/>
                  <a:gd name="T82" fmla="*/ 491 w 1335"/>
                  <a:gd name="T83" fmla="*/ 926 h 1436"/>
                  <a:gd name="T84" fmla="*/ 699 w 1335"/>
                  <a:gd name="T85" fmla="*/ 757 h 1436"/>
                  <a:gd name="T86" fmla="*/ 715 w 1335"/>
                  <a:gd name="T87" fmla="*/ 577 h 1436"/>
                  <a:gd name="T88" fmla="*/ 838 w 1335"/>
                  <a:gd name="T89" fmla="*/ 446 h 1436"/>
                  <a:gd name="T90" fmla="*/ 765 w 1335"/>
                  <a:gd name="T91" fmla="*/ 262 h 1436"/>
                  <a:gd name="T92" fmla="*/ 765 w 1335"/>
                  <a:gd name="T93" fmla="*/ 237 h 1436"/>
                  <a:gd name="T94" fmla="*/ 765 w 1335"/>
                  <a:gd name="T95" fmla="*/ 236 h 1436"/>
                  <a:gd name="T96" fmla="*/ 766 w 1335"/>
                  <a:gd name="T97" fmla="*/ 162 h 1436"/>
                  <a:gd name="T98" fmla="*/ 866 w 1335"/>
                  <a:gd name="T99" fmla="*/ 131 h 1436"/>
                  <a:gd name="T100" fmla="*/ 877 w 1335"/>
                  <a:gd name="T101" fmla="*/ 24 h 1436"/>
                  <a:gd name="T102" fmla="*/ 934 w 1335"/>
                  <a:gd name="T103" fmla="*/ 0 h 14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1335" h="1436">
                    <a:moveTo>
                      <a:pt x="934" y="0"/>
                    </a:moveTo>
                    <a:lnTo>
                      <a:pt x="944" y="0"/>
                    </a:lnTo>
                    <a:lnTo>
                      <a:pt x="1048" y="0"/>
                    </a:lnTo>
                    <a:lnTo>
                      <a:pt x="1049" y="66"/>
                    </a:lnTo>
                    <a:lnTo>
                      <a:pt x="1057" y="171"/>
                    </a:lnTo>
                    <a:lnTo>
                      <a:pt x="1299" y="283"/>
                    </a:lnTo>
                    <a:lnTo>
                      <a:pt x="1335" y="284"/>
                    </a:lnTo>
                    <a:lnTo>
                      <a:pt x="1331" y="289"/>
                    </a:lnTo>
                    <a:lnTo>
                      <a:pt x="1209" y="331"/>
                    </a:lnTo>
                    <a:lnTo>
                      <a:pt x="1168" y="410"/>
                    </a:lnTo>
                    <a:lnTo>
                      <a:pt x="1066" y="397"/>
                    </a:lnTo>
                    <a:lnTo>
                      <a:pt x="1024" y="478"/>
                    </a:lnTo>
                    <a:lnTo>
                      <a:pt x="1017" y="480"/>
                    </a:lnTo>
                    <a:lnTo>
                      <a:pt x="1010" y="484"/>
                    </a:lnTo>
                    <a:lnTo>
                      <a:pt x="907" y="453"/>
                    </a:lnTo>
                    <a:lnTo>
                      <a:pt x="907" y="456"/>
                    </a:lnTo>
                    <a:lnTo>
                      <a:pt x="887" y="1098"/>
                    </a:lnTo>
                    <a:lnTo>
                      <a:pt x="886" y="1131"/>
                    </a:lnTo>
                    <a:lnTo>
                      <a:pt x="880" y="1131"/>
                    </a:lnTo>
                    <a:lnTo>
                      <a:pt x="802" y="1130"/>
                    </a:lnTo>
                    <a:lnTo>
                      <a:pt x="799" y="1130"/>
                    </a:lnTo>
                    <a:lnTo>
                      <a:pt x="696" y="1129"/>
                    </a:lnTo>
                    <a:lnTo>
                      <a:pt x="694" y="1325"/>
                    </a:lnTo>
                    <a:lnTo>
                      <a:pt x="694" y="1334"/>
                    </a:lnTo>
                    <a:lnTo>
                      <a:pt x="669" y="1340"/>
                    </a:lnTo>
                    <a:lnTo>
                      <a:pt x="431" y="1433"/>
                    </a:lnTo>
                    <a:lnTo>
                      <a:pt x="427" y="1436"/>
                    </a:lnTo>
                    <a:lnTo>
                      <a:pt x="407" y="1436"/>
                    </a:lnTo>
                    <a:lnTo>
                      <a:pt x="24" y="1418"/>
                    </a:lnTo>
                    <a:lnTo>
                      <a:pt x="0" y="1417"/>
                    </a:lnTo>
                    <a:lnTo>
                      <a:pt x="2" y="1414"/>
                    </a:lnTo>
                    <a:lnTo>
                      <a:pt x="63" y="1397"/>
                    </a:lnTo>
                    <a:lnTo>
                      <a:pt x="32" y="1343"/>
                    </a:lnTo>
                    <a:lnTo>
                      <a:pt x="72" y="1291"/>
                    </a:lnTo>
                    <a:lnTo>
                      <a:pt x="74" y="1286"/>
                    </a:lnTo>
                    <a:lnTo>
                      <a:pt x="77" y="1267"/>
                    </a:lnTo>
                    <a:lnTo>
                      <a:pt x="173" y="1168"/>
                    </a:lnTo>
                    <a:lnTo>
                      <a:pt x="344" y="1107"/>
                    </a:lnTo>
                    <a:lnTo>
                      <a:pt x="351" y="1056"/>
                    </a:lnTo>
                    <a:lnTo>
                      <a:pt x="476" y="941"/>
                    </a:lnTo>
                    <a:lnTo>
                      <a:pt x="483" y="930"/>
                    </a:lnTo>
                    <a:lnTo>
                      <a:pt x="491" y="926"/>
                    </a:lnTo>
                    <a:lnTo>
                      <a:pt x="699" y="757"/>
                    </a:lnTo>
                    <a:lnTo>
                      <a:pt x="715" y="577"/>
                    </a:lnTo>
                    <a:lnTo>
                      <a:pt x="838" y="446"/>
                    </a:lnTo>
                    <a:lnTo>
                      <a:pt x="765" y="262"/>
                    </a:lnTo>
                    <a:lnTo>
                      <a:pt x="765" y="237"/>
                    </a:lnTo>
                    <a:lnTo>
                      <a:pt x="765" y="236"/>
                    </a:lnTo>
                    <a:lnTo>
                      <a:pt x="766" y="162"/>
                    </a:lnTo>
                    <a:lnTo>
                      <a:pt x="866" y="131"/>
                    </a:lnTo>
                    <a:lnTo>
                      <a:pt x="877" y="24"/>
                    </a:lnTo>
                    <a:lnTo>
                      <a:pt x="934" y="0"/>
                    </a:lnTo>
                    <a:close/>
                  </a:path>
                </a:pathLst>
              </a:custGeom>
              <a:pattFill prst="wdUpDiag">
                <a:fgClr>
                  <a:srgbClr val="CC66FF"/>
                </a:fgClr>
                <a:bgClr>
                  <a:schemeClr val="bg1"/>
                </a:bgClr>
              </a:pattFill>
              <a:ln w="254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19" name="Rectangle 118"/>
              <p:cNvSpPr>
                <a:spLocks noChangeArrowheads="1"/>
              </p:cNvSpPr>
              <p:nvPr/>
            </p:nvSpPr>
            <p:spPr bwMode="auto">
              <a:xfrm>
                <a:off x="1949" y="3845"/>
                <a:ext cx="278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Fulton</a:t>
                </a:r>
                <a:endParaRPr lang="en-US" sz="1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0" name="Freeform 119"/>
              <p:cNvSpPr>
                <a:spLocks/>
              </p:cNvSpPr>
              <p:nvPr/>
            </p:nvSpPr>
            <p:spPr bwMode="auto">
              <a:xfrm>
                <a:off x="3941" y="2251"/>
                <a:ext cx="612" cy="657"/>
              </a:xfrm>
              <a:custGeom>
                <a:avLst/>
                <a:gdLst>
                  <a:gd name="T0" fmla="*/ 483 w 612"/>
                  <a:gd name="T1" fmla="*/ 36 h 657"/>
                  <a:gd name="T2" fmla="*/ 522 w 612"/>
                  <a:gd name="T3" fmla="*/ 0 h 657"/>
                  <a:gd name="T4" fmla="*/ 523 w 612"/>
                  <a:gd name="T5" fmla="*/ 7 h 657"/>
                  <a:gd name="T6" fmla="*/ 611 w 612"/>
                  <a:gd name="T7" fmla="*/ 75 h 657"/>
                  <a:gd name="T8" fmla="*/ 612 w 612"/>
                  <a:gd name="T9" fmla="*/ 90 h 657"/>
                  <a:gd name="T10" fmla="*/ 538 w 612"/>
                  <a:gd name="T11" fmla="*/ 254 h 657"/>
                  <a:gd name="T12" fmla="*/ 518 w 612"/>
                  <a:gd name="T13" fmla="*/ 540 h 657"/>
                  <a:gd name="T14" fmla="*/ 505 w 612"/>
                  <a:gd name="T15" fmla="*/ 552 h 657"/>
                  <a:gd name="T16" fmla="*/ 500 w 612"/>
                  <a:gd name="T17" fmla="*/ 556 h 657"/>
                  <a:gd name="T18" fmla="*/ 497 w 612"/>
                  <a:gd name="T19" fmla="*/ 558 h 657"/>
                  <a:gd name="T20" fmla="*/ 485 w 612"/>
                  <a:gd name="T21" fmla="*/ 567 h 657"/>
                  <a:gd name="T22" fmla="*/ 399 w 612"/>
                  <a:gd name="T23" fmla="*/ 626 h 657"/>
                  <a:gd name="T24" fmla="*/ 175 w 612"/>
                  <a:gd name="T25" fmla="*/ 573 h 657"/>
                  <a:gd name="T26" fmla="*/ 82 w 612"/>
                  <a:gd name="T27" fmla="*/ 656 h 657"/>
                  <a:gd name="T28" fmla="*/ 76 w 612"/>
                  <a:gd name="T29" fmla="*/ 657 h 657"/>
                  <a:gd name="T30" fmla="*/ 82 w 612"/>
                  <a:gd name="T31" fmla="*/ 639 h 657"/>
                  <a:gd name="T32" fmla="*/ 106 w 612"/>
                  <a:gd name="T33" fmla="*/ 577 h 657"/>
                  <a:gd name="T34" fmla="*/ 8 w 612"/>
                  <a:gd name="T35" fmla="*/ 442 h 657"/>
                  <a:gd name="T36" fmla="*/ 17 w 612"/>
                  <a:gd name="T37" fmla="*/ 201 h 657"/>
                  <a:gd name="T38" fmla="*/ 0 w 612"/>
                  <a:gd name="T39" fmla="*/ 159 h 657"/>
                  <a:gd name="T40" fmla="*/ 19 w 612"/>
                  <a:gd name="T41" fmla="*/ 151 h 657"/>
                  <a:gd name="T42" fmla="*/ 393 w 612"/>
                  <a:gd name="T43" fmla="*/ 123 h 657"/>
                  <a:gd name="T44" fmla="*/ 483 w 612"/>
                  <a:gd name="T45" fmla="*/ 36 h 6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612" h="657">
                    <a:moveTo>
                      <a:pt x="483" y="36"/>
                    </a:moveTo>
                    <a:lnTo>
                      <a:pt x="522" y="0"/>
                    </a:lnTo>
                    <a:lnTo>
                      <a:pt x="523" y="7"/>
                    </a:lnTo>
                    <a:lnTo>
                      <a:pt x="611" y="75"/>
                    </a:lnTo>
                    <a:lnTo>
                      <a:pt x="612" y="90"/>
                    </a:lnTo>
                    <a:lnTo>
                      <a:pt x="538" y="254"/>
                    </a:lnTo>
                    <a:lnTo>
                      <a:pt x="518" y="540"/>
                    </a:lnTo>
                    <a:lnTo>
                      <a:pt x="505" y="552"/>
                    </a:lnTo>
                    <a:lnTo>
                      <a:pt x="500" y="556"/>
                    </a:lnTo>
                    <a:lnTo>
                      <a:pt x="497" y="558"/>
                    </a:lnTo>
                    <a:lnTo>
                      <a:pt x="485" y="567"/>
                    </a:lnTo>
                    <a:lnTo>
                      <a:pt x="399" y="626"/>
                    </a:lnTo>
                    <a:lnTo>
                      <a:pt x="175" y="573"/>
                    </a:lnTo>
                    <a:lnTo>
                      <a:pt x="82" y="656"/>
                    </a:lnTo>
                    <a:lnTo>
                      <a:pt x="76" y="657"/>
                    </a:lnTo>
                    <a:lnTo>
                      <a:pt x="82" y="639"/>
                    </a:lnTo>
                    <a:lnTo>
                      <a:pt x="106" y="577"/>
                    </a:lnTo>
                    <a:lnTo>
                      <a:pt x="8" y="442"/>
                    </a:lnTo>
                    <a:lnTo>
                      <a:pt x="17" y="201"/>
                    </a:lnTo>
                    <a:lnTo>
                      <a:pt x="0" y="159"/>
                    </a:lnTo>
                    <a:lnTo>
                      <a:pt x="19" y="151"/>
                    </a:lnTo>
                    <a:lnTo>
                      <a:pt x="393" y="123"/>
                    </a:lnTo>
                    <a:lnTo>
                      <a:pt x="483" y="36"/>
                    </a:lnTo>
                    <a:close/>
                  </a:path>
                </a:pathLst>
              </a:custGeom>
              <a:solidFill>
                <a:srgbClr val="00FF00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21" name="Rectangle 120"/>
              <p:cNvSpPr>
                <a:spLocks noChangeArrowheads="1"/>
              </p:cNvSpPr>
              <p:nvPr/>
            </p:nvSpPr>
            <p:spPr bwMode="auto">
              <a:xfrm>
                <a:off x="4044" y="2459"/>
                <a:ext cx="356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Franklin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2" name="Freeform 121"/>
              <p:cNvSpPr>
                <a:spLocks/>
              </p:cNvSpPr>
              <p:nvPr/>
            </p:nvSpPr>
            <p:spPr bwMode="auto">
              <a:xfrm>
                <a:off x="2416" y="2674"/>
                <a:ext cx="590" cy="597"/>
              </a:xfrm>
              <a:custGeom>
                <a:avLst/>
                <a:gdLst>
                  <a:gd name="T0" fmla="*/ 1 w 590"/>
                  <a:gd name="T1" fmla="*/ 0 h 597"/>
                  <a:gd name="T2" fmla="*/ 16 w 590"/>
                  <a:gd name="T3" fmla="*/ 0 h 597"/>
                  <a:gd name="T4" fmla="*/ 520 w 590"/>
                  <a:gd name="T5" fmla="*/ 3 h 597"/>
                  <a:gd name="T6" fmla="*/ 535 w 590"/>
                  <a:gd name="T7" fmla="*/ 3 h 597"/>
                  <a:gd name="T8" fmla="*/ 536 w 590"/>
                  <a:gd name="T9" fmla="*/ 6 h 597"/>
                  <a:gd name="T10" fmla="*/ 590 w 590"/>
                  <a:gd name="T11" fmla="*/ 103 h 597"/>
                  <a:gd name="T12" fmla="*/ 541 w 590"/>
                  <a:gd name="T13" fmla="*/ 141 h 597"/>
                  <a:gd name="T14" fmla="*/ 548 w 590"/>
                  <a:gd name="T15" fmla="*/ 200 h 597"/>
                  <a:gd name="T16" fmla="*/ 477 w 590"/>
                  <a:gd name="T17" fmla="*/ 294 h 597"/>
                  <a:gd name="T18" fmla="*/ 372 w 590"/>
                  <a:gd name="T19" fmla="*/ 303 h 597"/>
                  <a:gd name="T20" fmla="*/ 348 w 590"/>
                  <a:gd name="T21" fmla="*/ 351 h 597"/>
                  <a:gd name="T22" fmla="*/ 347 w 590"/>
                  <a:gd name="T23" fmla="*/ 352 h 597"/>
                  <a:gd name="T24" fmla="*/ 342 w 590"/>
                  <a:gd name="T25" fmla="*/ 358 h 597"/>
                  <a:gd name="T26" fmla="*/ 257 w 590"/>
                  <a:gd name="T27" fmla="*/ 525 h 597"/>
                  <a:gd name="T28" fmla="*/ 287 w 590"/>
                  <a:gd name="T29" fmla="*/ 597 h 597"/>
                  <a:gd name="T30" fmla="*/ 287 w 590"/>
                  <a:gd name="T31" fmla="*/ 597 h 597"/>
                  <a:gd name="T32" fmla="*/ 251 w 590"/>
                  <a:gd name="T33" fmla="*/ 596 h 597"/>
                  <a:gd name="T34" fmla="*/ 9 w 590"/>
                  <a:gd name="T35" fmla="*/ 484 h 597"/>
                  <a:gd name="T36" fmla="*/ 1 w 590"/>
                  <a:gd name="T37" fmla="*/ 379 h 597"/>
                  <a:gd name="T38" fmla="*/ 0 w 590"/>
                  <a:gd name="T39" fmla="*/ 313 h 597"/>
                  <a:gd name="T40" fmla="*/ 0 w 590"/>
                  <a:gd name="T41" fmla="*/ 300 h 597"/>
                  <a:gd name="T42" fmla="*/ 0 w 590"/>
                  <a:gd name="T43" fmla="*/ 52 h 597"/>
                  <a:gd name="T44" fmla="*/ 1 w 590"/>
                  <a:gd name="T45" fmla="*/ 0 h 5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590" h="597">
                    <a:moveTo>
                      <a:pt x="1" y="0"/>
                    </a:moveTo>
                    <a:lnTo>
                      <a:pt x="16" y="0"/>
                    </a:lnTo>
                    <a:lnTo>
                      <a:pt x="520" y="3"/>
                    </a:lnTo>
                    <a:lnTo>
                      <a:pt x="535" y="3"/>
                    </a:lnTo>
                    <a:lnTo>
                      <a:pt x="536" y="6"/>
                    </a:lnTo>
                    <a:lnTo>
                      <a:pt x="590" y="103"/>
                    </a:lnTo>
                    <a:lnTo>
                      <a:pt x="541" y="141"/>
                    </a:lnTo>
                    <a:lnTo>
                      <a:pt x="548" y="200"/>
                    </a:lnTo>
                    <a:lnTo>
                      <a:pt x="477" y="294"/>
                    </a:lnTo>
                    <a:lnTo>
                      <a:pt x="372" y="303"/>
                    </a:lnTo>
                    <a:lnTo>
                      <a:pt x="348" y="351"/>
                    </a:lnTo>
                    <a:lnTo>
                      <a:pt x="347" y="352"/>
                    </a:lnTo>
                    <a:lnTo>
                      <a:pt x="342" y="358"/>
                    </a:lnTo>
                    <a:lnTo>
                      <a:pt x="257" y="525"/>
                    </a:lnTo>
                    <a:lnTo>
                      <a:pt x="287" y="597"/>
                    </a:lnTo>
                    <a:lnTo>
                      <a:pt x="287" y="597"/>
                    </a:lnTo>
                    <a:lnTo>
                      <a:pt x="251" y="596"/>
                    </a:lnTo>
                    <a:lnTo>
                      <a:pt x="9" y="484"/>
                    </a:lnTo>
                    <a:lnTo>
                      <a:pt x="1" y="379"/>
                    </a:lnTo>
                    <a:lnTo>
                      <a:pt x="0" y="313"/>
                    </a:lnTo>
                    <a:lnTo>
                      <a:pt x="0" y="300"/>
                    </a:lnTo>
                    <a:lnTo>
                      <a:pt x="0" y="52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999999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23" name="Rectangle 122"/>
              <p:cNvSpPr>
                <a:spLocks noChangeArrowheads="1"/>
              </p:cNvSpPr>
              <p:nvPr/>
            </p:nvSpPr>
            <p:spPr bwMode="auto">
              <a:xfrm>
                <a:off x="2467" y="2853"/>
                <a:ext cx="334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Forsyth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4" name="Freeform 123"/>
              <p:cNvSpPr>
                <a:spLocks/>
              </p:cNvSpPr>
              <p:nvPr/>
            </p:nvSpPr>
            <p:spPr bwMode="auto">
              <a:xfrm>
                <a:off x="285" y="2144"/>
                <a:ext cx="808" cy="1068"/>
              </a:xfrm>
              <a:custGeom>
                <a:avLst/>
                <a:gdLst>
                  <a:gd name="T0" fmla="*/ 642 w 808"/>
                  <a:gd name="T1" fmla="*/ 0 h 1068"/>
                  <a:gd name="T2" fmla="*/ 677 w 808"/>
                  <a:gd name="T3" fmla="*/ 1 h 1068"/>
                  <a:gd name="T4" fmla="*/ 696 w 808"/>
                  <a:gd name="T5" fmla="*/ 1 h 1068"/>
                  <a:gd name="T6" fmla="*/ 696 w 808"/>
                  <a:gd name="T7" fmla="*/ 26 h 1068"/>
                  <a:gd name="T8" fmla="*/ 659 w 808"/>
                  <a:gd name="T9" fmla="*/ 261 h 1068"/>
                  <a:gd name="T10" fmla="*/ 620 w 808"/>
                  <a:gd name="T11" fmla="*/ 264 h 1068"/>
                  <a:gd name="T12" fmla="*/ 661 w 808"/>
                  <a:gd name="T13" fmla="*/ 341 h 1068"/>
                  <a:gd name="T14" fmla="*/ 627 w 808"/>
                  <a:gd name="T15" fmla="*/ 371 h 1068"/>
                  <a:gd name="T16" fmla="*/ 785 w 808"/>
                  <a:gd name="T17" fmla="*/ 410 h 1068"/>
                  <a:gd name="T18" fmla="*/ 808 w 808"/>
                  <a:gd name="T19" fmla="*/ 410 h 1068"/>
                  <a:gd name="T20" fmla="*/ 808 w 808"/>
                  <a:gd name="T21" fmla="*/ 459 h 1068"/>
                  <a:gd name="T22" fmla="*/ 736 w 808"/>
                  <a:gd name="T23" fmla="*/ 987 h 1068"/>
                  <a:gd name="T24" fmla="*/ 735 w 808"/>
                  <a:gd name="T25" fmla="*/ 1032 h 1068"/>
                  <a:gd name="T26" fmla="*/ 712 w 808"/>
                  <a:gd name="T27" fmla="*/ 1031 h 1068"/>
                  <a:gd name="T28" fmla="*/ 539 w 808"/>
                  <a:gd name="T29" fmla="*/ 1059 h 1068"/>
                  <a:gd name="T30" fmla="*/ 540 w 808"/>
                  <a:gd name="T31" fmla="*/ 1030 h 1068"/>
                  <a:gd name="T32" fmla="*/ 362 w 808"/>
                  <a:gd name="T33" fmla="*/ 1023 h 1068"/>
                  <a:gd name="T34" fmla="*/ 361 w 808"/>
                  <a:gd name="T35" fmla="*/ 1068 h 1068"/>
                  <a:gd name="T36" fmla="*/ 71 w 808"/>
                  <a:gd name="T37" fmla="*/ 1065 h 1068"/>
                  <a:gd name="T38" fmla="*/ 60 w 808"/>
                  <a:gd name="T39" fmla="*/ 994 h 1068"/>
                  <a:gd name="T40" fmla="*/ 6 w 808"/>
                  <a:gd name="T41" fmla="*/ 668 h 1068"/>
                  <a:gd name="T42" fmla="*/ 0 w 808"/>
                  <a:gd name="T43" fmla="*/ 633 h 1068"/>
                  <a:gd name="T44" fmla="*/ 132 w 808"/>
                  <a:gd name="T45" fmla="*/ 633 h 1068"/>
                  <a:gd name="T46" fmla="*/ 223 w 808"/>
                  <a:gd name="T47" fmla="*/ 459 h 1068"/>
                  <a:gd name="T48" fmla="*/ 499 w 808"/>
                  <a:gd name="T49" fmla="*/ 318 h 1068"/>
                  <a:gd name="T50" fmla="*/ 615 w 808"/>
                  <a:gd name="T51" fmla="*/ 27 h 1068"/>
                  <a:gd name="T52" fmla="*/ 627 w 808"/>
                  <a:gd name="T53" fmla="*/ 0 h 1068"/>
                  <a:gd name="T54" fmla="*/ 642 w 808"/>
                  <a:gd name="T55" fmla="*/ 0 h 10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808" h="1068">
                    <a:moveTo>
                      <a:pt x="642" y="0"/>
                    </a:moveTo>
                    <a:lnTo>
                      <a:pt x="677" y="1"/>
                    </a:lnTo>
                    <a:lnTo>
                      <a:pt x="696" y="1"/>
                    </a:lnTo>
                    <a:lnTo>
                      <a:pt x="696" y="26"/>
                    </a:lnTo>
                    <a:lnTo>
                      <a:pt x="659" y="261"/>
                    </a:lnTo>
                    <a:lnTo>
                      <a:pt x="620" y="264"/>
                    </a:lnTo>
                    <a:lnTo>
                      <a:pt x="661" y="341"/>
                    </a:lnTo>
                    <a:lnTo>
                      <a:pt x="627" y="371"/>
                    </a:lnTo>
                    <a:lnTo>
                      <a:pt x="785" y="410"/>
                    </a:lnTo>
                    <a:lnTo>
                      <a:pt x="808" y="410"/>
                    </a:lnTo>
                    <a:lnTo>
                      <a:pt x="808" y="459"/>
                    </a:lnTo>
                    <a:lnTo>
                      <a:pt x="736" y="987"/>
                    </a:lnTo>
                    <a:lnTo>
                      <a:pt x="735" y="1032"/>
                    </a:lnTo>
                    <a:lnTo>
                      <a:pt x="712" y="1031"/>
                    </a:lnTo>
                    <a:lnTo>
                      <a:pt x="539" y="1059"/>
                    </a:lnTo>
                    <a:lnTo>
                      <a:pt x="540" y="1030"/>
                    </a:lnTo>
                    <a:lnTo>
                      <a:pt x="362" y="1023"/>
                    </a:lnTo>
                    <a:lnTo>
                      <a:pt x="361" y="1068"/>
                    </a:lnTo>
                    <a:lnTo>
                      <a:pt x="71" y="1065"/>
                    </a:lnTo>
                    <a:lnTo>
                      <a:pt x="60" y="994"/>
                    </a:lnTo>
                    <a:lnTo>
                      <a:pt x="6" y="668"/>
                    </a:lnTo>
                    <a:lnTo>
                      <a:pt x="0" y="633"/>
                    </a:lnTo>
                    <a:lnTo>
                      <a:pt x="132" y="633"/>
                    </a:lnTo>
                    <a:lnTo>
                      <a:pt x="223" y="459"/>
                    </a:lnTo>
                    <a:lnTo>
                      <a:pt x="499" y="318"/>
                    </a:lnTo>
                    <a:lnTo>
                      <a:pt x="615" y="27"/>
                    </a:lnTo>
                    <a:lnTo>
                      <a:pt x="627" y="0"/>
                    </a:lnTo>
                    <a:lnTo>
                      <a:pt x="642" y="0"/>
                    </a:lnTo>
                    <a:close/>
                  </a:path>
                </a:pathLst>
              </a:custGeom>
              <a:solidFill>
                <a:srgbClr val="FF0000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25" name="Rectangle 124"/>
              <p:cNvSpPr>
                <a:spLocks noChangeArrowheads="1"/>
              </p:cNvSpPr>
              <p:nvPr/>
            </p:nvSpPr>
            <p:spPr bwMode="auto">
              <a:xfrm>
                <a:off x="437" y="2959"/>
                <a:ext cx="245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Floyd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6" name="Freeform 125"/>
              <p:cNvSpPr>
                <a:spLocks/>
              </p:cNvSpPr>
              <p:nvPr/>
            </p:nvSpPr>
            <p:spPr bwMode="auto">
              <a:xfrm>
                <a:off x="1764" y="4321"/>
                <a:ext cx="435" cy="619"/>
              </a:xfrm>
              <a:custGeom>
                <a:avLst/>
                <a:gdLst>
                  <a:gd name="T0" fmla="*/ 315 w 435"/>
                  <a:gd name="T1" fmla="*/ 1 h 619"/>
                  <a:gd name="T2" fmla="*/ 435 w 435"/>
                  <a:gd name="T3" fmla="*/ 185 h 619"/>
                  <a:gd name="T4" fmla="*/ 399 w 435"/>
                  <a:gd name="T5" fmla="*/ 241 h 619"/>
                  <a:gd name="T6" fmla="*/ 423 w 435"/>
                  <a:gd name="T7" fmla="*/ 409 h 619"/>
                  <a:gd name="T8" fmla="*/ 424 w 435"/>
                  <a:gd name="T9" fmla="*/ 417 h 619"/>
                  <a:gd name="T10" fmla="*/ 433 w 435"/>
                  <a:gd name="T11" fmla="*/ 435 h 619"/>
                  <a:gd name="T12" fmla="*/ 344 w 435"/>
                  <a:gd name="T13" fmla="*/ 619 h 619"/>
                  <a:gd name="T14" fmla="*/ 245 w 435"/>
                  <a:gd name="T15" fmla="*/ 617 h 619"/>
                  <a:gd name="T16" fmla="*/ 230 w 435"/>
                  <a:gd name="T17" fmla="*/ 617 h 619"/>
                  <a:gd name="T18" fmla="*/ 227 w 435"/>
                  <a:gd name="T19" fmla="*/ 613 h 619"/>
                  <a:gd name="T20" fmla="*/ 164 w 435"/>
                  <a:gd name="T21" fmla="*/ 452 h 619"/>
                  <a:gd name="T22" fmla="*/ 73 w 435"/>
                  <a:gd name="T23" fmla="*/ 405 h 619"/>
                  <a:gd name="T24" fmla="*/ 25 w 435"/>
                  <a:gd name="T25" fmla="*/ 314 h 619"/>
                  <a:gd name="T26" fmla="*/ 0 w 435"/>
                  <a:gd name="T27" fmla="*/ 232 h 619"/>
                  <a:gd name="T28" fmla="*/ 28 w 435"/>
                  <a:gd name="T29" fmla="*/ 107 h 619"/>
                  <a:gd name="T30" fmla="*/ 31 w 435"/>
                  <a:gd name="T31" fmla="*/ 102 h 619"/>
                  <a:gd name="T32" fmla="*/ 35 w 435"/>
                  <a:gd name="T33" fmla="*/ 99 h 619"/>
                  <a:gd name="T34" fmla="*/ 273 w 435"/>
                  <a:gd name="T35" fmla="*/ 6 h 619"/>
                  <a:gd name="T36" fmla="*/ 298 w 435"/>
                  <a:gd name="T37" fmla="*/ 0 h 619"/>
                  <a:gd name="T38" fmla="*/ 315 w 435"/>
                  <a:gd name="T39" fmla="*/ 1 h 6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435" h="619">
                    <a:moveTo>
                      <a:pt x="315" y="1"/>
                    </a:moveTo>
                    <a:lnTo>
                      <a:pt x="435" y="185"/>
                    </a:lnTo>
                    <a:lnTo>
                      <a:pt x="399" y="241"/>
                    </a:lnTo>
                    <a:lnTo>
                      <a:pt x="423" y="409"/>
                    </a:lnTo>
                    <a:lnTo>
                      <a:pt x="424" y="417"/>
                    </a:lnTo>
                    <a:lnTo>
                      <a:pt x="433" y="435"/>
                    </a:lnTo>
                    <a:lnTo>
                      <a:pt x="344" y="619"/>
                    </a:lnTo>
                    <a:lnTo>
                      <a:pt x="245" y="617"/>
                    </a:lnTo>
                    <a:lnTo>
                      <a:pt x="230" y="617"/>
                    </a:lnTo>
                    <a:lnTo>
                      <a:pt x="227" y="613"/>
                    </a:lnTo>
                    <a:lnTo>
                      <a:pt x="164" y="452"/>
                    </a:lnTo>
                    <a:lnTo>
                      <a:pt x="73" y="405"/>
                    </a:lnTo>
                    <a:lnTo>
                      <a:pt x="25" y="314"/>
                    </a:lnTo>
                    <a:lnTo>
                      <a:pt x="0" y="232"/>
                    </a:lnTo>
                    <a:lnTo>
                      <a:pt x="28" y="107"/>
                    </a:lnTo>
                    <a:lnTo>
                      <a:pt x="31" y="102"/>
                    </a:lnTo>
                    <a:lnTo>
                      <a:pt x="35" y="99"/>
                    </a:lnTo>
                    <a:lnTo>
                      <a:pt x="273" y="6"/>
                    </a:lnTo>
                    <a:lnTo>
                      <a:pt x="298" y="0"/>
                    </a:lnTo>
                    <a:lnTo>
                      <a:pt x="315" y="1"/>
                    </a:lnTo>
                    <a:close/>
                  </a:path>
                </a:pathLst>
              </a:custGeom>
              <a:solidFill>
                <a:srgbClr val="009933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27" name="Rectangle 126"/>
              <p:cNvSpPr>
                <a:spLocks noChangeArrowheads="1"/>
              </p:cNvSpPr>
              <p:nvPr/>
            </p:nvSpPr>
            <p:spPr bwMode="auto">
              <a:xfrm>
                <a:off x="1821" y="4511"/>
                <a:ext cx="334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Fayette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8" name="Freeform 127"/>
              <p:cNvSpPr>
                <a:spLocks/>
              </p:cNvSpPr>
              <p:nvPr/>
            </p:nvSpPr>
            <p:spPr bwMode="auto">
              <a:xfrm>
                <a:off x="1773" y="1302"/>
                <a:ext cx="937" cy="810"/>
              </a:xfrm>
              <a:custGeom>
                <a:avLst/>
                <a:gdLst>
                  <a:gd name="T0" fmla="*/ 532 w 937"/>
                  <a:gd name="T1" fmla="*/ 0 h 810"/>
                  <a:gd name="T2" fmla="*/ 783 w 937"/>
                  <a:gd name="T3" fmla="*/ 1 h 810"/>
                  <a:gd name="T4" fmla="*/ 872 w 937"/>
                  <a:gd name="T5" fmla="*/ 2 h 810"/>
                  <a:gd name="T6" fmla="*/ 785 w 937"/>
                  <a:gd name="T7" fmla="*/ 79 h 810"/>
                  <a:gd name="T8" fmla="*/ 912 w 937"/>
                  <a:gd name="T9" fmla="*/ 213 h 810"/>
                  <a:gd name="T10" fmla="*/ 841 w 937"/>
                  <a:gd name="T11" fmla="*/ 302 h 810"/>
                  <a:gd name="T12" fmla="*/ 852 w 937"/>
                  <a:gd name="T13" fmla="*/ 379 h 810"/>
                  <a:gd name="T14" fmla="*/ 937 w 937"/>
                  <a:gd name="T15" fmla="*/ 392 h 810"/>
                  <a:gd name="T16" fmla="*/ 937 w 937"/>
                  <a:gd name="T17" fmla="*/ 547 h 810"/>
                  <a:gd name="T18" fmla="*/ 862 w 937"/>
                  <a:gd name="T19" fmla="*/ 648 h 810"/>
                  <a:gd name="T20" fmla="*/ 823 w 937"/>
                  <a:gd name="T21" fmla="*/ 713 h 810"/>
                  <a:gd name="T22" fmla="*/ 768 w 937"/>
                  <a:gd name="T23" fmla="*/ 810 h 810"/>
                  <a:gd name="T24" fmla="*/ 766 w 937"/>
                  <a:gd name="T25" fmla="*/ 806 h 810"/>
                  <a:gd name="T26" fmla="*/ 764 w 937"/>
                  <a:gd name="T27" fmla="*/ 795 h 810"/>
                  <a:gd name="T28" fmla="*/ 753 w 937"/>
                  <a:gd name="T29" fmla="*/ 778 h 810"/>
                  <a:gd name="T30" fmla="*/ 755 w 937"/>
                  <a:gd name="T31" fmla="*/ 768 h 810"/>
                  <a:gd name="T32" fmla="*/ 752 w 937"/>
                  <a:gd name="T33" fmla="*/ 726 h 810"/>
                  <a:gd name="T34" fmla="*/ 655 w 937"/>
                  <a:gd name="T35" fmla="*/ 680 h 810"/>
                  <a:gd name="T36" fmla="*/ 655 w 937"/>
                  <a:gd name="T37" fmla="*/ 568 h 810"/>
                  <a:gd name="T38" fmla="*/ 545 w 937"/>
                  <a:gd name="T39" fmla="*/ 380 h 810"/>
                  <a:gd name="T40" fmla="*/ 444 w 937"/>
                  <a:gd name="T41" fmla="*/ 303 h 810"/>
                  <a:gd name="T42" fmla="*/ 73 w 937"/>
                  <a:gd name="T43" fmla="*/ 279 h 810"/>
                  <a:gd name="T44" fmla="*/ 6 w 937"/>
                  <a:gd name="T45" fmla="*/ 280 h 810"/>
                  <a:gd name="T46" fmla="*/ 0 w 937"/>
                  <a:gd name="T47" fmla="*/ 277 h 810"/>
                  <a:gd name="T48" fmla="*/ 1 w 937"/>
                  <a:gd name="T49" fmla="*/ 0 h 810"/>
                  <a:gd name="T50" fmla="*/ 199 w 937"/>
                  <a:gd name="T51" fmla="*/ 1 h 810"/>
                  <a:gd name="T52" fmla="*/ 532 w 937"/>
                  <a:gd name="T53" fmla="*/ 0 h 8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937" h="810">
                    <a:moveTo>
                      <a:pt x="532" y="0"/>
                    </a:moveTo>
                    <a:lnTo>
                      <a:pt x="783" y="1"/>
                    </a:lnTo>
                    <a:lnTo>
                      <a:pt x="872" y="2"/>
                    </a:lnTo>
                    <a:lnTo>
                      <a:pt x="785" y="79"/>
                    </a:lnTo>
                    <a:lnTo>
                      <a:pt x="912" y="213"/>
                    </a:lnTo>
                    <a:lnTo>
                      <a:pt x="841" y="302"/>
                    </a:lnTo>
                    <a:lnTo>
                      <a:pt x="852" y="379"/>
                    </a:lnTo>
                    <a:lnTo>
                      <a:pt x="937" y="392"/>
                    </a:lnTo>
                    <a:lnTo>
                      <a:pt x="937" y="547"/>
                    </a:lnTo>
                    <a:lnTo>
                      <a:pt x="862" y="648"/>
                    </a:lnTo>
                    <a:lnTo>
                      <a:pt x="823" y="713"/>
                    </a:lnTo>
                    <a:lnTo>
                      <a:pt x="768" y="810"/>
                    </a:lnTo>
                    <a:lnTo>
                      <a:pt x="766" y="806"/>
                    </a:lnTo>
                    <a:lnTo>
                      <a:pt x="764" y="795"/>
                    </a:lnTo>
                    <a:lnTo>
                      <a:pt x="753" y="778"/>
                    </a:lnTo>
                    <a:lnTo>
                      <a:pt x="755" y="768"/>
                    </a:lnTo>
                    <a:lnTo>
                      <a:pt x="752" y="726"/>
                    </a:lnTo>
                    <a:lnTo>
                      <a:pt x="655" y="680"/>
                    </a:lnTo>
                    <a:lnTo>
                      <a:pt x="655" y="568"/>
                    </a:lnTo>
                    <a:lnTo>
                      <a:pt x="545" y="380"/>
                    </a:lnTo>
                    <a:lnTo>
                      <a:pt x="444" y="303"/>
                    </a:lnTo>
                    <a:lnTo>
                      <a:pt x="73" y="279"/>
                    </a:lnTo>
                    <a:lnTo>
                      <a:pt x="6" y="280"/>
                    </a:lnTo>
                    <a:lnTo>
                      <a:pt x="0" y="277"/>
                    </a:lnTo>
                    <a:lnTo>
                      <a:pt x="1" y="0"/>
                    </a:lnTo>
                    <a:lnTo>
                      <a:pt x="199" y="1"/>
                    </a:lnTo>
                    <a:lnTo>
                      <a:pt x="532" y="0"/>
                    </a:lnTo>
                    <a:close/>
                  </a:path>
                </a:pathLst>
              </a:custGeom>
              <a:solidFill>
                <a:srgbClr val="00CCFF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29" name="Rectangle 128"/>
              <p:cNvSpPr>
                <a:spLocks noChangeArrowheads="1"/>
              </p:cNvSpPr>
              <p:nvPr/>
            </p:nvSpPr>
            <p:spPr bwMode="auto">
              <a:xfrm>
                <a:off x="2137" y="1421"/>
                <a:ext cx="306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Fannin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0" name="Freeform 129"/>
              <p:cNvSpPr>
                <a:spLocks/>
              </p:cNvSpPr>
              <p:nvPr/>
            </p:nvSpPr>
            <p:spPr bwMode="auto">
              <a:xfrm>
                <a:off x="6373" y="6994"/>
                <a:ext cx="544" cy="485"/>
              </a:xfrm>
              <a:custGeom>
                <a:avLst/>
                <a:gdLst>
                  <a:gd name="T0" fmla="*/ 0 w 544"/>
                  <a:gd name="T1" fmla="*/ 0 h 485"/>
                  <a:gd name="T2" fmla="*/ 45 w 544"/>
                  <a:gd name="T3" fmla="*/ 5 h 485"/>
                  <a:gd name="T4" fmla="*/ 99 w 544"/>
                  <a:gd name="T5" fmla="*/ 20 h 485"/>
                  <a:gd name="T6" fmla="*/ 100 w 544"/>
                  <a:gd name="T7" fmla="*/ 21 h 485"/>
                  <a:gd name="T8" fmla="*/ 102 w 544"/>
                  <a:gd name="T9" fmla="*/ 23 h 485"/>
                  <a:gd name="T10" fmla="*/ 235 w 544"/>
                  <a:gd name="T11" fmla="*/ 8 h 485"/>
                  <a:gd name="T12" fmla="*/ 371 w 544"/>
                  <a:gd name="T13" fmla="*/ 87 h 485"/>
                  <a:gd name="T14" fmla="*/ 433 w 544"/>
                  <a:gd name="T15" fmla="*/ 261 h 485"/>
                  <a:gd name="T16" fmla="*/ 432 w 544"/>
                  <a:gd name="T17" fmla="*/ 266 h 485"/>
                  <a:gd name="T18" fmla="*/ 432 w 544"/>
                  <a:gd name="T19" fmla="*/ 275 h 485"/>
                  <a:gd name="T20" fmla="*/ 476 w 544"/>
                  <a:gd name="T21" fmla="*/ 365 h 485"/>
                  <a:gd name="T22" fmla="*/ 537 w 544"/>
                  <a:gd name="T23" fmla="*/ 395 h 485"/>
                  <a:gd name="T24" fmla="*/ 544 w 544"/>
                  <a:gd name="T25" fmla="*/ 398 h 485"/>
                  <a:gd name="T26" fmla="*/ 467 w 544"/>
                  <a:gd name="T27" fmla="*/ 485 h 485"/>
                  <a:gd name="T28" fmla="*/ 242 w 544"/>
                  <a:gd name="T29" fmla="*/ 479 h 485"/>
                  <a:gd name="T30" fmla="*/ 81 w 544"/>
                  <a:gd name="T31" fmla="*/ 414 h 485"/>
                  <a:gd name="T32" fmla="*/ 4 w 544"/>
                  <a:gd name="T33" fmla="*/ 25 h 485"/>
                  <a:gd name="T34" fmla="*/ 0 w 544"/>
                  <a:gd name="T35" fmla="*/ 0 h 4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544" h="485">
                    <a:moveTo>
                      <a:pt x="0" y="0"/>
                    </a:moveTo>
                    <a:lnTo>
                      <a:pt x="45" y="5"/>
                    </a:lnTo>
                    <a:lnTo>
                      <a:pt x="99" y="20"/>
                    </a:lnTo>
                    <a:lnTo>
                      <a:pt x="100" y="21"/>
                    </a:lnTo>
                    <a:lnTo>
                      <a:pt x="102" y="23"/>
                    </a:lnTo>
                    <a:lnTo>
                      <a:pt x="235" y="8"/>
                    </a:lnTo>
                    <a:lnTo>
                      <a:pt x="371" y="87"/>
                    </a:lnTo>
                    <a:lnTo>
                      <a:pt x="433" y="261"/>
                    </a:lnTo>
                    <a:lnTo>
                      <a:pt x="432" y="266"/>
                    </a:lnTo>
                    <a:lnTo>
                      <a:pt x="432" y="275"/>
                    </a:lnTo>
                    <a:lnTo>
                      <a:pt x="476" y="365"/>
                    </a:lnTo>
                    <a:lnTo>
                      <a:pt x="537" y="395"/>
                    </a:lnTo>
                    <a:lnTo>
                      <a:pt x="544" y="398"/>
                    </a:lnTo>
                    <a:lnTo>
                      <a:pt x="467" y="485"/>
                    </a:lnTo>
                    <a:lnTo>
                      <a:pt x="242" y="479"/>
                    </a:lnTo>
                    <a:lnTo>
                      <a:pt x="81" y="414"/>
                    </a:lnTo>
                    <a:lnTo>
                      <a:pt x="4" y="25"/>
                    </a:lnTo>
                    <a:lnTo>
                      <a:pt x="0" y="0"/>
                    </a:lnTo>
                    <a:close/>
                  </a:path>
                </a:pathLst>
              </a:custGeom>
              <a:pattFill prst="wdUpDiag">
                <a:fgClr>
                  <a:srgbClr val="FFFF99"/>
                </a:fgClr>
                <a:bgClr>
                  <a:schemeClr val="bg1"/>
                </a:bgClr>
              </a:pattFill>
              <a:ln w="254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31" name="Rectangle 130"/>
              <p:cNvSpPr>
                <a:spLocks noChangeArrowheads="1"/>
              </p:cNvSpPr>
              <p:nvPr/>
            </p:nvSpPr>
            <p:spPr bwMode="auto">
              <a:xfrm>
                <a:off x="6477" y="7116"/>
                <a:ext cx="278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Evans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2" name="Freeform 131"/>
              <p:cNvSpPr>
                <a:spLocks/>
              </p:cNvSpPr>
              <p:nvPr/>
            </p:nvSpPr>
            <p:spPr bwMode="auto">
              <a:xfrm>
                <a:off x="5271" y="5823"/>
                <a:ext cx="1145" cy="1143"/>
              </a:xfrm>
              <a:custGeom>
                <a:avLst/>
                <a:gdLst>
                  <a:gd name="T0" fmla="*/ 587 w 1145"/>
                  <a:gd name="T1" fmla="*/ 0 h 1143"/>
                  <a:gd name="T2" fmla="*/ 587 w 1145"/>
                  <a:gd name="T3" fmla="*/ 2 h 1143"/>
                  <a:gd name="T4" fmla="*/ 767 w 1145"/>
                  <a:gd name="T5" fmla="*/ 68 h 1143"/>
                  <a:gd name="T6" fmla="*/ 885 w 1145"/>
                  <a:gd name="T7" fmla="*/ 45 h 1143"/>
                  <a:gd name="T8" fmla="*/ 890 w 1145"/>
                  <a:gd name="T9" fmla="*/ 49 h 1143"/>
                  <a:gd name="T10" fmla="*/ 911 w 1145"/>
                  <a:gd name="T11" fmla="*/ 106 h 1143"/>
                  <a:gd name="T12" fmla="*/ 1001 w 1145"/>
                  <a:gd name="T13" fmla="*/ 363 h 1143"/>
                  <a:gd name="T14" fmla="*/ 1145 w 1145"/>
                  <a:gd name="T15" fmla="*/ 482 h 1143"/>
                  <a:gd name="T16" fmla="*/ 1103 w 1145"/>
                  <a:gd name="T17" fmla="*/ 583 h 1143"/>
                  <a:gd name="T18" fmla="*/ 1100 w 1145"/>
                  <a:gd name="T19" fmla="*/ 590 h 1143"/>
                  <a:gd name="T20" fmla="*/ 1094 w 1145"/>
                  <a:gd name="T21" fmla="*/ 625 h 1143"/>
                  <a:gd name="T22" fmla="*/ 1058 w 1145"/>
                  <a:gd name="T23" fmla="*/ 607 h 1143"/>
                  <a:gd name="T24" fmla="*/ 1006 w 1145"/>
                  <a:gd name="T25" fmla="*/ 580 h 1143"/>
                  <a:gd name="T26" fmla="*/ 884 w 1145"/>
                  <a:gd name="T27" fmla="*/ 663 h 1143"/>
                  <a:gd name="T28" fmla="*/ 696 w 1145"/>
                  <a:gd name="T29" fmla="*/ 1018 h 1143"/>
                  <a:gd name="T30" fmla="*/ 735 w 1145"/>
                  <a:gd name="T31" fmla="*/ 1084 h 1143"/>
                  <a:gd name="T32" fmla="*/ 734 w 1145"/>
                  <a:gd name="T33" fmla="*/ 1087 h 1143"/>
                  <a:gd name="T34" fmla="*/ 684 w 1145"/>
                  <a:gd name="T35" fmla="*/ 1117 h 1143"/>
                  <a:gd name="T36" fmla="*/ 520 w 1145"/>
                  <a:gd name="T37" fmla="*/ 1143 h 1143"/>
                  <a:gd name="T38" fmla="*/ 512 w 1145"/>
                  <a:gd name="T39" fmla="*/ 1087 h 1143"/>
                  <a:gd name="T40" fmla="*/ 422 w 1145"/>
                  <a:gd name="T41" fmla="*/ 1013 h 1143"/>
                  <a:gd name="T42" fmla="*/ 422 w 1145"/>
                  <a:gd name="T43" fmla="*/ 1013 h 1143"/>
                  <a:gd name="T44" fmla="*/ 422 w 1145"/>
                  <a:gd name="T45" fmla="*/ 1013 h 1143"/>
                  <a:gd name="T46" fmla="*/ 451 w 1145"/>
                  <a:gd name="T47" fmla="*/ 814 h 1143"/>
                  <a:gd name="T48" fmla="*/ 278 w 1145"/>
                  <a:gd name="T49" fmla="*/ 713 h 1143"/>
                  <a:gd name="T50" fmla="*/ 19 w 1145"/>
                  <a:gd name="T51" fmla="*/ 689 h 1143"/>
                  <a:gd name="T52" fmla="*/ 0 w 1145"/>
                  <a:gd name="T53" fmla="*/ 680 h 1143"/>
                  <a:gd name="T54" fmla="*/ 18 w 1145"/>
                  <a:gd name="T55" fmla="*/ 668 h 1143"/>
                  <a:gd name="T56" fmla="*/ 80 w 1145"/>
                  <a:gd name="T57" fmla="*/ 686 h 1143"/>
                  <a:gd name="T58" fmla="*/ 88 w 1145"/>
                  <a:gd name="T59" fmla="*/ 637 h 1143"/>
                  <a:gd name="T60" fmla="*/ 148 w 1145"/>
                  <a:gd name="T61" fmla="*/ 638 h 1143"/>
                  <a:gd name="T62" fmla="*/ 94 w 1145"/>
                  <a:gd name="T63" fmla="*/ 540 h 1143"/>
                  <a:gd name="T64" fmla="*/ 325 w 1145"/>
                  <a:gd name="T65" fmla="*/ 397 h 1143"/>
                  <a:gd name="T66" fmla="*/ 262 w 1145"/>
                  <a:gd name="T67" fmla="*/ 315 h 1143"/>
                  <a:gd name="T68" fmla="*/ 346 w 1145"/>
                  <a:gd name="T69" fmla="*/ 224 h 1143"/>
                  <a:gd name="T70" fmla="*/ 378 w 1145"/>
                  <a:gd name="T71" fmla="*/ 155 h 1143"/>
                  <a:gd name="T72" fmla="*/ 384 w 1145"/>
                  <a:gd name="T73" fmla="*/ 157 h 1143"/>
                  <a:gd name="T74" fmla="*/ 442 w 1145"/>
                  <a:gd name="T75" fmla="*/ 118 h 1143"/>
                  <a:gd name="T76" fmla="*/ 405 w 1145"/>
                  <a:gd name="T77" fmla="*/ 52 h 1143"/>
                  <a:gd name="T78" fmla="*/ 584 w 1145"/>
                  <a:gd name="T79" fmla="*/ 0 h 1143"/>
                  <a:gd name="T80" fmla="*/ 587 w 1145"/>
                  <a:gd name="T81" fmla="*/ 0 h 11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145" h="1143">
                    <a:moveTo>
                      <a:pt x="587" y="0"/>
                    </a:moveTo>
                    <a:lnTo>
                      <a:pt x="587" y="2"/>
                    </a:lnTo>
                    <a:lnTo>
                      <a:pt x="767" y="68"/>
                    </a:lnTo>
                    <a:lnTo>
                      <a:pt x="885" y="45"/>
                    </a:lnTo>
                    <a:lnTo>
                      <a:pt x="890" y="49"/>
                    </a:lnTo>
                    <a:lnTo>
                      <a:pt x="911" y="106"/>
                    </a:lnTo>
                    <a:lnTo>
                      <a:pt x="1001" y="363"/>
                    </a:lnTo>
                    <a:lnTo>
                      <a:pt x="1145" y="482"/>
                    </a:lnTo>
                    <a:lnTo>
                      <a:pt x="1103" y="583"/>
                    </a:lnTo>
                    <a:lnTo>
                      <a:pt x="1100" y="590"/>
                    </a:lnTo>
                    <a:lnTo>
                      <a:pt x="1094" y="625"/>
                    </a:lnTo>
                    <a:lnTo>
                      <a:pt x="1058" y="607"/>
                    </a:lnTo>
                    <a:lnTo>
                      <a:pt x="1006" y="580"/>
                    </a:lnTo>
                    <a:lnTo>
                      <a:pt x="884" y="663"/>
                    </a:lnTo>
                    <a:lnTo>
                      <a:pt x="696" y="1018"/>
                    </a:lnTo>
                    <a:lnTo>
                      <a:pt x="735" y="1084"/>
                    </a:lnTo>
                    <a:lnTo>
                      <a:pt x="734" y="1087"/>
                    </a:lnTo>
                    <a:lnTo>
                      <a:pt x="684" y="1117"/>
                    </a:lnTo>
                    <a:lnTo>
                      <a:pt x="520" y="1143"/>
                    </a:lnTo>
                    <a:lnTo>
                      <a:pt x="512" y="1087"/>
                    </a:lnTo>
                    <a:lnTo>
                      <a:pt x="422" y="1013"/>
                    </a:lnTo>
                    <a:lnTo>
                      <a:pt x="422" y="1013"/>
                    </a:lnTo>
                    <a:lnTo>
                      <a:pt x="422" y="1013"/>
                    </a:lnTo>
                    <a:lnTo>
                      <a:pt x="451" y="814"/>
                    </a:lnTo>
                    <a:lnTo>
                      <a:pt x="278" y="713"/>
                    </a:lnTo>
                    <a:lnTo>
                      <a:pt x="19" y="689"/>
                    </a:lnTo>
                    <a:lnTo>
                      <a:pt x="0" y="680"/>
                    </a:lnTo>
                    <a:lnTo>
                      <a:pt x="18" y="668"/>
                    </a:lnTo>
                    <a:lnTo>
                      <a:pt x="80" y="686"/>
                    </a:lnTo>
                    <a:lnTo>
                      <a:pt x="88" y="637"/>
                    </a:lnTo>
                    <a:lnTo>
                      <a:pt x="148" y="638"/>
                    </a:lnTo>
                    <a:lnTo>
                      <a:pt x="94" y="540"/>
                    </a:lnTo>
                    <a:lnTo>
                      <a:pt x="325" y="397"/>
                    </a:lnTo>
                    <a:lnTo>
                      <a:pt x="262" y="315"/>
                    </a:lnTo>
                    <a:lnTo>
                      <a:pt x="346" y="224"/>
                    </a:lnTo>
                    <a:lnTo>
                      <a:pt x="378" y="155"/>
                    </a:lnTo>
                    <a:lnTo>
                      <a:pt x="384" y="157"/>
                    </a:lnTo>
                    <a:lnTo>
                      <a:pt x="442" y="118"/>
                    </a:lnTo>
                    <a:lnTo>
                      <a:pt x="405" y="52"/>
                    </a:lnTo>
                    <a:lnTo>
                      <a:pt x="584" y="0"/>
                    </a:lnTo>
                    <a:lnTo>
                      <a:pt x="587" y="0"/>
                    </a:lnTo>
                    <a:close/>
                  </a:path>
                </a:pathLst>
              </a:custGeom>
              <a:solidFill>
                <a:srgbClr val="FF6600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33" name="Rectangle 132"/>
              <p:cNvSpPr>
                <a:spLocks noChangeArrowheads="1"/>
              </p:cNvSpPr>
              <p:nvPr/>
            </p:nvSpPr>
            <p:spPr bwMode="auto">
              <a:xfrm>
                <a:off x="5692" y="6274"/>
                <a:ext cx="395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Emanuel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4" name="Freeform 133"/>
              <p:cNvSpPr>
                <a:spLocks/>
              </p:cNvSpPr>
              <p:nvPr/>
            </p:nvSpPr>
            <p:spPr bwMode="auto">
              <a:xfrm>
                <a:off x="4465" y="2772"/>
                <a:ext cx="953" cy="699"/>
              </a:xfrm>
              <a:custGeom>
                <a:avLst/>
                <a:gdLst>
                  <a:gd name="T0" fmla="*/ 573 w 953"/>
                  <a:gd name="T1" fmla="*/ 4 h 699"/>
                  <a:gd name="T2" fmla="*/ 582 w 953"/>
                  <a:gd name="T3" fmla="*/ 0 h 699"/>
                  <a:gd name="T4" fmla="*/ 587 w 953"/>
                  <a:gd name="T5" fmla="*/ 7 h 699"/>
                  <a:gd name="T6" fmla="*/ 631 w 953"/>
                  <a:gd name="T7" fmla="*/ 47 h 699"/>
                  <a:gd name="T8" fmla="*/ 682 w 953"/>
                  <a:gd name="T9" fmla="*/ 290 h 699"/>
                  <a:gd name="T10" fmla="*/ 817 w 953"/>
                  <a:gd name="T11" fmla="*/ 412 h 699"/>
                  <a:gd name="T12" fmla="*/ 951 w 953"/>
                  <a:gd name="T13" fmla="*/ 693 h 699"/>
                  <a:gd name="T14" fmla="*/ 953 w 953"/>
                  <a:gd name="T15" fmla="*/ 699 h 699"/>
                  <a:gd name="T16" fmla="*/ 816 w 953"/>
                  <a:gd name="T17" fmla="*/ 641 h 699"/>
                  <a:gd name="T18" fmla="*/ 808 w 953"/>
                  <a:gd name="T19" fmla="*/ 638 h 699"/>
                  <a:gd name="T20" fmla="*/ 807 w 953"/>
                  <a:gd name="T21" fmla="*/ 638 h 699"/>
                  <a:gd name="T22" fmla="*/ 676 w 953"/>
                  <a:gd name="T23" fmla="*/ 638 h 699"/>
                  <a:gd name="T24" fmla="*/ 577 w 953"/>
                  <a:gd name="T25" fmla="*/ 667 h 699"/>
                  <a:gd name="T26" fmla="*/ 572 w 953"/>
                  <a:gd name="T27" fmla="*/ 667 h 699"/>
                  <a:gd name="T28" fmla="*/ 562 w 953"/>
                  <a:gd name="T29" fmla="*/ 665 h 699"/>
                  <a:gd name="T30" fmla="*/ 466 w 953"/>
                  <a:gd name="T31" fmla="*/ 622 h 699"/>
                  <a:gd name="T32" fmla="*/ 423 w 953"/>
                  <a:gd name="T33" fmla="*/ 641 h 699"/>
                  <a:gd name="T34" fmla="*/ 225 w 953"/>
                  <a:gd name="T35" fmla="*/ 517 h 699"/>
                  <a:gd name="T36" fmla="*/ 224 w 953"/>
                  <a:gd name="T37" fmla="*/ 515 h 699"/>
                  <a:gd name="T38" fmla="*/ 221 w 953"/>
                  <a:gd name="T39" fmla="*/ 504 h 699"/>
                  <a:gd name="T40" fmla="*/ 74 w 953"/>
                  <a:gd name="T41" fmla="*/ 296 h 699"/>
                  <a:gd name="T42" fmla="*/ 0 w 953"/>
                  <a:gd name="T43" fmla="*/ 253 h 699"/>
                  <a:gd name="T44" fmla="*/ 42 w 953"/>
                  <a:gd name="T45" fmla="*/ 145 h 699"/>
                  <a:gd name="T46" fmla="*/ 44 w 953"/>
                  <a:gd name="T47" fmla="*/ 129 h 699"/>
                  <a:gd name="T48" fmla="*/ 80 w 953"/>
                  <a:gd name="T49" fmla="*/ 127 h 699"/>
                  <a:gd name="T50" fmla="*/ 182 w 953"/>
                  <a:gd name="T51" fmla="*/ 121 h 699"/>
                  <a:gd name="T52" fmla="*/ 217 w 953"/>
                  <a:gd name="T53" fmla="*/ 165 h 699"/>
                  <a:gd name="T54" fmla="*/ 332 w 953"/>
                  <a:gd name="T55" fmla="*/ 85 h 699"/>
                  <a:gd name="T56" fmla="*/ 573 w 953"/>
                  <a:gd name="T57" fmla="*/ 4 h 6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953" h="699">
                    <a:moveTo>
                      <a:pt x="573" y="4"/>
                    </a:moveTo>
                    <a:lnTo>
                      <a:pt x="582" y="0"/>
                    </a:lnTo>
                    <a:lnTo>
                      <a:pt x="587" y="7"/>
                    </a:lnTo>
                    <a:lnTo>
                      <a:pt x="631" y="47"/>
                    </a:lnTo>
                    <a:lnTo>
                      <a:pt x="682" y="290"/>
                    </a:lnTo>
                    <a:lnTo>
                      <a:pt x="817" y="412"/>
                    </a:lnTo>
                    <a:lnTo>
                      <a:pt x="951" y="693"/>
                    </a:lnTo>
                    <a:lnTo>
                      <a:pt x="953" y="699"/>
                    </a:lnTo>
                    <a:lnTo>
                      <a:pt x="816" y="641"/>
                    </a:lnTo>
                    <a:lnTo>
                      <a:pt x="808" y="638"/>
                    </a:lnTo>
                    <a:lnTo>
                      <a:pt x="807" y="638"/>
                    </a:lnTo>
                    <a:lnTo>
                      <a:pt x="676" y="638"/>
                    </a:lnTo>
                    <a:lnTo>
                      <a:pt x="577" y="667"/>
                    </a:lnTo>
                    <a:lnTo>
                      <a:pt x="572" y="667"/>
                    </a:lnTo>
                    <a:lnTo>
                      <a:pt x="562" y="665"/>
                    </a:lnTo>
                    <a:lnTo>
                      <a:pt x="466" y="622"/>
                    </a:lnTo>
                    <a:lnTo>
                      <a:pt x="423" y="641"/>
                    </a:lnTo>
                    <a:lnTo>
                      <a:pt x="225" y="517"/>
                    </a:lnTo>
                    <a:lnTo>
                      <a:pt x="224" y="515"/>
                    </a:lnTo>
                    <a:lnTo>
                      <a:pt x="221" y="504"/>
                    </a:lnTo>
                    <a:lnTo>
                      <a:pt x="74" y="296"/>
                    </a:lnTo>
                    <a:lnTo>
                      <a:pt x="0" y="253"/>
                    </a:lnTo>
                    <a:lnTo>
                      <a:pt x="42" y="145"/>
                    </a:lnTo>
                    <a:lnTo>
                      <a:pt x="44" y="129"/>
                    </a:lnTo>
                    <a:lnTo>
                      <a:pt x="80" y="127"/>
                    </a:lnTo>
                    <a:lnTo>
                      <a:pt x="182" y="121"/>
                    </a:lnTo>
                    <a:lnTo>
                      <a:pt x="217" y="165"/>
                    </a:lnTo>
                    <a:lnTo>
                      <a:pt x="332" y="85"/>
                    </a:lnTo>
                    <a:lnTo>
                      <a:pt x="573" y="4"/>
                    </a:lnTo>
                    <a:close/>
                  </a:path>
                </a:pathLst>
              </a:custGeom>
              <a:solidFill>
                <a:srgbClr val="99FFFF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35" name="Rectangle 134"/>
              <p:cNvSpPr>
                <a:spLocks noChangeArrowheads="1"/>
              </p:cNvSpPr>
              <p:nvPr/>
            </p:nvSpPr>
            <p:spPr bwMode="auto">
              <a:xfrm>
                <a:off x="4770" y="3001"/>
                <a:ext cx="262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Elbert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6" name="Freeform 135"/>
              <p:cNvSpPr>
                <a:spLocks/>
              </p:cNvSpPr>
              <p:nvPr/>
            </p:nvSpPr>
            <p:spPr bwMode="auto">
              <a:xfrm>
                <a:off x="7220" y="6329"/>
                <a:ext cx="758" cy="1049"/>
              </a:xfrm>
              <a:custGeom>
                <a:avLst/>
                <a:gdLst>
                  <a:gd name="T0" fmla="*/ 280 w 758"/>
                  <a:gd name="T1" fmla="*/ 0 h 1049"/>
                  <a:gd name="T2" fmla="*/ 295 w 758"/>
                  <a:gd name="T3" fmla="*/ 12 h 1049"/>
                  <a:gd name="T4" fmla="*/ 472 w 758"/>
                  <a:gd name="T5" fmla="*/ 82 h 1049"/>
                  <a:gd name="T6" fmla="*/ 639 w 758"/>
                  <a:gd name="T7" fmla="*/ 276 h 1049"/>
                  <a:gd name="T8" fmla="*/ 606 w 758"/>
                  <a:gd name="T9" fmla="*/ 360 h 1049"/>
                  <a:gd name="T10" fmla="*/ 668 w 758"/>
                  <a:gd name="T11" fmla="*/ 491 h 1049"/>
                  <a:gd name="T12" fmla="*/ 733 w 758"/>
                  <a:gd name="T13" fmla="*/ 533 h 1049"/>
                  <a:gd name="T14" fmla="*/ 758 w 758"/>
                  <a:gd name="T15" fmla="*/ 642 h 1049"/>
                  <a:gd name="T16" fmla="*/ 698 w 758"/>
                  <a:gd name="T17" fmla="*/ 751 h 1049"/>
                  <a:gd name="T18" fmla="*/ 710 w 758"/>
                  <a:gd name="T19" fmla="*/ 774 h 1049"/>
                  <a:gd name="T20" fmla="*/ 612 w 758"/>
                  <a:gd name="T21" fmla="*/ 760 h 1049"/>
                  <a:gd name="T22" fmla="*/ 624 w 758"/>
                  <a:gd name="T23" fmla="*/ 752 h 1049"/>
                  <a:gd name="T24" fmla="*/ 317 w 758"/>
                  <a:gd name="T25" fmla="*/ 1014 h 1049"/>
                  <a:gd name="T26" fmla="*/ 276 w 758"/>
                  <a:gd name="T27" fmla="*/ 1049 h 1049"/>
                  <a:gd name="T28" fmla="*/ 276 w 758"/>
                  <a:gd name="T29" fmla="*/ 1040 h 1049"/>
                  <a:gd name="T30" fmla="*/ 204 w 758"/>
                  <a:gd name="T31" fmla="*/ 752 h 1049"/>
                  <a:gd name="T32" fmla="*/ 198 w 758"/>
                  <a:gd name="T33" fmla="*/ 744 h 1049"/>
                  <a:gd name="T34" fmla="*/ 196 w 758"/>
                  <a:gd name="T35" fmla="*/ 743 h 1049"/>
                  <a:gd name="T36" fmla="*/ 144 w 758"/>
                  <a:gd name="T37" fmla="*/ 560 h 1049"/>
                  <a:gd name="T38" fmla="*/ 23 w 758"/>
                  <a:gd name="T39" fmla="*/ 423 h 1049"/>
                  <a:gd name="T40" fmla="*/ 37 w 758"/>
                  <a:gd name="T41" fmla="*/ 305 h 1049"/>
                  <a:gd name="T42" fmla="*/ 0 w 758"/>
                  <a:gd name="T43" fmla="*/ 227 h 1049"/>
                  <a:gd name="T44" fmla="*/ 0 w 758"/>
                  <a:gd name="T45" fmla="*/ 222 h 1049"/>
                  <a:gd name="T46" fmla="*/ 16 w 758"/>
                  <a:gd name="T47" fmla="*/ 181 h 1049"/>
                  <a:gd name="T48" fmla="*/ 280 w 758"/>
                  <a:gd name="T49" fmla="*/ 0 h 10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758" h="1049">
                    <a:moveTo>
                      <a:pt x="280" y="0"/>
                    </a:moveTo>
                    <a:lnTo>
                      <a:pt x="295" y="12"/>
                    </a:lnTo>
                    <a:lnTo>
                      <a:pt x="472" y="82"/>
                    </a:lnTo>
                    <a:lnTo>
                      <a:pt x="639" y="276"/>
                    </a:lnTo>
                    <a:lnTo>
                      <a:pt x="606" y="360"/>
                    </a:lnTo>
                    <a:lnTo>
                      <a:pt x="668" y="491"/>
                    </a:lnTo>
                    <a:lnTo>
                      <a:pt x="733" y="533"/>
                    </a:lnTo>
                    <a:lnTo>
                      <a:pt x="758" y="642"/>
                    </a:lnTo>
                    <a:lnTo>
                      <a:pt x="698" y="751"/>
                    </a:lnTo>
                    <a:lnTo>
                      <a:pt x="710" y="774"/>
                    </a:lnTo>
                    <a:lnTo>
                      <a:pt x="612" y="760"/>
                    </a:lnTo>
                    <a:lnTo>
                      <a:pt x="624" y="752"/>
                    </a:lnTo>
                    <a:lnTo>
                      <a:pt x="317" y="1014"/>
                    </a:lnTo>
                    <a:lnTo>
                      <a:pt x="276" y="1049"/>
                    </a:lnTo>
                    <a:lnTo>
                      <a:pt x="276" y="1040"/>
                    </a:lnTo>
                    <a:lnTo>
                      <a:pt x="204" y="752"/>
                    </a:lnTo>
                    <a:lnTo>
                      <a:pt x="198" y="744"/>
                    </a:lnTo>
                    <a:lnTo>
                      <a:pt x="196" y="743"/>
                    </a:lnTo>
                    <a:lnTo>
                      <a:pt x="144" y="560"/>
                    </a:lnTo>
                    <a:lnTo>
                      <a:pt x="23" y="423"/>
                    </a:lnTo>
                    <a:lnTo>
                      <a:pt x="37" y="305"/>
                    </a:lnTo>
                    <a:lnTo>
                      <a:pt x="0" y="227"/>
                    </a:lnTo>
                    <a:lnTo>
                      <a:pt x="0" y="222"/>
                    </a:lnTo>
                    <a:lnTo>
                      <a:pt x="16" y="181"/>
                    </a:lnTo>
                    <a:lnTo>
                      <a:pt x="280" y="0"/>
                    </a:lnTo>
                    <a:close/>
                  </a:path>
                </a:pathLst>
              </a:custGeom>
              <a:solidFill>
                <a:srgbClr val="996633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37" name="Rectangle 136"/>
              <p:cNvSpPr>
                <a:spLocks noChangeArrowheads="1"/>
              </p:cNvSpPr>
              <p:nvPr/>
            </p:nvSpPr>
            <p:spPr bwMode="auto">
              <a:xfrm>
                <a:off x="7421" y="6733"/>
                <a:ext cx="451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Effingham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8" name="Freeform 137"/>
              <p:cNvSpPr>
                <a:spLocks/>
              </p:cNvSpPr>
              <p:nvPr/>
            </p:nvSpPr>
            <p:spPr bwMode="auto">
              <a:xfrm>
                <a:off x="4404" y="9948"/>
                <a:ext cx="980" cy="590"/>
              </a:xfrm>
              <a:custGeom>
                <a:avLst/>
                <a:gdLst>
                  <a:gd name="T0" fmla="*/ 293 w 980"/>
                  <a:gd name="T1" fmla="*/ 7 h 590"/>
                  <a:gd name="T2" fmla="*/ 515 w 980"/>
                  <a:gd name="T3" fmla="*/ 79 h 590"/>
                  <a:gd name="T4" fmla="*/ 604 w 980"/>
                  <a:gd name="T5" fmla="*/ 271 h 590"/>
                  <a:gd name="T6" fmla="*/ 969 w 980"/>
                  <a:gd name="T7" fmla="*/ 350 h 590"/>
                  <a:gd name="T8" fmla="*/ 980 w 980"/>
                  <a:gd name="T9" fmla="*/ 590 h 590"/>
                  <a:gd name="T10" fmla="*/ 793 w 980"/>
                  <a:gd name="T11" fmla="*/ 577 h 590"/>
                  <a:gd name="T12" fmla="*/ 2 w 980"/>
                  <a:gd name="T13" fmla="*/ 522 h 590"/>
                  <a:gd name="T14" fmla="*/ 1 w 980"/>
                  <a:gd name="T15" fmla="*/ 522 h 590"/>
                  <a:gd name="T16" fmla="*/ 0 w 980"/>
                  <a:gd name="T17" fmla="*/ 203 h 590"/>
                  <a:gd name="T18" fmla="*/ 86 w 980"/>
                  <a:gd name="T19" fmla="*/ 50 h 590"/>
                  <a:gd name="T20" fmla="*/ 208 w 980"/>
                  <a:gd name="T21" fmla="*/ 49 h 590"/>
                  <a:gd name="T22" fmla="*/ 215 w 980"/>
                  <a:gd name="T23" fmla="*/ 55 h 590"/>
                  <a:gd name="T24" fmla="*/ 272 w 980"/>
                  <a:gd name="T25" fmla="*/ 0 h 590"/>
                  <a:gd name="T26" fmla="*/ 293 w 980"/>
                  <a:gd name="T27" fmla="*/ 7 h 5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80" h="590">
                    <a:moveTo>
                      <a:pt x="293" y="7"/>
                    </a:moveTo>
                    <a:lnTo>
                      <a:pt x="515" y="79"/>
                    </a:lnTo>
                    <a:lnTo>
                      <a:pt x="604" y="271"/>
                    </a:lnTo>
                    <a:lnTo>
                      <a:pt x="969" y="350"/>
                    </a:lnTo>
                    <a:lnTo>
                      <a:pt x="980" y="590"/>
                    </a:lnTo>
                    <a:lnTo>
                      <a:pt x="793" y="577"/>
                    </a:lnTo>
                    <a:lnTo>
                      <a:pt x="2" y="522"/>
                    </a:lnTo>
                    <a:lnTo>
                      <a:pt x="1" y="522"/>
                    </a:lnTo>
                    <a:lnTo>
                      <a:pt x="0" y="203"/>
                    </a:lnTo>
                    <a:lnTo>
                      <a:pt x="86" y="50"/>
                    </a:lnTo>
                    <a:lnTo>
                      <a:pt x="208" y="49"/>
                    </a:lnTo>
                    <a:lnTo>
                      <a:pt x="215" y="55"/>
                    </a:lnTo>
                    <a:lnTo>
                      <a:pt x="272" y="0"/>
                    </a:lnTo>
                    <a:lnTo>
                      <a:pt x="293" y="7"/>
                    </a:lnTo>
                    <a:close/>
                  </a:path>
                </a:pathLst>
              </a:custGeom>
              <a:solidFill>
                <a:srgbClr val="CCCCCC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39" name="Rectangle 138"/>
              <p:cNvSpPr>
                <a:spLocks noChangeArrowheads="1"/>
              </p:cNvSpPr>
              <p:nvPr/>
            </p:nvSpPr>
            <p:spPr bwMode="auto">
              <a:xfrm>
                <a:off x="4586" y="10188"/>
                <a:ext cx="301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Echols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0" name="Freeform 139"/>
              <p:cNvSpPr>
                <a:spLocks/>
              </p:cNvSpPr>
              <p:nvPr/>
            </p:nvSpPr>
            <p:spPr bwMode="auto">
              <a:xfrm>
                <a:off x="900" y="8591"/>
                <a:ext cx="845" cy="937"/>
              </a:xfrm>
              <a:custGeom>
                <a:avLst/>
                <a:gdLst>
                  <a:gd name="T0" fmla="*/ 151 w 845"/>
                  <a:gd name="T1" fmla="*/ 0 h 937"/>
                  <a:gd name="T2" fmla="*/ 151 w 845"/>
                  <a:gd name="T3" fmla="*/ 68 h 937"/>
                  <a:gd name="T4" fmla="*/ 421 w 845"/>
                  <a:gd name="T5" fmla="*/ 35 h 937"/>
                  <a:gd name="T6" fmla="*/ 522 w 845"/>
                  <a:gd name="T7" fmla="*/ 37 h 937"/>
                  <a:gd name="T8" fmla="*/ 523 w 845"/>
                  <a:gd name="T9" fmla="*/ 57 h 937"/>
                  <a:gd name="T10" fmla="*/ 564 w 845"/>
                  <a:gd name="T11" fmla="*/ 36 h 937"/>
                  <a:gd name="T12" fmla="*/ 577 w 845"/>
                  <a:gd name="T13" fmla="*/ 172 h 937"/>
                  <a:gd name="T14" fmla="*/ 831 w 845"/>
                  <a:gd name="T15" fmla="*/ 177 h 937"/>
                  <a:gd name="T16" fmla="*/ 845 w 845"/>
                  <a:gd name="T17" fmla="*/ 178 h 937"/>
                  <a:gd name="T18" fmla="*/ 845 w 845"/>
                  <a:gd name="T19" fmla="*/ 199 h 937"/>
                  <a:gd name="T20" fmla="*/ 839 w 845"/>
                  <a:gd name="T21" fmla="*/ 467 h 937"/>
                  <a:gd name="T22" fmla="*/ 838 w 845"/>
                  <a:gd name="T23" fmla="*/ 545 h 937"/>
                  <a:gd name="T24" fmla="*/ 838 w 845"/>
                  <a:gd name="T25" fmla="*/ 550 h 937"/>
                  <a:gd name="T26" fmla="*/ 349 w 845"/>
                  <a:gd name="T27" fmla="*/ 551 h 937"/>
                  <a:gd name="T28" fmla="*/ 341 w 845"/>
                  <a:gd name="T29" fmla="*/ 901 h 937"/>
                  <a:gd name="T30" fmla="*/ 341 w 845"/>
                  <a:gd name="T31" fmla="*/ 937 h 937"/>
                  <a:gd name="T32" fmla="*/ 315 w 845"/>
                  <a:gd name="T33" fmla="*/ 936 h 937"/>
                  <a:gd name="T34" fmla="*/ 153 w 845"/>
                  <a:gd name="T35" fmla="*/ 930 h 937"/>
                  <a:gd name="T36" fmla="*/ 153 w 845"/>
                  <a:gd name="T37" fmla="*/ 929 h 937"/>
                  <a:gd name="T38" fmla="*/ 140 w 845"/>
                  <a:gd name="T39" fmla="*/ 862 h 937"/>
                  <a:gd name="T40" fmla="*/ 26 w 845"/>
                  <a:gd name="T41" fmla="*/ 742 h 937"/>
                  <a:gd name="T42" fmla="*/ 0 w 845"/>
                  <a:gd name="T43" fmla="*/ 507 h 937"/>
                  <a:gd name="T44" fmla="*/ 44 w 845"/>
                  <a:gd name="T45" fmla="*/ 470 h 937"/>
                  <a:gd name="T46" fmla="*/ 76 w 845"/>
                  <a:gd name="T47" fmla="*/ 105 h 937"/>
                  <a:gd name="T48" fmla="*/ 123 w 845"/>
                  <a:gd name="T49" fmla="*/ 3 h 937"/>
                  <a:gd name="T50" fmla="*/ 123 w 845"/>
                  <a:gd name="T51" fmla="*/ 3 h 937"/>
                  <a:gd name="T52" fmla="*/ 151 w 845"/>
                  <a:gd name="T53" fmla="*/ 0 h 9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845" h="937">
                    <a:moveTo>
                      <a:pt x="151" y="0"/>
                    </a:moveTo>
                    <a:lnTo>
                      <a:pt x="151" y="68"/>
                    </a:lnTo>
                    <a:lnTo>
                      <a:pt x="421" y="35"/>
                    </a:lnTo>
                    <a:lnTo>
                      <a:pt x="522" y="37"/>
                    </a:lnTo>
                    <a:lnTo>
                      <a:pt x="523" y="57"/>
                    </a:lnTo>
                    <a:lnTo>
                      <a:pt x="564" y="36"/>
                    </a:lnTo>
                    <a:lnTo>
                      <a:pt x="577" y="172"/>
                    </a:lnTo>
                    <a:lnTo>
                      <a:pt x="831" y="177"/>
                    </a:lnTo>
                    <a:lnTo>
                      <a:pt x="845" y="178"/>
                    </a:lnTo>
                    <a:lnTo>
                      <a:pt x="845" y="199"/>
                    </a:lnTo>
                    <a:lnTo>
                      <a:pt x="839" y="467"/>
                    </a:lnTo>
                    <a:lnTo>
                      <a:pt x="838" y="545"/>
                    </a:lnTo>
                    <a:lnTo>
                      <a:pt x="838" y="550"/>
                    </a:lnTo>
                    <a:lnTo>
                      <a:pt x="349" y="551"/>
                    </a:lnTo>
                    <a:lnTo>
                      <a:pt x="341" y="901"/>
                    </a:lnTo>
                    <a:lnTo>
                      <a:pt x="341" y="937"/>
                    </a:lnTo>
                    <a:lnTo>
                      <a:pt x="315" y="936"/>
                    </a:lnTo>
                    <a:lnTo>
                      <a:pt x="153" y="930"/>
                    </a:lnTo>
                    <a:lnTo>
                      <a:pt x="153" y="929"/>
                    </a:lnTo>
                    <a:lnTo>
                      <a:pt x="140" y="862"/>
                    </a:lnTo>
                    <a:lnTo>
                      <a:pt x="26" y="742"/>
                    </a:lnTo>
                    <a:lnTo>
                      <a:pt x="0" y="507"/>
                    </a:lnTo>
                    <a:lnTo>
                      <a:pt x="44" y="470"/>
                    </a:lnTo>
                    <a:lnTo>
                      <a:pt x="76" y="105"/>
                    </a:lnTo>
                    <a:lnTo>
                      <a:pt x="123" y="3"/>
                    </a:lnTo>
                    <a:lnTo>
                      <a:pt x="123" y="3"/>
                    </a:lnTo>
                    <a:lnTo>
                      <a:pt x="151" y="0"/>
                    </a:lnTo>
                    <a:close/>
                  </a:path>
                </a:pathLst>
              </a:custGeom>
              <a:solidFill>
                <a:srgbClr val="CCFF66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41" name="Rectangle 140"/>
              <p:cNvSpPr>
                <a:spLocks noChangeArrowheads="1"/>
              </p:cNvSpPr>
              <p:nvPr/>
            </p:nvSpPr>
            <p:spPr bwMode="auto">
              <a:xfrm>
                <a:off x="1233" y="8939"/>
                <a:ext cx="228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Early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2" name="Freeform 141"/>
              <p:cNvSpPr>
                <a:spLocks/>
              </p:cNvSpPr>
              <p:nvPr/>
            </p:nvSpPr>
            <p:spPr bwMode="auto">
              <a:xfrm>
                <a:off x="1270" y="3786"/>
                <a:ext cx="581" cy="488"/>
              </a:xfrm>
              <a:custGeom>
                <a:avLst/>
                <a:gdLst>
                  <a:gd name="T0" fmla="*/ 340 w 581"/>
                  <a:gd name="T1" fmla="*/ 0 h 488"/>
                  <a:gd name="T2" fmla="*/ 507 w 581"/>
                  <a:gd name="T3" fmla="*/ 2 h 488"/>
                  <a:gd name="T4" fmla="*/ 581 w 581"/>
                  <a:gd name="T5" fmla="*/ 126 h 488"/>
                  <a:gd name="T6" fmla="*/ 581 w 581"/>
                  <a:gd name="T7" fmla="*/ 131 h 488"/>
                  <a:gd name="T8" fmla="*/ 574 w 581"/>
                  <a:gd name="T9" fmla="*/ 142 h 488"/>
                  <a:gd name="T10" fmla="*/ 449 w 581"/>
                  <a:gd name="T11" fmla="*/ 257 h 488"/>
                  <a:gd name="T12" fmla="*/ 442 w 581"/>
                  <a:gd name="T13" fmla="*/ 308 h 488"/>
                  <a:gd name="T14" fmla="*/ 271 w 581"/>
                  <a:gd name="T15" fmla="*/ 369 h 488"/>
                  <a:gd name="T16" fmla="*/ 175 w 581"/>
                  <a:gd name="T17" fmla="*/ 468 h 488"/>
                  <a:gd name="T18" fmla="*/ 172 w 581"/>
                  <a:gd name="T19" fmla="*/ 487 h 488"/>
                  <a:gd name="T20" fmla="*/ 171 w 581"/>
                  <a:gd name="T21" fmla="*/ 487 h 488"/>
                  <a:gd name="T22" fmla="*/ 0 w 581"/>
                  <a:gd name="T23" fmla="*/ 488 h 488"/>
                  <a:gd name="T24" fmla="*/ 8 w 581"/>
                  <a:gd name="T25" fmla="*/ 103 h 488"/>
                  <a:gd name="T26" fmla="*/ 8 w 581"/>
                  <a:gd name="T27" fmla="*/ 53 h 488"/>
                  <a:gd name="T28" fmla="*/ 16 w 581"/>
                  <a:gd name="T29" fmla="*/ 56 h 488"/>
                  <a:gd name="T30" fmla="*/ 320 w 581"/>
                  <a:gd name="T31" fmla="*/ 30 h 488"/>
                  <a:gd name="T32" fmla="*/ 320 w 581"/>
                  <a:gd name="T33" fmla="*/ 0 h 488"/>
                  <a:gd name="T34" fmla="*/ 329 w 581"/>
                  <a:gd name="T35" fmla="*/ 0 h 488"/>
                  <a:gd name="T36" fmla="*/ 340 w 581"/>
                  <a:gd name="T37" fmla="*/ 0 h 4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81" h="488">
                    <a:moveTo>
                      <a:pt x="340" y="0"/>
                    </a:moveTo>
                    <a:lnTo>
                      <a:pt x="507" y="2"/>
                    </a:lnTo>
                    <a:lnTo>
                      <a:pt x="581" y="126"/>
                    </a:lnTo>
                    <a:lnTo>
                      <a:pt x="581" y="131"/>
                    </a:lnTo>
                    <a:lnTo>
                      <a:pt x="574" y="142"/>
                    </a:lnTo>
                    <a:lnTo>
                      <a:pt x="449" y="257"/>
                    </a:lnTo>
                    <a:lnTo>
                      <a:pt x="442" y="308"/>
                    </a:lnTo>
                    <a:lnTo>
                      <a:pt x="271" y="369"/>
                    </a:lnTo>
                    <a:lnTo>
                      <a:pt x="175" y="468"/>
                    </a:lnTo>
                    <a:lnTo>
                      <a:pt x="172" y="487"/>
                    </a:lnTo>
                    <a:lnTo>
                      <a:pt x="171" y="487"/>
                    </a:lnTo>
                    <a:lnTo>
                      <a:pt x="0" y="488"/>
                    </a:lnTo>
                    <a:lnTo>
                      <a:pt x="8" y="103"/>
                    </a:lnTo>
                    <a:lnTo>
                      <a:pt x="8" y="53"/>
                    </a:lnTo>
                    <a:lnTo>
                      <a:pt x="16" y="56"/>
                    </a:lnTo>
                    <a:lnTo>
                      <a:pt x="320" y="30"/>
                    </a:lnTo>
                    <a:lnTo>
                      <a:pt x="320" y="0"/>
                    </a:lnTo>
                    <a:lnTo>
                      <a:pt x="329" y="0"/>
                    </a:lnTo>
                    <a:lnTo>
                      <a:pt x="340" y="0"/>
                    </a:lnTo>
                    <a:close/>
                  </a:path>
                </a:pathLst>
              </a:custGeom>
              <a:solidFill>
                <a:srgbClr val="999999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43" name="Rectangle 142"/>
              <p:cNvSpPr>
                <a:spLocks noChangeArrowheads="1"/>
              </p:cNvSpPr>
              <p:nvPr/>
            </p:nvSpPr>
            <p:spPr bwMode="auto">
              <a:xfrm>
                <a:off x="1329" y="3910"/>
                <a:ext cx="367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Douglas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4" name="Freeform 143"/>
              <p:cNvSpPr>
                <a:spLocks/>
              </p:cNvSpPr>
              <p:nvPr/>
            </p:nvSpPr>
            <p:spPr bwMode="auto">
              <a:xfrm>
                <a:off x="2069" y="8314"/>
                <a:ext cx="839" cy="451"/>
              </a:xfrm>
              <a:custGeom>
                <a:avLst/>
                <a:gdLst>
                  <a:gd name="T0" fmla="*/ 730 w 839"/>
                  <a:gd name="T1" fmla="*/ 56 h 451"/>
                  <a:gd name="T2" fmla="*/ 758 w 839"/>
                  <a:gd name="T3" fmla="*/ 3 h 451"/>
                  <a:gd name="T4" fmla="*/ 774 w 839"/>
                  <a:gd name="T5" fmla="*/ 0 h 451"/>
                  <a:gd name="T6" fmla="*/ 818 w 839"/>
                  <a:gd name="T7" fmla="*/ 1 h 451"/>
                  <a:gd name="T8" fmla="*/ 784 w 839"/>
                  <a:gd name="T9" fmla="*/ 54 h 451"/>
                  <a:gd name="T10" fmla="*/ 813 w 839"/>
                  <a:gd name="T11" fmla="*/ 54 h 451"/>
                  <a:gd name="T12" fmla="*/ 812 w 839"/>
                  <a:gd name="T13" fmla="*/ 182 h 451"/>
                  <a:gd name="T14" fmla="*/ 839 w 839"/>
                  <a:gd name="T15" fmla="*/ 183 h 451"/>
                  <a:gd name="T16" fmla="*/ 810 w 839"/>
                  <a:gd name="T17" fmla="*/ 434 h 451"/>
                  <a:gd name="T18" fmla="*/ 810 w 839"/>
                  <a:gd name="T19" fmla="*/ 434 h 451"/>
                  <a:gd name="T20" fmla="*/ 806 w 839"/>
                  <a:gd name="T21" fmla="*/ 434 h 451"/>
                  <a:gd name="T22" fmla="*/ 772 w 839"/>
                  <a:gd name="T23" fmla="*/ 435 h 451"/>
                  <a:gd name="T24" fmla="*/ 562 w 839"/>
                  <a:gd name="T25" fmla="*/ 436 h 451"/>
                  <a:gd name="T26" fmla="*/ 557 w 839"/>
                  <a:gd name="T27" fmla="*/ 442 h 451"/>
                  <a:gd name="T28" fmla="*/ 555 w 839"/>
                  <a:gd name="T29" fmla="*/ 442 h 451"/>
                  <a:gd name="T30" fmla="*/ 432 w 839"/>
                  <a:gd name="T31" fmla="*/ 441 h 451"/>
                  <a:gd name="T32" fmla="*/ 431 w 839"/>
                  <a:gd name="T33" fmla="*/ 447 h 451"/>
                  <a:gd name="T34" fmla="*/ 142 w 839"/>
                  <a:gd name="T35" fmla="*/ 451 h 451"/>
                  <a:gd name="T36" fmla="*/ 44 w 839"/>
                  <a:gd name="T37" fmla="*/ 449 h 451"/>
                  <a:gd name="T38" fmla="*/ 44 w 839"/>
                  <a:gd name="T39" fmla="*/ 447 h 451"/>
                  <a:gd name="T40" fmla="*/ 75 w 839"/>
                  <a:gd name="T41" fmla="*/ 406 h 451"/>
                  <a:gd name="T42" fmla="*/ 0 w 839"/>
                  <a:gd name="T43" fmla="*/ 213 h 451"/>
                  <a:gd name="T44" fmla="*/ 9 w 839"/>
                  <a:gd name="T45" fmla="*/ 67 h 451"/>
                  <a:gd name="T46" fmla="*/ 8 w 839"/>
                  <a:gd name="T47" fmla="*/ 60 h 451"/>
                  <a:gd name="T48" fmla="*/ 33 w 839"/>
                  <a:gd name="T49" fmla="*/ 60 h 451"/>
                  <a:gd name="T50" fmla="*/ 273 w 839"/>
                  <a:gd name="T51" fmla="*/ 60 h 451"/>
                  <a:gd name="T52" fmla="*/ 278 w 839"/>
                  <a:gd name="T53" fmla="*/ 60 h 451"/>
                  <a:gd name="T54" fmla="*/ 285 w 839"/>
                  <a:gd name="T55" fmla="*/ 60 h 451"/>
                  <a:gd name="T56" fmla="*/ 730 w 839"/>
                  <a:gd name="T57" fmla="*/ 56 h 4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839" h="451">
                    <a:moveTo>
                      <a:pt x="730" y="56"/>
                    </a:moveTo>
                    <a:lnTo>
                      <a:pt x="758" y="3"/>
                    </a:lnTo>
                    <a:lnTo>
                      <a:pt x="774" y="0"/>
                    </a:lnTo>
                    <a:lnTo>
                      <a:pt x="818" y="1"/>
                    </a:lnTo>
                    <a:lnTo>
                      <a:pt x="784" y="54"/>
                    </a:lnTo>
                    <a:lnTo>
                      <a:pt x="813" y="54"/>
                    </a:lnTo>
                    <a:lnTo>
                      <a:pt x="812" y="182"/>
                    </a:lnTo>
                    <a:lnTo>
                      <a:pt x="839" y="183"/>
                    </a:lnTo>
                    <a:lnTo>
                      <a:pt x="810" y="434"/>
                    </a:lnTo>
                    <a:lnTo>
                      <a:pt x="810" y="434"/>
                    </a:lnTo>
                    <a:lnTo>
                      <a:pt x="806" y="434"/>
                    </a:lnTo>
                    <a:lnTo>
                      <a:pt x="772" y="435"/>
                    </a:lnTo>
                    <a:lnTo>
                      <a:pt x="562" y="436"/>
                    </a:lnTo>
                    <a:lnTo>
                      <a:pt x="557" y="442"/>
                    </a:lnTo>
                    <a:lnTo>
                      <a:pt x="555" y="442"/>
                    </a:lnTo>
                    <a:lnTo>
                      <a:pt x="432" y="441"/>
                    </a:lnTo>
                    <a:lnTo>
                      <a:pt x="431" y="447"/>
                    </a:lnTo>
                    <a:lnTo>
                      <a:pt x="142" y="451"/>
                    </a:lnTo>
                    <a:lnTo>
                      <a:pt x="44" y="449"/>
                    </a:lnTo>
                    <a:lnTo>
                      <a:pt x="44" y="447"/>
                    </a:lnTo>
                    <a:lnTo>
                      <a:pt x="75" y="406"/>
                    </a:lnTo>
                    <a:lnTo>
                      <a:pt x="0" y="213"/>
                    </a:lnTo>
                    <a:lnTo>
                      <a:pt x="9" y="67"/>
                    </a:lnTo>
                    <a:lnTo>
                      <a:pt x="8" y="60"/>
                    </a:lnTo>
                    <a:lnTo>
                      <a:pt x="33" y="60"/>
                    </a:lnTo>
                    <a:lnTo>
                      <a:pt x="273" y="60"/>
                    </a:lnTo>
                    <a:lnTo>
                      <a:pt x="278" y="60"/>
                    </a:lnTo>
                    <a:lnTo>
                      <a:pt x="285" y="60"/>
                    </a:lnTo>
                    <a:lnTo>
                      <a:pt x="730" y="56"/>
                    </a:lnTo>
                    <a:close/>
                  </a:path>
                </a:pathLst>
              </a:custGeom>
              <a:solidFill>
                <a:srgbClr val="CCFF66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45" name="Rectangle 144"/>
              <p:cNvSpPr>
                <a:spLocks noChangeArrowheads="1"/>
              </p:cNvSpPr>
              <p:nvPr/>
            </p:nvSpPr>
            <p:spPr bwMode="auto">
              <a:xfrm>
                <a:off x="2247" y="8506"/>
                <a:ext cx="462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Dougherty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6" name="Freeform 145"/>
              <p:cNvSpPr>
                <a:spLocks/>
              </p:cNvSpPr>
              <p:nvPr/>
            </p:nvSpPr>
            <p:spPr bwMode="auto">
              <a:xfrm>
                <a:off x="2826" y="6966"/>
                <a:ext cx="746" cy="554"/>
              </a:xfrm>
              <a:custGeom>
                <a:avLst/>
                <a:gdLst>
                  <a:gd name="T0" fmla="*/ 245 w 746"/>
                  <a:gd name="T1" fmla="*/ 0 h 554"/>
                  <a:gd name="T2" fmla="*/ 257 w 746"/>
                  <a:gd name="T3" fmla="*/ 1 h 554"/>
                  <a:gd name="T4" fmla="*/ 318 w 746"/>
                  <a:gd name="T5" fmla="*/ 3 h 554"/>
                  <a:gd name="T6" fmla="*/ 349 w 746"/>
                  <a:gd name="T7" fmla="*/ 3 h 554"/>
                  <a:gd name="T8" fmla="*/ 606 w 746"/>
                  <a:gd name="T9" fmla="*/ 4 h 554"/>
                  <a:gd name="T10" fmla="*/ 730 w 746"/>
                  <a:gd name="T11" fmla="*/ 7 h 554"/>
                  <a:gd name="T12" fmla="*/ 746 w 746"/>
                  <a:gd name="T13" fmla="*/ 8 h 554"/>
                  <a:gd name="T14" fmla="*/ 743 w 746"/>
                  <a:gd name="T15" fmla="*/ 341 h 554"/>
                  <a:gd name="T16" fmla="*/ 743 w 746"/>
                  <a:gd name="T17" fmla="*/ 365 h 554"/>
                  <a:gd name="T18" fmla="*/ 743 w 746"/>
                  <a:gd name="T19" fmla="*/ 368 h 554"/>
                  <a:gd name="T20" fmla="*/ 741 w 746"/>
                  <a:gd name="T21" fmla="*/ 538 h 554"/>
                  <a:gd name="T22" fmla="*/ 741 w 746"/>
                  <a:gd name="T23" fmla="*/ 554 h 554"/>
                  <a:gd name="T24" fmla="*/ 686 w 746"/>
                  <a:gd name="T25" fmla="*/ 554 h 554"/>
                  <a:gd name="T26" fmla="*/ 142 w 746"/>
                  <a:gd name="T27" fmla="*/ 549 h 554"/>
                  <a:gd name="T28" fmla="*/ 118 w 746"/>
                  <a:gd name="T29" fmla="*/ 549 h 554"/>
                  <a:gd name="T30" fmla="*/ 116 w 746"/>
                  <a:gd name="T31" fmla="*/ 543 h 554"/>
                  <a:gd name="T32" fmla="*/ 0 w 746"/>
                  <a:gd name="T33" fmla="*/ 263 h 554"/>
                  <a:gd name="T34" fmla="*/ 0 w 746"/>
                  <a:gd name="T35" fmla="*/ 254 h 554"/>
                  <a:gd name="T36" fmla="*/ 110 w 746"/>
                  <a:gd name="T37" fmla="*/ 93 h 554"/>
                  <a:gd name="T38" fmla="*/ 245 w 746"/>
                  <a:gd name="T39" fmla="*/ 0 h 5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746" h="554">
                    <a:moveTo>
                      <a:pt x="245" y="0"/>
                    </a:moveTo>
                    <a:lnTo>
                      <a:pt x="257" y="1"/>
                    </a:lnTo>
                    <a:lnTo>
                      <a:pt x="318" y="3"/>
                    </a:lnTo>
                    <a:lnTo>
                      <a:pt x="349" y="3"/>
                    </a:lnTo>
                    <a:lnTo>
                      <a:pt x="606" y="4"/>
                    </a:lnTo>
                    <a:lnTo>
                      <a:pt x="730" y="7"/>
                    </a:lnTo>
                    <a:lnTo>
                      <a:pt x="746" y="8"/>
                    </a:lnTo>
                    <a:lnTo>
                      <a:pt x="743" y="341"/>
                    </a:lnTo>
                    <a:lnTo>
                      <a:pt x="743" y="365"/>
                    </a:lnTo>
                    <a:lnTo>
                      <a:pt x="743" y="368"/>
                    </a:lnTo>
                    <a:lnTo>
                      <a:pt x="741" y="538"/>
                    </a:lnTo>
                    <a:lnTo>
                      <a:pt x="741" y="554"/>
                    </a:lnTo>
                    <a:lnTo>
                      <a:pt x="686" y="554"/>
                    </a:lnTo>
                    <a:lnTo>
                      <a:pt x="142" y="549"/>
                    </a:lnTo>
                    <a:lnTo>
                      <a:pt x="118" y="549"/>
                    </a:lnTo>
                    <a:lnTo>
                      <a:pt x="116" y="543"/>
                    </a:lnTo>
                    <a:lnTo>
                      <a:pt x="0" y="263"/>
                    </a:lnTo>
                    <a:lnTo>
                      <a:pt x="0" y="254"/>
                    </a:lnTo>
                    <a:lnTo>
                      <a:pt x="110" y="93"/>
                    </a:lnTo>
                    <a:lnTo>
                      <a:pt x="245" y="0"/>
                    </a:lnTo>
                    <a:close/>
                  </a:path>
                </a:pathLst>
              </a:custGeom>
              <a:solidFill>
                <a:srgbClr val="FF0066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47" name="Rectangle 146"/>
              <p:cNvSpPr>
                <a:spLocks noChangeArrowheads="1"/>
              </p:cNvSpPr>
              <p:nvPr/>
            </p:nvSpPr>
            <p:spPr bwMode="auto">
              <a:xfrm>
                <a:off x="3079" y="7124"/>
                <a:ext cx="256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Dooly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8" name="Freeform 147"/>
              <p:cNvSpPr>
                <a:spLocks/>
              </p:cNvSpPr>
              <p:nvPr/>
            </p:nvSpPr>
            <p:spPr bwMode="auto">
              <a:xfrm>
                <a:off x="3999" y="6629"/>
                <a:ext cx="869" cy="1160"/>
              </a:xfrm>
              <a:custGeom>
                <a:avLst/>
                <a:gdLst>
                  <a:gd name="T0" fmla="*/ 266 w 869"/>
                  <a:gd name="T1" fmla="*/ 75 h 1160"/>
                  <a:gd name="T2" fmla="*/ 341 w 869"/>
                  <a:gd name="T3" fmla="*/ 0 h 1160"/>
                  <a:gd name="T4" fmla="*/ 401 w 869"/>
                  <a:gd name="T5" fmla="*/ 62 h 1160"/>
                  <a:gd name="T6" fmla="*/ 430 w 869"/>
                  <a:gd name="T7" fmla="*/ 125 h 1160"/>
                  <a:gd name="T8" fmla="*/ 664 w 869"/>
                  <a:gd name="T9" fmla="*/ 641 h 1160"/>
                  <a:gd name="T10" fmla="*/ 848 w 869"/>
                  <a:gd name="T11" fmla="*/ 535 h 1160"/>
                  <a:gd name="T12" fmla="*/ 852 w 869"/>
                  <a:gd name="T13" fmla="*/ 539 h 1160"/>
                  <a:gd name="T14" fmla="*/ 869 w 869"/>
                  <a:gd name="T15" fmla="*/ 561 h 1160"/>
                  <a:gd name="T16" fmla="*/ 839 w 869"/>
                  <a:gd name="T17" fmla="*/ 603 h 1160"/>
                  <a:gd name="T18" fmla="*/ 775 w 869"/>
                  <a:gd name="T19" fmla="*/ 666 h 1160"/>
                  <a:gd name="T20" fmla="*/ 763 w 869"/>
                  <a:gd name="T21" fmla="*/ 654 h 1160"/>
                  <a:gd name="T22" fmla="*/ 338 w 869"/>
                  <a:gd name="T23" fmla="*/ 1105 h 1160"/>
                  <a:gd name="T24" fmla="*/ 283 w 869"/>
                  <a:gd name="T25" fmla="*/ 1160 h 1160"/>
                  <a:gd name="T26" fmla="*/ 285 w 869"/>
                  <a:gd name="T27" fmla="*/ 1151 h 1160"/>
                  <a:gd name="T28" fmla="*/ 132 w 869"/>
                  <a:gd name="T29" fmla="*/ 986 h 1160"/>
                  <a:gd name="T30" fmla="*/ 154 w 869"/>
                  <a:gd name="T31" fmla="*/ 962 h 1160"/>
                  <a:gd name="T32" fmla="*/ 101 w 869"/>
                  <a:gd name="T33" fmla="*/ 846 h 1160"/>
                  <a:gd name="T34" fmla="*/ 125 w 869"/>
                  <a:gd name="T35" fmla="*/ 786 h 1160"/>
                  <a:gd name="T36" fmla="*/ 59 w 869"/>
                  <a:gd name="T37" fmla="*/ 740 h 1160"/>
                  <a:gd name="T38" fmla="*/ 50 w 869"/>
                  <a:gd name="T39" fmla="*/ 728 h 1160"/>
                  <a:gd name="T40" fmla="*/ 73 w 869"/>
                  <a:gd name="T41" fmla="*/ 704 h 1160"/>
                  <a:gd name="T42" fmla="*/ 107 w 869"/>
                  <a:gd name="T43" fmla="*/ 670 h 1160"/>
                  <a:gd name="T44" fmla="*/ 72 w 869"/>
                  <a:gd name="T45" fmla="*/ 634 h 1160"/>
                  <a:gd name="T46" fmla="*/ 132 w 869"/>
                  <a:gd name="T47" fmla="*/ 575 h 1160"/>
                  <a:gd name="T48" fmla="*/ 0 w 869"/>
                  <a:gd name="T49" fmla="*/ 411 h 1160"/>
                  <a:gd name="T50" fmla="*/ 33 w 869"/>
                  <a:gd name="T51" fmla="*/ 378 h 1160"/>
                  <a:gd name="T52" fmla="*/ 46 w 869"/>
                  <a:gd name="T53" fmla="*/ 366 h 1160"/>
                  <a:gd name="T54" fmla="*/ 145 w 869"/>
                  <a:gd name="T55" fmla="*/ 269 h 1160"/>
                  <a:gd name="T56" fmla="*/ 108 w 869"/>
                  <a:gd name="T57" fmla="*/ 232 h 1160"/>
                  <a:gd name="T58" fmla="*/ 266 w 869"/>
                  <a:gd name="T59" fmla="*/ 75 h 11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869" h="1160">
                    <a:moveTo>
                      <a:pt x="266" y="75"/>
                    </a:moveTo>
                    <a:lnTo>
                      <a:pt x="341" y="0"/>
                    </a:lnTo>
                    <a:lnTo>
                      <a:pt x="401" y="62"/>
                    </a:lnTo>
                    <a:lnTo>
                      <a:pt x="430" y="125"/>
                    </a:lnTo>
                    <a:lnTo>
                      <a:pt x="664" y="641"/>
                    </a:lnTo>
                    <a:lnTo>
                      <a:pt x="848" y="535"/>
                    </a:lnTo>
                    <a:lnTo>
                      <a:pt x="852" y="539"/>
                    </a:lnTo>
                    <a:lnTo>
                      <a:pt x="869" y="561"/>
                    </a:lnTo>
                    <a:lnTo>
                      <a:pt x="839" y="603"/>
                    </a:lnTo>
                    <a:lnTo>
                      <a:pt x="775" y="666"/>
                    </a:lnTo>
                    <a:lnTo>
                      <a:pt x="763" y="654"/>
                    </a:lnTo>
                    <a:lnTo>
                      <a:pt x="338" y="1105"/>
                    </a:lnTo>
                    <a:lnTo>
                      <a:pt x="283" y="1160"/>
                    </a:lnTo>
                    <a:lnTo>
                      <a:pt x="285" y="1151"/>
                    </a:lnTo>
                    <a:lnTo>
                      <a:pt x="132" y="986"/>
                    </a:lnTo>
                    <a:lnTo>
                      <a:pt x="154" y="962"/>
                    </a:lnTo>
                    <a:lnTo>
                      <a:pt x="101" y="846"/>
                    </a:lnTo>
                    <a:lnTo>
                      <a:pt x="125" y="786"/>
                    </a:lnTo>
                    <a:lnTo>
                      <a:pt x="59" y="740"/>
                    </a:lnTo>
                    <a:lnTo>
                      <a:pt x="50" y="728"/>
                    </a:lnTo>
                    <a:lnTo>
                      <a:pt x="73" y="704"/>
                    </a:lnTo>
                    <a:lnTo>
                      <a:pt x="107" y="670"/>
                    </a:lnTo>
                    <a:lnTo>
                      <a:pt x="72" y="634"/>
                    </a:lnTo>
                    <a:lnTo>
                      <a:pt x="132" y="575"/>
                    </a:lnTo>
                    <a:lnTo>
                      <a:pt x="0" y="411"/>
                    </a:lnTo>
                    <a:lnTo>
                      <a:pt x="33" y="378"/>
                    </a:lnTo>
                    <a:lnTo>
                      <a:pt x="46" y="366"/>
                    </a:lnTo>
                    <a:lnTo>
                      <a:pt x="145" y="269"/>
                    </a:lnTo>
                    <a:lnTo>
                      <a:pt x="108" y="232"/>
                    </a:lnTo>
                    <a:lnTo>
                      <a:pt x="266" y="75"/>
                    </a:lnTo>
                    <a:close/>
                  </a:path>
                </a:pathLst>
              </a:custGeom>
              <a:solidFill>
                <a:srgbClr val="CCFFCC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49" name="Rectangle 148"/>
              <p:cNvSpPr>
                <a:spLocks noChangeArrowheads="1"/>
              </p:cNvSpPr>
              <p:nvPr/>
            </p:nvSpPr>
            <p:spPr bwMode="auto">
              <a:xfrm>
                <a:off x="4240" y="7089"/>
                <a:ext cx="295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Dodge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0" name="Freeform 149"/>
              <p:cNvSpPr>
                <a:spLocks/>
              </p:cNvSpPr>
              <p:nvPr/>
            </p:nvSpPr>
            <p:spPr bwMode="auto">
              <a:xfrm>
                <a:off x="2254" y="3440"/>
                <a:ext cx="579" cy="748"/>
              </a:xfrm>
              <a:custGeom>
                <a:avLst/>
                <a:gdLst>
                  <a:gd name="T0" fmla="*/ 21 w 579"/>
                  <a:gd name="T1" fmla="*/ 0 h 748"/>
                  <a:gd name="T2" fmla="*/ 124 w 579"/>
                  <a:gd name="T3" fmla="*/ 31 h 748"/>
                  <a:gd name="T4" fmla="*/ 131 w 579"/>
                  <a:gd name="T5" fmla="*/ 27 h 748"/>
                  <a:gd name="T6" fmla="*/ 131 w 579"/>
                  <a:gd name="T7" fmla="*/ 28 h 748"/>
                  <a:gd name="T8" fmla="*/ 174 w 579"/>
                  <a:gd name="T9" fmla="*/ 124 h 748"/>
                  <a:gd name="T10" fmla="*/ 574 w 579"/>
                  <a:gd name="T11" fmla="*/ 457 h 748"/>
                  <a:gd name="T12" fmla="*/ 579 w 579"/>
                  <a:gd name="T13" fmla="*/ 458 h 748"/>
                  <a:gd name="T14" fmla="*/ 555 w 579"/>
                  <a:gd name="T15" fmla="*/ 479 h 748"/>
                  <a:gd name="T16" fmla="*/ 416 w 579"/>
                  <a:gd name="T17" fmla="*/ 748 h 748"/>
                  <a:gd name="T18" fmla="*/ 320 w 579"/>
                  <a:gd name="T19" fmla="*/ 682 h 748"/>
                  <a:gd name="T20" fmla="*/ 294 w 579"/>
                  <a:gd name="T21" fmla="*/ 682 h 748"/>
                  <a:gd name="T22" fmla="*/ 289 w 579"/>
                  <a:gd name="T23" fmla="*/ 682 h 748"/>
                  <a:gd name="T24" fmla="*/ 189 w 579"/>
                  <a:gd name="T25" fmla="*/ 717 h 748"/>
                  <a:gd name="T26" fmla="*/ 189 w 579"/>
                  <a:gd name="T27" fmla="*/ 681 h 748"/>
                  <a:gd name="T28" fmla="*/ 149 w 579"/>
                  <a:gd name="T29" fmla="*/ 680 h 748"/>
                  <a:gd name="T30" fmla="*/ 122 w 579"/>
                  <a:gd name="T31" fmla="*/ 680 h 748"/>
                  <a:gd name="T32" fmla="*/ 120 w 579"/>
                  <a:gd name="T33" fmla="*/ 680 h 748"/>
                  <a:gd name="T34" fmla="*/ 26 w 579"/>
                  <a:gd name="T35" fmla="*/ 679 h 748"/>
                  <a:gd name="T36" fmla="*/ 0 w 579"/>
                  <a:gd name="T37" fmla="*/ 678 h 748"/>
                  <a:gd name="T38" fmla="*/ 1 w 579"/>
                  <a:gd name="T39" fmla="*/ 645 h 748"/>
                  <a:gd name="T40" fmla="*/ 21 w 579"/>
                  <a:gd name="T41" fmla="*/ 0 h 7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579" h="748">
                    <a:moveTo>
                      <a:pt x="21" y="0"/>
                    </a:moveTo>
                    <a:lnTo>
                      <a:pt x="124" y="31"/>
                    </a:lnTo>
                    <a:lnTo>
                      <a:pt x="131" y="27"/>
                    </a:lnTo>
                    <a:lnTo>
                      <a:pt x="131" y="28"/>
                    </a:lnTo>
                    <a:lnTo>
                      <a:pt x="174" y="124"/>
                    </a:lnTo>
                    <a:lnTo>
                      <a:pt x="574" y="457"/>
                    </a:lnTo>
                    <a:lnTo>
                      <a:pt x="579" y="458"/>
                    </a:lnTo>
                    <a:lnTo>
                      <a:pt x="555" y="479"/>
                    </a:lnTo>
                    <a:lnTo>
                      <a:pt x="416" y="748"/>
                    </a:lnTo>
                    <a:lnTo>
                      <a:pt x="320" y="682"/>
                    </a:lnTo>
                    <a:lnTo>
                      <a:pt x="294" y="682"/>
                    </a:lnTo>
                    <a:lnTo>
                      <a:pt x="289" y="682"/>
                    </a:lnTo>
                    <a:lnTo>
                      <a:pt x="189" y="717"/>
                    </a:lnTo>
                    <a:lnTo>
                      <a:pt x="189" y="681"/>
                    </a:lnTo>
                    <a:lnTo>
                      <a:pt x="149" y="680"/>
                    </a:lnTo>
                    <a:lnTo>
                      <a:pt x="122" y="680"/>
                    </a:lnTo>
                    <a:lnTo>
                      <a:pt x="120" y="680"/>
                    </a:lnTo>
                    <a:lnTo>
                      <a:pt x="26" y="679"/>
                    </a:lnTo>
                    <a:lnTo>
                      <a:pt x="0" y="678"/>
                    </a:lnTo>
                    <a:lnTo>
                      <a:pt x="1" y="645"/>
                    </a:lnTo>
                    <a:lnTo>
                      <a:pt x="21" y="0"/>
                    </a:lnTo>
                    <a:close/>
                  </a:path>
                </a:pathLst>
              </a:custGeom>
              <a:pattFill prst="wdUpDiag">
                <a:fgClr>
                  <a:srgbClr val="CC66FF"/>
                </a:fgClr>
                <a:bgClr>
                  <a:schemeClr val="bg1"/>
                </a:bgClr>
              </a:pattFill>
              <a:ln w="254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51" name="Rectangle 150"/>
              <p:cNvSpPr>
                <a:spLocks noChangeArrowheads="1"/>
              </p:cNvSpPr>
              <p:nvPr/>
            </p:nvSpPr>
            <p:spPr bwMode="auto">
              <a:xfrm>
                <a:off x="2296" y="3726"/>
                <a:ext cx="328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DeKalb</a:t>
                </a:r>
                <a:endParaRPr lang="en-US" sz="1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2" name="Freeform 151"/>
              <p:cNvSpPr>
                <a:spLocks/>
              </p:cNvSpPr>
              <p:nvPr/>
            </p:nvSpPr>
            <p:spPr bwMode="auto">
              <a:xfrm>
                <a:off x="1345" y="9514"/>
                <a:ext cx="864" cy="818"/>
              </a:xfrm>
              <a:custGeom>
                <a:avLst/>
                <a:gdLst>
                  <a:gd name="T0" fmla="*/ 563 w 864"/>
                  <a:gd name="T1" fmla="*/ 0 h 818"/>
                  <a:gd name="T2" fmla="*/ 569 w 864"/>
                  <a:gd name="T3" fmla="*/ 0 h 818"/>
                  <a:gd name="T4" fmla="*/ 606 w 864"/>
                  <a:gd name="T5" fmla="*/ 1 h 818"/>
                  <a:gd name="T6" fmla="*/ 628 w 864"/>
                  <a:gd name="T7" fmla="*/ 2 h 818"/>
                  <a:gd name="T8" fmla="*/ 630 w 864"/>
                  <a:gd name="T9" fmla="*/ 2 h 818"/>
                  <a:gd name="T10" fmla="*/ 632 w 864"/>
                  <a:gd name="T11" fmla="*/ 2 h 818"/>
                  <a:gd name="T12" fmla="*/ 853 w 864"/>
                  <a:gd name="T13" fmla="*/ 1 h 818"/>
                  <a:gd name="T14" fmla="*/ 863 w 864"/>
                  <a:gd name="T15" fmla="*/ 1 h 818"/>
                  <a:gd name="T16" fmla="*/ 864 w 864"/>
                  <a:gd name="T17" fmla="*/ 188 h 818"/>
                  <a:gd name="T18" fmla="*/ 855 w 864"/>
                  <a:gd name="T19" fmla="*/ 818 h 818"/>
                  <a:gd name="T20" fmla="*/ 777 w 864"/>
                  <a:gd name="T21" fmla="*/ 815 h 818"/>
                  <a:gd name="T22" fmla="*/ 48 w 864"/>
                  <a:gd name="T23" fmla="*/ 774 h 818"/>
                  <a:gd name="T24" fmla="*/ 0 w 864"/>
                  <a:gd name="T25" fmla="*/ 772 h 818"/>
                  <a:gd name="T26" fmla="*/ 5 w 864"/>
                  <a:gd name="T27" fmla="*/ 666 h 818"/>
                  <a:gd name="T28" fmla="*/ 134 w 864"/>
                  <a:gd name="T29" fmla="*/ 586 h 818"/>
                  <a:gd name="T30" fmla="*/ 168 w 864"/>
                  <a:gd name="T31" fmla="*/ 509 h 818"/>
                  <a:gd name="T32" fmla="*/ 196 w 864"/>
                  <a:gd name="T33" fmla="*/ 80 h 818"/>
                  <a:gd name="T34" fmla="*/ 234 w 864"/>
                  <a:gd name="T35" fmla="*/ 61 h 818"/>
                  <a:gd name="T36" fmla="*/ 235 w 864"/>
                  <a:gd name="T37" fmla="*/ 21 h 818"/>
                  <a:gd name="T38" fmla="*/ 563 w 864"/>
                  <a:gd name="T39" fmla="*/ 0 h 8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864" h="818">
                    <a:moveTo>
                      <a:pt x="563" y="0"/>
                    </a:moveTo>
                    <a:lnTo>
                      <a:pt x="569" y="0"/>
                    </a:lnTo>
                    <a:lnTo>
                      <a:pt x="606" y="1"/>
                    </a:lnTo>
                    <a:lnTo>
                      <a:pt x="628" y="2"/>
                    </a:lnTo>
                    <a:lnTo>
                      <a:pt x="630" y="2"/>
                    </a:lnTo>
                    <a:lnTo>
                      <a:pt x="632" y="2"/>
                    </a:lnTo>
                    <a:lnTo>
                      <a:pt x="853" y="1"/>
                    </a:lnTo>
                    <a:lnTo>
                      <a:pt x="863" y="1"/>
                    </a:lnTo>
                    <a:lnTo>
                      <a:pt x="864" y="188"/>
                    </a:lnTo>
                    <a:lnTo>
                      <a:pt x="855" y="818"/>
                    </a:lnTo>
                    <a:lnTo>
                      <a:pt x="777" y="815"/>
                    </a:lnTo>
                    <a:lnTo>
                      <a:pt x="48" y="774"/>
                    </a:lnTo>
                    <a:lnTo>
                      <a:pt x="0" y="772"/>
                    </a:lnTo>
                    <a:lnTo>
                      <a:pt x="5" y="666"/>
                    </a:lnTo>
                    <a:lnTo>
                      <a:pt x="134" y="586"/>
                    </a:lnTo>
                    <a:lnTo>
                      <a:pt x="168" y="509"/>
                    </a:lnTo>
                    <a:lnTo>
                      <a:pt x="196" y="80"/>
                    </a:lnTo>
                    <a:lnTo>
                      <a:pt x="234" y="61"/>
                    </a:lnTo>
                    <a:lnTo>
                      <a:pt x="235" y="21"/>
                    </a:lnTo>
                    <a:lnTo>
                      <a:pt x="563" y="0"/>
                    </a:lnTo>
                    <a:close/>
                  </a:path>
                </a:pathLst>
              </a:custGeom>
              <a:solidFill>
                <a:srgbClr val="CCFF66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53" name="Rectangle 152"/>
              <p:cNvSpPr>
                <a:spLocks noChangeArrowheads="1"/>
              </p:cNvSpPr>
              <p:nvPr/>
            </p:nvSpPr>
            <p:spPr bwMode="auto">
              <a:xfrm>
                <a:off x="1695" y="9803"/>
                <a:ext cx="351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Decatur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4" name="Freeform 153"/>
              <p:cNvSpPr>
                <a:spLocks/>
              </p:cNvSpPr>
              <p:nvPr/>
            </p:nvSpPr>
            <p:spPr bwMode="auto">
              <a:xfrm>
                <a:off x="2261" y="2080"/>
                <a:ext cx="690" cy="597"/>
              </a:xfrm>
              <a:custGeom>
                <a:avLst/>
                <a:gdLst>
                  <a:gd name="T0" fmla="*/ 265 w 690"/>
                  <a:gd name="T1" fmla="*/ 0 h 597"/>
                  <a:gd name="T2" fmla="*/ 276 w 690"/>
                  <a:gd name="T3" fmla="*/ 17 h 597"/>
                  <a:gd name="T4" fmla="*/ 278 w 690"/>
                  <a:gd name="T5" fmla="*/ 28 h 597"/>
                  <a:gd name="T6" fmla="*/ 280 w 690"/>
                  <a:gd name="T7" fmla="*/ 32 h 597"/>
                  <a:gd name="T8" fmla="*/ 276 w 690"/>
                  <a:gd name="T9" fmla="*/ 39 h 597"/>
                  <a:gd name="T10" fmla="*/ 271 w 690"/>
                  <a:gd name="T11" fmla="*/ 162 h 597"/>
                  <a:gd name="T12" fmla="*/ 428 w 690"/>
                  <a:gd name="T13" fmla="*/ 319 h 597"/>
                  <a:gd name="T14" fmla="*/ 641 w 690"/>
                  <a:gd name="T15" fmla="*/ 414 h 597"/>
                  <a:gd name="T16" fmla="*/ 650 w 690"/>
                  <a:gd name="T17" fmla="*/ 419 h 597"/>
                  <a:gd name="T18" fmla="*/ 649 w 690"/>
                  <a:gd name="T19" fmla="*/ 419 h 597"/>
                  <a:gd name="T20" fmla="*/ 647 w 690"/>
                  <a:gd name="T21" fmla="*/ 547 h 597"/>
                  <a:gd name="T22" fmla="*/ 685 w 690"/>
                  <a:gd name="T23" fmla="*/ 586 h 597"/>
                  <a:gd name="T24" fmla="*/ 690 w 690"/>
                  <a:gd name="T25" fmla="*/ 597 h 597"/>
                  <a:gd name="T26" fmla="*/ 675 w 690"/>
                  <a:gd name="T27" fmla="*/ 597 h 597"/>
                  <a:gd name="T28" fmla="*/ 171 w 690"/>
                  <a:gd name="T29" fmla="*/ 594 h 597"/>
                  <a:gd name="T30" fmla="*/ 156 w 690"/>
                  <a:gd name="T31" fmla="*/ 594 h 597"/>
                  <a:gd name="T32" fmla="*/ 157 w 690"/>
                  <a:gd name="T33" fmla="*/ 513 h 597"/>
                  <a:gd name="T34" fmla="*/ 158 w 690"/>
                  <a:gd name="T35" fmla="*/ 498 h 597"/>
                  <a:gd name="T36" fmla="*/ 158 w 690"/>
                  <a:gd name="T37" fmla="*/ 424 h 597"/>
                  <a:gd name="T38" fmla="*/ 159 w 690"/>
                  <a:gd name="T39" fmla="*/ 320 h 597"/>
                  <a:gd name="T40" fmla="*/ 48 w 690"/>
                  <a:gd name="T41" fmla="*/ 315 h 597"/>
                  <a:gd name="T42" fmla="*/ 2 w 690"/>
                  <a:gd name="T43" fmla="*/ 120 h 597"/>
                  <a:gd name="T44" fmla="*/ 2 w 690"/>
                  <a:gd name="T45" fmla="*/ 116 h 597"/>
                  <a:gd name="T46" fmla="*/ 0 w 690"/>
                  <a:gd name="T47" fmla="*/ 108 h 597"/>
                  <a:gd name="T48" fmla="*/ 36 w 690"/>
                  <a:gd name="T49" fmla="*/ 72 h 597"/>
                  <a:gd name="T50" fmla="*/ 162 w 690"/>
                  <a:gd name="T51" fmla="*/ 107 h 597"/>
                  <a:gd name="T52" fmla="*/ 162 w 690"/>
                  <a:gd name="T53" fmla="*/ 43 h 597"/>
                  <a:gd name="T54" fmla="*/ 259 w 690"/>
                  <a:gd name="T55" fmla="*/ 7 h 597"/>
                  <a:gd name="T56" fmla="*/ 265 w 690"/>
                  <a:gd name="T57" fmla="*/ 0 h 5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90" h="597">
                    <a:moveTo>
                      <a:pt x="265" y="0"/>
                    </a:moveTo>
                    <a:lnTo>
                      <a:pt x="276" y="17"/>
                    </a:lnTo>
                    <a:lnTo>
                      <a:pt x="278" y="28"/>
                    </a:lnTo>
                    <a:lnTo>
                      <a:pt x="280" y="32"/>
                    </a:lnTo>
                    <a:lnTo>
                      <a:pt x="276" y="39"/>
                    </a:lnTo>
                    <a:lnTo>
                      <a:pt x="271" y="162"/>
                    </a:lnTo>
                    <a:lnTo>
                      <a:pt x="428" y="319"/>
                    </a:lnTo>
                    <a:lnTo>
                      <a:pt x="641" y="414"/>
                    </a:lnTo>
                    <a:lnTo>
                      <a:pt x="650" y="419"/>
                    </a:lnTo>
                    <a:lnTo>
                      <a:pt x="649" y="419"/>
                    </a:lnTo>
                    <a:lnTo>
                      <a:pt x="647" y="547"/>
                    </a:lnTo>
                    <a:lnTo>
                      <a:pt x="685" y="586"/>
                    </a:lnTo>
                    <a:lnTo>
                      <a:pt x="690" y="597"/>
                    </a:lnTo>
                    <a:lnTo>
                      <a:pt x="675" y="597"/>
                    </a:lnTo>
                    <a:lnTo>
                      <a:pt x="171" y="594"/>
                    </a:lnTo>
                    <a:lnTo>
                      <a:pt x="156" y="594"/>
                    </a:lnTo>
                    <a:lnTo>
                      <a:pt x="157" y="513"/>
                    </a:lnTo>
                    <a:lnTo>
                      <a:pt x="158" y="498"/>
                    </a:lnTo>
                    <a:lnTo>
                      <a:pt x="158" y="424"/>
                    </a:lnTo>
                    <a:lnTo>
                      <a:pt x="159" y="320"/>
                    </a:lnTo>
                    <a:lnTo>
                      <a:pt x="48" y="315"/>
                    </a:lnTo>
                    <a:lnTo>
                      <a:pt x="2" y="120"/>
                    </a:lnTo>
                    <a:lnTo>
                      <a:pt x="2" y="116"/>
                    </a:lnTo>
                    <a:lnTo>
                      <a:pt x="0" y="108"/>
                    </a:lnTo>
                    <a:lnTo>
                      <a:pt x="36" y="72"/>
                    </a:lnTo>
                    <a:lnTo>
                      <a:pt x="162" y="107"/>
                    </a:lnTo>
                    <a:lnTo>
                      <a:pt x="162" y="43"/>
                    </a:lnTo>
                    <a:lnTo>
                      <a:pt x="259" y="7"/>
                    </a:lnTo>
                    <a:lnTo>
                      <a:pt x="265" y="0"/>
                    </a:lnTo>
                    <a:close/>
                  </a:path>
                </a:pathLst>
              </a:custGeom>
              <a:solidFill>
                <a:srgbClr val="00FF00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55" name="Rectangle 154"/>
              <p:cNvSpPr>
                <a:spLocks noChangeArrowheads="1"/>
              </p:cNvSpPr>
              <p:nvPr/>
            </p:nvSpPr>
            <p:spPr bwMode="auto">
              <a:xfrm>
                <a:off x="2477" y="2497"/>
                <a:ext cx="362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Dawson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6" name="Freeform 155"/>
              <p:cNvSpPr>
                <a:spLocks/>
              </p:cNvSpPr>
              <p:nvPr/>
            </p:nvSpPr>
            <p:spPr bwMode="auto">
              <a:xfrm>
                <a:off x="31" y="1310"/>
                <a:ext cx="428" cy="758"/>
              </a:xfrm>
              <a:custGeom>
                <a:avLst/>
                <a:gdLst>
                  <a:gd name="T0" fmla="*/ 428 w 428"/>
                  <a:gd name="T1" fmla="*/ 2 h 758"/>
                  <a:gd name="T2" fmla="*/ 304 w 428"/>
                  <a:gd name="T3" fmla="*/ 230 h 758"/>
                  <a:gd name="T4" fmla="*/ 274 w 428"/>
                  <a:gd name="T5" fmla="*/ 473 h 758"/>
                  <a:gd name="T6" fmla="*/ 203 w 428"/>
                  <a:gd name="T7" fmla="*/ 662 h 758"/>
                  <a:gd name="T8" fmla="*/ 126 w 428"/>
                  <a:gd name="T9" fmla="*/ 758 h 758"/>
                  <a:gd name="T10" fmla="*/ 126 w 428"/>
                  <a:gd name="T11" fmla="*/ 758 h 758"/>
                  <a:gd name="T12" fmla="*/ 0 w 428"/>
                  <a:gd name="T13" fmla="*/ 0 h 758"/>
                  <a:gd name="T14" fmla="*/ 425 w 428"/>
                  <a:gd name="T15" fmla="*/ 2 h 758"/>
                  <a:gd name="T16" fmla="*/ 428 w 428"/>
                  <a:gd name="T17" fmla="*/ 2 h 7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28" h="758">
                    <a:moveTo>
                      <a:pt x="428" y="2"/>
                    </a:moveTo>
                    <a:lnTo>
                      <a:pt x="304" y="230"/>
                    </a:lnTo>
                    <a:lnTo>
                      <a:pt x="274" y="473"/>
                    </a:lnTo>
                    <a:lnTo>
                      <a:pt x="203" y="662"/>
                    </a:lnTo>
                    <a:lnTo>
                      <a:pt x="126" y="758"/>
                    </a:lnTo>
                    <a:lnTo>
                      <a:pt x="126" y="758"/>
                    </a:lnTo>
                    <a:lnTo>
                      <a:pt x="0" y="0"/>
                    </a:lnTo>
                    <a:lnTo>
                      <a:pt x="425" y="2"/>
                    </a:lnTo>
                    <a:lnTo>
                      <a:pt x="428" y="2"/>
                    </a:lnTo>
                    <a:close/>
                  </a:path>
                </a:pathLst>
              </a:custGeom>
              <a:solidFill>
                <a:srgbClr val="FF0000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57" name="Rectangle 156"/>
              <p:cNvSpPr>
                <a:spLocks noChangeArrowheads="1"/>
              </p:cNvSpPr>
              <p:nvPr/>
            </p:nvSpPr>
            <p:spPr bwMode="auto">
              <a:xfrm>
                <a:off x="113" y="1374"/>
                <a:ext cx="240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Dade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8" name="Freeform 157"/>
              <p:cNvSpPr>
                <a:spLocks/>
              </p:cNvSpPr>
              <p:nvPr/>
            </p:nvSpPr>
            <p:spPr bwMode="auto">
              <a:xfrm>
                <a:off x="2944" y="7515"/>
                <a:ext cx="623" cy="477"/>
              </a:xfrm>
              <a:custGeom>
                <a:avLst/>
                <a:gdLst>
                  <a:gd name="T0" fmla="*/ 24 w 623"/>
                  <a:gd name="T1" fmla="*/ 0 h 477"/>
                  <a:gd name="T2" fmla="*/ 568 w 623"/>
                  <a:gd name="T3" fmla="*/ 5 h 477"/>
                  <a:gd name="T4" fmla="*/ 623 w 623"/>
                  <a:gd name="T5" fmla="*/ 5 h 477"/>
                  <a:gd name="T6" fmla="*/ 623 w 623"/>
                  <a:gd name="T7" fmla="*/ 9 h 477"/>
                  <a:gd name="T8" fmla="*/ 618 w 623"/>
                  <a:gd name="T9" fmla="*/ 360 h 477"/>
                  <a:gd name="T10" fmla="*/ 618 w 623"/>
                  <a:gd name="T11" fmla="*/ 371 h 477"/>
                  <a:gd name="T12" fmla="*/ 617 w 623"/>
                  <a:gd name="T13" fmla="*/ 476 h 477"/>
                  <a:gd name="T14" fmla="*/ 426 w 623"/>
                  <a:gd name="T15" fmla="*/ 475 h 477"/>
                  <a:gd name="T16" fmla="*/ 281 w 623"/>
                  <a:gd name="T17" fmla="*/ 477 h 477"/>
                  <a:gd name="T18" fmla="*/ 277 w 623"/>
                  <a:gd name="T19" fmla="*/ 475 h 477"/>
                  <a:gd name="T20" fmla="*/ 205 w 623"/>
                  <a:gd name="T21" fmla="*/ 420 h 477"/>
                  <a:gd name="T22" fmla="*/ 187 w 623"/>
                  <a:gd name="T23" fmla="*/ 443 h 477"/>
                  <a:gd name="T24" fmla="*/ 187 w 623"/>
                  <a:gd name="T25" fmla="*/ 406 h 477"/>
                  <a:gd name="T26" fmla="*/ 42 w 623"/>
                  <a:gd name="T27" fmla="*/ 391 h 477"/>
                  <a:gd name="T28" fmla="*/ 38 w 623"/>
                  <a:gd name="T29" fmla="*/ 384 h 477"/>
                  <a:gd name="T30" fmla="*/ 40 w 623"/>
                  <a:gd name="T31" fmla="*/ 382 h 477"/>
                  <a:gd name="T32" fmla="*/ 67 w 623"/>
                  <a:gd name="T33" fmla="*/ 256 h 477"/>
                  <a:gd name="T34" fmla="*/ 68 w 623"/>
                  <a:gd name="T35" fmla="*/ 250 h 477"/>
                  <a:gd name="T36" fmla="*/ 70 w 623"/>
                  <a:gd name="T37" fmla="*/ 241 h 477"/>
                  <a:gd name="T38" fmla="*/ 3 w 623"/>
                  <a:gd name="T39" fmla="*/ 6 h 477"/>
                  <a:gd name="T40" fmla="*/ 0 w 623"/>
                  <a:gd name="T41" fmla="*/ 0 h 477"/>
                  <a:gd name="T42" fmla="*/ 24 w 623"/>
                  <a:gd name="T43" fmla="*/ 0 h 4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623" h="477">
                    <a:moveTo>
                      <a:pt x="24" y="0"/>
                    </a:moveTo>
                    <a:lnTo>
                      <a:pt x="568" y="5"/>
                    </a:lnTo>
                    <a:lnTo>
                      <a:pt x="623" y="5"/>
                    </a:lnTo>
                    <a:lnTo>
                      <a:pt x="623" y="9"/>
                    </a:lnTo>
                    <a:lnTo>
                      <a:pt x="618" y="360"/>
                    </a:lnTo>
                    <a:lnTo>
                      <a:pt x="618" y="371"/>
                    </a:lnTo>
                    <a:lnTo>
                      <a:pt x="617" y="476"/>
                    </a:lnTo>
                    <a:lnTo>
                      <a:pt x="426" y="475"/>
                    </a:lnTo>
                    <a:lnTo>
                      <a:pt x="281" y="477"/>
                    </a:lnTo>
                    <a:lnTo>
                      <a:pt x="277" y="475"/>
                    </a:lnTo>
                    <a:lnTo>
                      <a:pt x="205" y="420"/>
                    </a:lnTo>
                    <a:lnTo>
                      <a:pt x="187" y="443"/>
                    </a:lnTo>
                    <a:lnTo>
                      <a:pt x="187" y="406"/>
                    </a:lnTo>
                    <a:lnTo>
                      <a:pt x="42" y="391"/>
                    </a:lnTo>
                    <a:lnTo>
                      <a:pt x="38" y="384"/>
                    </a:lnTo>
                    <a:lnTo>
                      <a:pt x="40" y="382"/>
                    </a:lnTo>
                    <a:lnTo>
                      <a:pt x="67" y="256"/>
                    </a:lnTo>
                    <a:lnTo>
                      <a:pt x="68" y="250"/>
                    </a:lnTo>
                    <a:lnTo>
                      <a:pt x="70" y="241"/>
                    </a:lnTo>
                    <a:lnTo>
                      <a:pt x="3" y="6"/>
                    </a:lnTo>
                    <a:lnTo>
                      <a:pt x="0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FF0066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59" name="Rectangle 158"/>
              <p:cNvSpPr>
                <a:spLocks noChangeArrowheads="1"/>
              </p:cNvSpPr>
              <p:nvPr/>
            </p:nvSpPr>
            <p:spPr bwMode="auto">
              <a:xfrm>
                <a:off x="3177" y="7634"/>
                <a:ext cx="234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Crisp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0" name="Freeform 159"/>
              <p:cNvSpPr>
                <a:spLocks/>
              </p:cNvSpPr>
              <p:nvPr/>
            </p:nvSpPr>
            <p:spPr bwMode="auto">
              <a:xfrm>
                <a:off x="2516" y="5795"/>
                <a:ext cx="888" cy="671"/>
              </a:xfrm>
              <a:custGeom>
                <a:avLst/>
                <a:gdLst>
                  <a:gd name="T0" fmla="*/ 139 w 888"/>
                  <a:gd name="T1" fmla="*/ 0 h 671"/>
                  <a:gd name="T2" fmla="*/ 323 w 888"/>
                  <a:gd name="T3" fmla="*/ 1 h 671"/>
                  <a:gd name="T4" fmla="*/ 482 w 888"/>
                  <a:gd name="T5" fmla="*/ 2 h 671"/>
                  <a:gd name="T6" fmla="*/ 550 w 888"/>
                  <a:gd name="T7" fmla="*/ 2 h 671"/>
                  <a:gd name="T8" fmla="*/ 549 w 888"/>
                  <a:gd name="T9" fmla="*/ 48 h 671"/>
                  <a:gd name="T10" fmla="*/ 672 w 888"/>
                  <a:gd name="T11" fmla="*/ 228 h 671"/>
                  <a:gd name="T12" fmla="*/ 848 w 888"/>
                  <a:gd name="T13" fmla="*/ 327 h 671"/>
                  <a:gd name="T14" fmla="*/ 888 w 888"/>
                  <a:gd name="T15" fmla="*/ 331 h 671"/>
                  <a:gd name="T16" fmla="*/ 888 w 888"/>
                  <a:gd name="T17" fmla="*/ 332 h 671"/>
                  <a:gd name="T18" fmla="*/ 776 w 888"/>
                  <a:gd name="T19" fmla="*/ 329 h 671"/>
                  <a:gd name="T20" fmla="*/ 773 w 888"/>
                  <a:gd name="T21" fmla="*/ 330 h 671"/>
                  <a:gd name="T22" fmla="*/ 699 w 888"/>
                  <a:gd name="T23" fmla="*/ 389 h 671"/>
                  <a:gd name="T24" fmla="*/ 484 w 888"/>
                  <a:gd name="T25" fmla="*/ 551 h 671"/>
                  <a:gd name="T26" fmla="*/ 456 w 888"/>
                  <a:gd name="T27" fmla="*/ 623 h 671"/>
                  <a:gd name="T28" fmla="*/ 439 w 888"/>
                  <a:gd name="T29" fmla="*/ 602 h 671"/>
                  <a:gd name="T30" fmla="*/ 354 w 888"/>
                  <a:gd name="T31" fmla="*/ 671 h 671"/>
                  <a:gd name="T32" fmla="*/ 352 w 888"/>
                  <a:gd name="T33" fmla="*/ 671 h 671"/>
                  <a:gd name="T34" fmla="*/ 355 w 888"/>
                  <a:gd name="T35" fmla="*/ 667 h 671"/>
                  <a:gd name="T36" fmla="*/ 244 w 888"/>
                  <a:gd name="T37" fmla="*/ 563 h 671"/>
                  <a:gd name="T38" fmla="*/ 228 w 888"/>
                  <a:gd name="T39" fmla="*/ 473 h 671"/>
                  <a:gd name="T40" fmla="*/ 259 w 888"/>
                  <a:gd name="T41" fmla="*/ 448 h 671"/>
                  <a:gd name="T42" fmla="*/ 171 w 888"/>
                  <a:gd name="T43" fmla="*/ 345 h 671"/>
                  <a:gd name="T44" fmla="*/ 0 w 888"/>
                  <a:gd name="T45" fmla="*/ 336 h 671"/>
                  <a:gd name="T46" fmla="*/ 0 w 888"/>
                  <a:gd name="T47" fmla="*/ 335 h 671"/>
                  <a:gd name="T48" fmla="*/ 12 w 888"/>
                  <a:gd name="T49" fmla="*/ 308 h 671"/>
                  <a:gd name="T50" fmla="*/ 95 w 888"/>
                  <a:gd name="T51" fmla="*/ 101 h 671"/>
                  <a:gd name="T52" fmla="*/ 139 w 888"/>
                  <a:gd name="T53" fmla="*/ 102 h 671"/>
                  <a:gd name="T54" fmla="*/ 139 w 888"/>
                  <a:gd name="T55" fmla="*/ 3 h 671"/>
                  <a:gd name="T56" fmla="*/ 139 w 888"/>
                  <a:gd name="T57" fmla="*/ 0 h 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888" h="671">
                    <a:moveTo>
                      <a:pt x="139" y="0"/>
                    </a:moveTo>
                    <a:lnTo>
                      <a:pt x="323" y="1"/>
                    </a:lnTo>
                    <a:lnTo>
                      <a:pt x="482" y="2"/>
                    </a:lnTo>
                    <a:lnTo>
                      <a:pt x="550" y="2"/>
                    </a:lnTo>
                    <a:lnTo>
                      <a:pt x="549" y="48"/>
                    </a:lnTo>
                    <a:lnTo>
                      <a:pt x="672" y="228"/>
                    </a:lnTo>
                    <a:lnTo>
                      <a:pt x="848" y="327"/>
                    </a:lnTo>
                    <a:lnTo>
                      <a:pt x="888" y="331"/>
                    </a:lnTo>
                    <a:lnTo>
                      <a:pt x="888" y="332"/>
                    </a:lnTo>
                    <a:lnTo>
                      <a:pt x="776" y="329"/>
                    </a:lnTo>
                    <a:lnTo>
                      <a:pt x="773" y="330"/>
                    </a:lnTo>
                    <a:lnTo>
                      <a:pt x="699" y="389"/>
                    </a:lnTo>
                    <a:lnTo>
                      <a:pt x="484" y="551"/>
                    </a:lnTo>
                    <a:lnTo>
                      <a:pt x="456" y="623"/>
                    </a:lnTo>
                    <a:lnTo>
                      <a:pt x="439" y="602"/>
                    </a:lnTo>
                    <a:lnTo>
                      <a:pt x="354" y="671"/>
                    </a:lnTo>
                    <a:lnTo>
                      <a:pt x="352" y="671"/>
                    </a:lnTo>
                    <a:lnTo>
                      <a:pt x="355" y="667"/>
                    </a:lnTo>
                    <a:lnTo>
                      <a:pt x="244" y="563"/>
                    </a:lnTo>
                    <a:lnTo>
                      <a:pt x="228" y="473"/>
                    </a:lnTo>
                    <a:lnTo>
                      <a:pt x="259" y="448"/>
                    </a:lnTo>
                    <a:lnTo>
                      <a:pt x="171" y="345"/>
                    </a:lnTo>
                    <a:lnTo>
                      <a:pt x="0" y="336"/>
                    </a:lnTo>
                    <a:lnTo>
                      <a:pt x="0" y="335"/>
                    </a:lnTo>
                    <a:lnTo>
                      <a:pt x="12" y="308"/>
                    </a:lnTo>
                    <a:lnTo>
                      <a:pt x="95" y="101"/>
                    </a:lnTo>
                    <a:lnTo>
                      <a:pt x="139" y="102"/>
                    </a:lnTo>
                    <a:lnTo>
                      <a:pt x="139" y="3"/>
                    </a:lnTo>
                    <a:lnTo>
                      <a:pt x="139" y="0"/>
                    </a:lnTo>
                    <a:close/>
                  </a:path>
                </a:pathLst>
              </a:custGeom>
              <a:solidFill>
                <a:srgbClr val="990000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61" name="Rectangle 160"/>
              <p:cNvSpPr>
                <a:spLocks noChangeArrowheads="1"/>
              </p:cNvSpPr>
              <p:nvPr/>
            </p:nvSpPr>
            <p:spPr bwMode="auto">
              <a:xfrm>
                <a:off x="2706" y="6011"/>
                <a:ext cx="406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Crawford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2" name="Freeform 161"/>
              <p:cNvSpPr>
                <a:spLocks/>
              </p:cNvSpPr>
              <p:nvPr/>
            </p:nvSpPr>
            <p:spPr bwMode="auto">
              <a:xfrm>
                <a:off x="1076" y="4404"/>
                <a:ext cx="919" cy="673"/>
              </a:xfrm>
              <a:custGeom>
                <a:avLst/>
                <a:gdLst>
                  <a:gd name="T0" fmla="*/ 292 w 919"/>
                  <a:gd name="T1" fmla="*/ 0 h 673"/>
                  <a:gd name="T2" fmla="*/ 316 w 919"/>
                  <a:gd name="T3" fmla="*/ 1 h 673"/>
                  <a:gd name="T4" fmla="*/ 699 w 919"/>
                  <a:gd name="T5" fmla="*/ 19 h 673"/>
                  <a:gd name="T6" fmla="*/ 719 w 919"/>
                  <a:gd name="T7" fmla="*/ 19 h 673"/>
                  <a:gd name="T8" fmla="*/ 716 w 919"/>
                  <a:gd name="T9" fmla="*/ 24 h 673"/>
                  <a:gd name="T10" fmla="*/ 688 w 919"/>
                  <a:gd name="T11" fmla="*/ 149 h 673"/>
                  <a:gd name="T12" fmla="*/ 713 w 919"/>
                  <a:gd name="T13" fmla="*/ 231 h 673"/>
                  <a:gd name="T14" fmla="*/ 761 w 919"/>
                  <a:gd name="T15" fmla="*/ 322 h 673"/>
                  <a:gd name="T16" fmla="*/ 852 w 919"/>
                  <a:gd name="T17" fmla="*/ 369 h 673"/>
                  <a:gd name="T18" fmla="*/ 915 w 919"/>
                  <a:gd name="T19" fmla="*/ 530 h 673"/>
                  <a:gd name="T20" fmla="*/ 918 w 919"/>
                  <a:gd name="T21" fmla="*/ 534 h 673"/>
                  <a:gd name="T22" fmla="*/ 919 w 919"/>
                  <a:gd name="T23" fmla="*/ 535 h 673"/>
                  <a:gd name="T24" fmla="*/ 902 w 919"/>
                  <a:gd name="T25" fmla="*/ 601 h 673"/>
                  <a:gd name="T26" fmla="*/ 909 w 919"/>
                  <a:gd name="T27" fmla="*/ 611 h 673"/>
                  <a:gd name="T28" fmla="*/ 828 w 919"/>
                  <a:gd name="T29" fmla="*/ 610 h 673"/>
                  <a:gd name="T30" fmla="*/ 289 w 919"/>
                  <a:gd name="T31" fmla="*/ 605 h 673"/>
                  <a:gd name="T32" fmla="*/ 289 w 919"/>
                  <a:gd name="T33" fmla="*/ 673 h 673"/>
                  <a:gd name="T34" fmla="*/ 271 w 919"/>
                  <a:gd name="T35" fmla="*/ 673 h 673"/>
                  <a:gd name="T36" fmla="*/ 271 w 919"/>
                  <a:gd name="T37" fmla="*/ 657 h 673"/>
                  <a:gd name="T38" fmla="*/ 272 w 919"/>
                  <a:gd name="T39" fmla="*/ 605 h 673"/>
                  <a:gd name="T40" fmla="*/ 138 w 919"/>
                  <a:gd name="T41" fmla="*/ 599 h 673"/>
                  <a:gd name="T42" fmla="*/ 135 w 919"/>
                  <a:gd name="T43" fmla="*/ 602 h 673"/>
                  <a:gd name="T44" fmla="*/ 127 w 919"/>
                  <a:gd name="T45" fmla="*/ 576 h 673"/>
                  <a:gd name="T46" fmla="*/ 20 w 919"/>
                  <a:gd name="T47" fmla="*/ 243 h 673"/>
                  <a:gd name="T48" fmla="*/ 0 w 919"/>
                  <a:gd name="T49" fmla="*/ 181 h 673"/>
                  <a:gd name="T50" fmla="*/ 3 w 919"/>
                  <a:gd name="T51" fmla="*/ 175 h 673"/>
                  <a:gd name="T52" fmla="*/ 56 w 919"/>
                  <a:gd name="T53" fmla="*/ 114 h 673"/>
                  <a:gd name="T54" fmla="*/ 142 w 919"/>
                  <a:gd name="T55" fmla="*/ 156 h 673"/>
                  <a:gd name="T56" fmla="*/ 291 w 919"/>
                  <a:gd name="T57" fmla="*/ 2 h 673"/>
                  <a:gd name="T58" fmla="*/ 292 w 919"/>
                  <a:gd name="T59" fmla="*/ 0 h 6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919" h="673">
                    <a:moveTo>
                      <a:pt x="292" y="0"/>
                    </a:moveTo>
                    <a:lnTo>
                      <a:pt x="316" y="1"/>
                    </a:lnTo>
                    <a:lnTo>
                      <a:pt x="699" y="19"/>
                    </a:lnTo>
                    <a:lnTo>
                      <a:pt x="719" y="19"/>
                    </a:lnTo>
                    <a:lnTo>
                      <a:pt x="716" y="24"/>
                    </a:lnTo>
                    <a:lnTo>
                      <a:pt x="688" y="149"/>
                    </a:lnTo>
                    <a:lnTo>
                      <a:pt x="713" y="231"/>
                    </a:lnTo>
                    <a:lnTo>
                      <a:pt x="761" y="322"/>
                    </a:lnTo>
                    <a:lnTo>
                      <a:pt x="852" y="369"/>
                    </a:lnTo>
                    <a:lnTo>
                      <a:pt x="915" y="530"/>
                    </a:lnTo>
                    <a:lnTo>
                      <a:pt x="918" y="534"/>
                    </a:lnTo>
                    <a:lnTo>
                      <a:pt x="919" y="535"/>
                    </a:lnTo>
                    <a:lnTo>
                      <a:pt x="902" y="601"/>
                    </a:lnTo>
                    <a:lnTo>
                      <a:pt x="909" y="611"/>
                    </a:lnTo>
                    <a:lnTo>
                      <a:pt x="828" y="610"/>
                    </a:lnTo>
                    <a:lnTo>
                      <a:pt x="289" y="605"/>
                    </a:lnTo>
                    <a:lnTo>
                      <a:pt x="289" y="673"/>
                    </a:lnTo>
                    <a:lnTo>
                      <a:pt x="271" y="673"/>
                    </a:lnTo>
                    <a:lnTo>
                      <a:pt x="271" y="657"/>
                    </a:lnTo>
                    <a:lnTo>
                      <a:pt x="272" y="605"/>
                    </a:lnTo>
                    <a:lnTo>
                      <a:pt x="138" y="599"/>
                    </a:lnTo>
                    <a:lnTo>
                      <a:pt x="135" y="602"/>
                    </a:lnTo>
                    <a:lnTo>
                      <a:pt x="127" y="576"/>
                    </a:lnTo>
                    <a:lnTo>
                      <a:pt x="20" y="243"/>
                    </a:lnTo>
                    <a:lnTo>
                      <a:pt x="0" y="181"/>
                    </a:lnTo>
                    <a:lnTo>
                      <a:pt x="3" y="175"/>
                    </a:lnTo>
                    <a:lnTo>
                      <a:pt x="56" y="114"/>
                    </a:lnTo>
                    <a:lnTo>
                      <a:pt x="142" y="156"/>
                    </a:lnTo>
                    <a:lnTo>
                      <a:pt x="291" y="2"/>
                    </a:lnTo>
                    <a:lnTo>
                      <a:pt x="292" y="0"/>
                    </a:lnTo>
                    <a:close/>
                  </a:path>
                </a:pathLst>
              </a:custGeom>
              <a:solidFill>
                <a:srgbClr val="FFFF00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63" name="Rectangle 162"/>
              <p:cNvSpPr>
                <a:spLocks noChangeArrowheads="1"/>
              </p:cNvSpPr>
              <p:nvPr/>
            </p:nvSpPr>
            <p:spPr bwMode="auto">
              <a:xfrm>
                <a:off x="1335" y="4621"/>
                <a:ext cx="340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Coweta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4" name="Freeform 163"/>
              <p:cNvSpPr>
                <a:spLocks/>
              </p:cNvSpPr>
              <p:nvPr/>
            </p:nvSpPr>
            <p:spPr bwMode="auto">
              <a:xfrm>
                <a:off x="3625" y="8944"/>
                <a:ext cx="526" cy="679"/>
              </a:xfrm>
              <a:custGeom>
                <a:avLst/>
                <a:gdLst>
                  <a:gd name="T0" fmla="*/ 252 w 526"/>
                  <a:gd name="T1" fmla="*/ 1 h 679"/>
                  <a:gd name="T2" fmla="*/ 252 w 526"/>
                  <a:gd name="T3" fmla="*/ 4 h 679"/>
                  <a:gd name="T4" fmla="*/ 260 w 526"/>
                  <a:gd name="T5" fmla="*/ 120 h 679"/>
                  <a:gd name="T6" fmla="*/ 431 w 526"/>
                  <a:gd name="T7" fmla="*/ 233 h 679"/>
                  <a:gd name="T8" fmla="*/ 429 w 526"/>
                  <a:gd name="T9" fmla="*/ 334 h 679"/>
                  <a:gd name="T10" fmla="*/ 480 w 526"/>
                  <a:gd name="T11" fmla="*/ 385 h 679"/>
                  <a:gd name="T12" fmla="*/ 454 w 526"/>
                  <a:gd name="T13" fmla="*/ 530 h 679"/>
                  <a:gd name="T14" fmla="*/ 526 w 526"/>
                  <a:gd name="T15" fmla="*/ 603 h 679"/>
                  <a:gd name="T16" fmla="*/ 505 w 526"/>
                  <a:gd name="T17" fmla="*/ 669 h 679"/>
                  <a:gd name="T18" fmla="*/ 499 w 526"/>
                  <a:gd name="T19" fmla="*/ 679 h 679"/>
                  <a:gd name="T20" fmla="*/ 498 w 526"/>
                  <a:gd name="T21" fmla="*/ 679 h 679"/>
                  <a:gd name="T22" fmla="*/ 234 w 526"/>
                  <a:gd name="T23" fmla="*/ 671 h 679"/>
                  <a:gd name="T24" fmla="*/ 179 w 526"/>
                  <a:gd name="T25" fmla="*/ 669 h 679"/>
                  <a:gd name="T26" fmla="*/ 169 w 526"/>
                  <a:gd name="T27" fmla="*/ 667 h 679"/>
                  <a:gd name="T28" fmla="*/ 46 w 526"/>
                  <a:gd name="T29" fmla="*/ 621 h 679"/>
                  <a:gd name="T30" fmla="*/ 40 w 526"/>
                  <a:gd name="T31" fmla="*/ 618 h 679"/>
                  <a:gd name="T32" fmla="*/ 3 w 526"/>
                  <a:gd name="T33" fmla="*/ 571 h 679"/>
                  <a:gd name="T34" fmla="*/ 3 w 526"/>
                  <a:gd name="T35" fmla="*/ 572 h 679"/>
                  <a:gd name="T36" fmla="*/ 0 w 526"/>
                  <a:gd name="T37" fmla="*/ 568 h 679"/>
                  <a:gd name="T38" fmla="*/ 62 w 526"/>
                  <a:gd name="T39" fmla="*/ 363 h 679"/>
                  <a:gd name="T40" fmla="*/ 118 w 526"/>
                  <a:gd name="T41" fmla="*/ 303 h 679"/>
                  <a:gd name="T42" fmla="*/ 114 w 526"/>
                  <a:gd name="T43" fmla="*/ 53 h 679"/>
                  <a:gd name="T44" fmla="*/ 113 w 526"/>
                  <a:gd name="T45" fmla="*/ 48 h 679"/>
                  <a:gd name="T46" fmla="*/ 120 w 526"/>
                  <a:gd name="T47" fmla="*/ 49 h 679"/>
                  <a:gd name="T48" fmla="*/ 206 w 526"/>
                  <a:gd name="T49" fmla="*/ 51 h 679"/>
                  <a:gd name="T50" fmla="*/ 251 w 526"/>
                  <a:gd name="T51" fmla="*/ 0 h 679"/>
                  <a:gd name="T52" fmla="*/ 252 w 526"/>
                  <a:gd name="T53" fmla="*/ 1 h 6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526" h="679">
                    <a:moveTo>
                      <a:pt x="252" y="1"/>
                    </a:moveTo>
                    <a:lnTo>
                      <a:pt x="252" y="4"/>
                    </a:lnTo>
                    <a:lnTo>
                      <a:pt x="260" y="120"/>
                    </a:lnTo>
                    <a:lnTo>
                      <a:pt x="431" y="233"/>
                    </a:lnTo>
                    <a:lnTo>
                      <a:pt x="429" y="334"/>
                    </a:lnTo>
                    <a:lnTo>
                      <a:pt x="480" y="385"/>
                    </a:lnTo>
                    <a:lnTo>
                      <a:pt x="454" y="530"/>
                    </a:lnTo>
                    <a:lnTo>
                      <a:pt x="526" y="603"/>
                    </a:lnTo>
                    <a:lnTo>
                      <a:pt x="505" y="669"/>
                    </a:lnTo>
                    <a:lnTo>
                      <a:pt x="499" y="679"/>
                    </a:lnTo>
                    <a:lnTo>
                      <a:pt x="498" y="679"/>
                    </a:lnTo>
                    <a:lnTo>
                      <a:pt x="234" y="671"/>
                    </a:lnTo>
                    <a:lnTo>
                      <a:pt x="179" y="669"/>
                    </a:lnTo>
                    <a:lnTo>
                      <a:pt x="169" y="667"/>
                    </a:lnTo>
                    <a:lnTo>
                      <a:pt x="46" y="621"/>
                    </a:lnTo>
                    <a:lnTo>
                      <a:pt x="40" y="618"/>
                    </a:lnTo>
                    <a:lnTo>
                      <a:pt x="3" y="571"/>
                    </a:lnTo>
                    <a:lnTo>
                      <a:pt x="3" y="572"/>
                    </a:lnTo>
                    <a:lnTo>
                      <a:pt x="0" y="568"/>
                    </a:lnTo>
                    <a:lnTo>
                      <a:pt x="62" y="363"/>
                    </a:lnTo>
                    <a:lnTo>
                      <a:pt x="118" y="303"/>
                    </a:lnTo>
                    <a:lnTo>
                      <a:pt x="114" y="53"/>
                    </a:lnTo>
                    <a:lnTo>
                      <a:pt x="113" y="48"/>
                    </a:lnTo>
                    <a:lnTo>
                      <a:pt x="120" y="49"/>
                    </a:lnTo>
                    <a:lnTo>
                      <a:pt x="206" y="51"/>
                    </a:lnTo>
                    <a:lnTo>
                      <a:pt x="251" y="0"/>
                    </a:lnTo>
                    <a:lnTo>
                      <a:pt x="252" y="1"/>
                    </a:lnTo>
                    <a:close/>
                  </a:path>
                </a:pathLst>
              </a:custGeom>
              <a:pattFill prst="wdUpDiag">
                <a:fgClr>
                  <a:srgbClr val="CCCCCC"/>
                </a:fgClr>
                <a:bgClr>
                  <a:schemeClr val="bg1"/>
                </a:bgClr>
              </a:patt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65" name="Rectangle 164"/>
              <p:cNvSpPr>
                <a:spLocks noChangeArrowheads="1"/>
              </p:cNvSpPr>
              <p:nvPr/>
            </p:nvSpPr>
            <p:spPr bwMode="auto">
              <a:xfrm>
                <a:off x="3773" y="9304"/>
                <a:ext cx="234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Cook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6" name="Freeform 165"/>
              <p:cNvSpPr>
                <a:spLocks/>
              </p:cNvSpPr>
              <p:nvPr/>
            </p:nvSpPr>
            <p:spPr bwMode="auto">
              <a:xfrm>
                <a:off x="5634" y="4018"/>
                <a:ext cx="734" cy="716"/>
              </a:xfrm>
              <a:custGeom>
                <a:avLst/>
                <a:gdLst>
                  <a:gd name="T0" fmla="*/ 342 w 734"/>
                  <a:gd name="T1" fmla="*/ 14 h 716"/>
                  <a:gd name="T2" fmla="*/ 397 w 734"/>
                  <a:gd name="T3" fmla="*/ 19 h 716"/>
                  <a:gd name="T4" fmla="*/ 400 w 734"/>
                  <a:gd name="T5" fmla="*/ 23 h 716"/>
                  <a:gd name="T6" fmla="*/ 466 w 734"/>
                  <a:gd name="T7" fmla="*/ 167 h 716"/>
                  <a:gd name="T8" fmla="*/ 596 w 734"/>
                  <a:gd name="T9" fmla="*/ 210 h 716"/>
                  <a:gd name="T10" fmla="*/ 726 w 734"/>
                  <a:gd name="T11" fmla="*/ 313 h 716"/>
                  <a:gd name="T12" fmla="*/ 734 w 734"/>
                  <a:gd name="T13" fmla="*/ 316 h 716"/>
                  <a:gd name="T14" fmla="*/ 733 w 734"/>
                  <a:gd name="T15" fmla="*/ 317 h 716"/>
                  <a:gd name="T16" fmla="*/ 349 w 734"/>
                  <a:gd name="T17" fmla="*/ 642 h 716"/>
                  <a:gd name="T18" fmla="*/ 263 w 734"/>
                  <a:gd name="T19" fmla="*/ 716 h 716"/>
                  <a:gd name="T20" fmla="*/ 260 w 734"/>
                  <a:gd name="T21" fmla="*/ 711 h 716"/>
                  <a:gd name="T22" fmla="*/ 78 w 734"/>
                  <a:gd name="T23" fmla="*/ 427 h 716"/>
                  <a:gd name="T24" fmla="*/ 102 w 734"/>
                  <a:gd name="T25" fmla="*/ 347 h 716"/>
                  <a:gd name="T26" fmla="*/ 8 w 734"/>
                  <a:gd name="T27" fmla="*/ 305 h 716"/>
                  <a:gd name="T28" fmla="*/ 52 w 734"/>
                  <a:gd name="T29" fmla="*/ 226 h 716"/>
                  <a:gd name="T30" fmla="*/ 0 w 734"/>
                  <a:gd name="T31" fmla="*/ 136 h 716"/>
                  <a:gd name="T32" fmla="*/ 32 w 734"/>
                  <a:gd name="T33" fmla="*/ 98 h 716"/>
                  <a:gd name="T34" fmla="*/ 31 w 734"/>
                  <a:gd name="T35" fmla="*/ 94 h 716"/>
                  <a:gd name="T36" fmla="*/ 32 w 734"/>
                  <a:gd name="T37" fmla="*/ 94 h 716"/>
                  <a:gd name="T38" fmla="*/ 160 w 734"/>
                  <a:gd name="T39" fmla="*/ 0 h 716"/>
                  <a:gd name="T40" fmla="*/ 342 w 734"/>
                  <a:gd name="T41" fmla="*/ 14 h 7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734" h="716">
                    <a:moveTo>
                      <a:pt x="342" y="14"/>
                    </a:moveTo>
                    <a:lnTo>
                      <a:pt x="397" y="19"/>
                    </a:lnTo>
                    <a:lnTo>
                      <a:pt x="400" y="23"/>
                    </a:lnTo>
                    <a:lnTo>
                      <a:pt x="466" y="167"/>
                    </a:lnTo>
                    <a:lnTo>
                      <a:pt x="596" y="210"/>
                    </a:lnTo>
                    <a:lnTo>
                      <a:pt x="726" y="313"/>
                    </a:lnTo>
                    <a:lnTo>
                      <a:pt x="734" y="316"/>
                    </a:lnTo>
                    <a:lnTo>
                      <a:pt x="733" y="317"/>
                    </a:lnTo>
                    <a:lnTo>
                      <a:pt x="349" y="642"/>
                    </a:lnTo>
                    <a:lnTo>
                      <a:pt x="263" y="716"/>
                    </a:lnTo>
                    <a:lnTo>
                      <a:pt x="260" y="711"/>
                    </a:lnTo>
                    <a:lnTo>
                      <a:pt x="78" y="427"/>
                    </a:lnTo>
                    <a:lnTo>
                      <a:pt x="102" y="347"/>
                    </a:lnTo>
                    <a:lnTo>
                      <a:pt x="8" y="305"/>
                    </a:lnTo>
                    <a:lnTo>
                      <a:pt x="52" y="226"/>
                    </a:lnTo>
                    <a:lnTo>
                      <a:pt x="0" y="136"/>
                    </a:lnTo>
                    <a:lnTo>
                      <a:pt x="32" y="98"/>
                    </a:lnTo>
                    <a:lnTo>
                      <a:pt x="31" y="94"/>
                    </a:lnTo>
                    <a:lnTo>
                      <a:pt x="32" y="94"/>
                    </a:lnTo>
                    <a:lnTo>
                      <a:pt x="160" y="0"/>
                    </a:lnTo>
                    <a:lnTo>
                      <a:pt x="342" y="14"/>
                    </a:lnTo>
                    <a:close/>
                  </a:path>
                </a:pathLst>
              </a:custGeom>
              <a:pattFill prst="wdUpDiag">
                <a:fgClr>
                  <a:srgbClr val="FF6600"/>
                </a:fgClr>
                <a:bgClr>
                  <a:schemeClr val="bg1"/>
                </a:bgClr>
              </a:patt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67" name="Rectangle 166"/>
              <p:cNvSpPr>
                <a:spLocks noChangeArrowheads="1"/>
              </p:cNvSpPr>
              <p:nvPr/>
            </p:nvSpPr>
            <p:spPr bwMode="auto">
              <a:xfrm>
                <a:off x="5825" y="4256"/>
                <a:ext cx="423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Columbia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8" name="Freeform 167"/>
              <p:cNvSpPr>
                <a:spLocks/>
              </p:cNvSpPr>
              <p:nvPr/>
            </p:nvSpPr>
            <p:spPr bwMode="auto">
              <a:xfrm>
                <a:off x="2868" y="8977"/>
                <a:ext cx="875" cy="649"/>
              </a:xfrm>
              <a:custGeom>
                <a:avLst/>
                <a:gdLst>
                  <a:gd name="T0" fmla="*/ 49 w 875"/>
                  <a:gd name="T1" fmla="*/ 0 h 649"/>
                  <a:gd name="T2" fmla="*/ 513 w 875"/>
                  <a:gd name="T3" fmla="*/ 35 h 649"/>
                  <a:gd name="T4" fmla="*/ 566 w 875"/>
                  <a:gd name="T5" fmla="*/ 8 h 649"/>
                  <a:gd name="T6" fmla="*/ 620 w 875"/>
                  <a:gd name="T7" fmla="*/ 8 h 649"/>
                  <a:gd name="T8" fmla="*/ 646 w 875"/>
                  <a:gd name="T9" fmla="*/ 9 h 649"/>
                  <a:gd name="T10" fmla="*/ 828 w 875"/>
                  <a:gd name="T11" fmla="*/ 14 h 649"/>
                  <a:gd name="T12" fmla="*/ 870 w 875"/>
                  <a:gd name="T13" fmla="*/ 15 h 649"/>
                  <a:gd name="T14" fmla="*/ 871 w 875"/>
                  <a:gd name="T15" fmla="*/ 20 h 649"/>
                  <a:gd name="T16" fmla="*/ 875 w 875"/>
                  <a:gd name="T17" fmla="*/ 270 h 649"/>
                  <a:gd name="T18" fmla="*/ 819 w 875"/>
                  <a:gd name="T19" fmla="*/ 330 h 649"/>
                  <a:gd name="T20" fmla="*/ 757 w 875"/>
                  <a:gd name="T21" fmla="*/ 535 h 649"/>
                  <a:gd name="T22" fmla="*/ 760 w 875"/>
                  <a:gd name="T23" fmla="*/ 539 h 649"/>
                  <a:gd name="T24" fmla="*/ 762 w 875"/>
                  <a:gd name="T25" fmla="*/ 567 h 649"/>
                  <a:gd name="T26" fmla="*/ 762 w 875"/>
                  <a:gd name="T27" fmla="*/ 632 h 649"/>
                  <a:gd name="T28" fmla="*/ 513 w 875"/>
                  <a:gd name="T29" fmla="*/ 625 h 649"/>
                  <a:gd name="T30" fmla="*/ 474 w 875"/>
                  <a:gd name="T31" fmla="*/ 624 h 649"/>
                  <a:gd name="T32" fmla="*/ 452 w 875"/>
                  <a:gd name="T33" fmla="*/ 623 h 649"/>
                  <a:gd name="T34" fmla="*/ 368 w 875"/>
                  <a:gd name="T35" fmla="*/ 649 h 649"/>
                  <a:gd name="T36" fmla="*/ 369 w 875"/>
                  <a:gd name="T37" fmla="*/ 622 h 649"/>
                  <a:gd name="T38" fmla="*/ 0 w 875"/>
                  <a:gd name="T39" fmla="*/ 616 h 649"/>
                  <a:gd name="T40" fmla="*/ 0 w 875"/>
                  <a:gd name="T41" fmla="*/ 585 h 649"/>
                  <a:gd name="T42" fmla="*/ 0 w 875"/>
                  <a:gd name="T43" fmla="*/ 541 h 649"/>
                  <a:gd name="T44" fmla="*/ 0 w 875"/>
                  <a:gd name="T45" fmla="*/ 541 h 649"/>
                  <a:gd name="T46" fmla="*/ 8 w 875"/>
                  <a:gd name="T47" fmla="*/ 18 h 649"/>
                  <a:gd name="T48" fmla="*/ 8 w 875"/>
                  <a:gd name="T49" fmla="*/ 0 h 649"/>
                  <a:gd name="T50" fmla="*/ 49 w 875"/>
                  <a:gd name="T51" fmla="*/ 0 h 6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875" h="649">
                    <a:moveTo>
                      <a:pt x="49" y="0"/>
                    </a:moveTo>
                    <a:lnTo>
                      <a:pt x="513" y="35"/>
                    </a:lnTo>
                    <a:lnTo>
                      <a:pt x="566" y="8"/>
                    </a:lnTo>
                    <a:lnTo>
                      <a:pt x="620" y="8"/>
                    </a:lnTo>
                    <a:lnTo>
                      <a:pt x="646" y="9"/>
                    </a:lnTo>
                    <a:lnTo>
                      <a:pt x="828" y="14"/>
                    </a:lnTo>
                    <a:lnTo>
                      <a:pt x="870" y="15"/>
                    </a:lnTo>
                    <a:lnTo>
                      <a:pt x="871" y="20"/>
                    </a:lnTo>
                    <a:lnTo>
                      <a:pt x="875" y="270"/>
                    </a:lnTo>
                    <a:lnTo>
                      <a:pt x="819" y="330"/>
                    </a:lnTo>
                    <a:lnTo>
                      <a:pt x="757" y="535"/>
                    </a:lnTo>
                    <a:lnTo>
                      <a:pt x="760" y="539"/>
                    </a:lnTo>
                    <a:lnTo>
                      <a:pt x="762" y="567"/>
                    </a:lnTo>
                    <a:lnTo>
                      <a:pt x="762" y="632"/>
                    </a:lnTo>
                    <a:lnTo>
                      <a:pt x="513" y="625"/>
                    </a:lnTo>
                    <a:lnTo>
                      <a:pt x="474" y="624"/>
                    </a:lnTo>
                    <a:lnTo>
                      <a:pt x="452" y="623"/>
                    </a:lnTo>
                    <a:lnTo>
                      <a:pt x="368" y="649"/>
                    </a:lnTo>
                    <a:lnTo>
                      <a:pt x="369" y="622"/>
                    </a:lnTo>
                    <a:lnTo>
                      <a:pt x="0" y="616"/>
                    </a:lnTo>
                    <a:lnTo>
                      <a:pt x="0" y="585"/>
                    </a:lnTo>
                    <a:lnTo>
                      <a:pt x="0" y="541"/>
                    </a:lnTo>
                    <a:lnTo>
                      <a:pt x="0" y="541"/>
                    </a:lnTo>
                    <a:lnTo>
                      <a:pt x="8" y="18"/>
                    </a:lnTo>
                    <a:lnTo>
                      <a:pt x="8" y="0"/>
                    </a:lnTo>
                    <a:lnTo>
                      <a:pt x="49" y="0"/>
                    </a:lnTo>
                    <a:close/>
                  </a:path>
                </a:pathLst>
              </a:custGeom>
              <a:solidFill>
                <a:srgbClr val="CCCCCC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69" name="Rectangle 168"/>
              <p:cNvSpPr>
                <a:spLocks noChangeArrowheads="1"/>
              </p:cNvSpPr>
              <p:nvPr/>
            </p:nvSpPr>
            <p:spPr bwMode="auto">
              <a:xfrm>
                <a:off x="3121" y="9181"/>
                <a:ext cx="340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Colquitt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0" name="Freeform 169"/>
              <p:cNvSpPr>
                <a:spLocks/>
              </p:cNvSpPr>
              <p:nvPr/>
            </p:nvSpPr>
            <p:spPr bwMode="auto">
              <a:xfrm>
                <a:off x="4388" y="7966"/>
                <a:ext cx="974" cy="950"/>
              </a:xfrm>
              <a:custGeom>
                <a:avLst/>
                <a:gdLst>
                  <a:gd name="T0" fmla="*/ 266 w 974"/>
                  <a:gd name="T1" fmla="*/ 75 h 950"/>
                  <a:gd name="T2" fmla="*/ 271 w 974"/>
                  <a:gd name="T3" fmla="*/ 77 h 950"/>
                  <a:gd name="T4" fmla="*/ 297 w 974"/>
                  <a:gd name="T5" fmla="*/ 48 h 950"/>
                  <a:gd name="T6" fmla="*/ 480 w 974"/>
                  <a:gd name="T7" fmla="*/ 73 h 950"/>
                  <a:gd name="T8" fmla="*/ 546 w 974"/>
                  <a:gd name="T9" fmla="*/ 0 h 950"/>
                  <a:gd name="T10" fmla="*/ 549 w 974"/>
                  <a:gd name="T11" fmla="*/ 0 h 950"/>
                  <a:gd name="T12" fmla="*/ 548 w 974"/>
                  <a:gd name="T13" fmla="*/ 46 h 950"/>
                  <a:gd name="T14" fmla="*/ 548 w 974"/>
                  <a:gd name="T15" fmla="*/ 304 h 950"/>
                  <a:gd name="T16" fmla="*/ 911 w 974"/>
                  <a:gd name="T17" fmla="*/ 301 h 950"/>
                  <a:gd name="T18" fmla="*/ 919 w 974"/>
                  <a:gd name="T19" fmla="*/ 301 h 950"/>
                  <a:gd name="T20" fmla="*/ 918 w 974"/>
                  <a:gd name="T21" fmla="*/ 378 h 950"/>
                  <a:gd name="T22" fmla="*/ 917 w 974"/>
                  <a:gd name="T23" fmla="*/ 541 h 950"/>
                  <a:gd name="T24" fmla="*/ 974 w 974"/>
                  <a:gd name="T25" fmla="*/ 542 h 950"/>
                  <a:gd name="T26" fmla="*/ 973 w 974"/>
                  <a:gd name="T27" fmla="*/ 596 h 950"/>
                  <a:gd name="T28" fmla="*/ 972 w 974"/>
                  <a:gd name="T29" fmla="*/ 728 h 950"/>
                  <a:gd name="T30" fmla="*/ 917 w 974"/>
                  <a:gd name="T31" fmla="*/ 728 h 950"/>
                  <a:gd name="T32" fmla="*/ 917 w 974"/>
                  <a:gd name="T33" fmla="*/ 730 h 950"/>
                  <a:gd name="T34" fmla="*/ 916 w 974"/>
                  <a:gd name="T35" fmla="*/ 950 h 950"/>
                  <a:gd name="T36" fmla="*/ 847 w 974"/>
                  <a:gd name="T37" fmla="*/ 950 h 950"/>
                  <a:gd name="T38" fmla="*/ 582 w 974"/>
                  <a:gd name="T39" fmla="*/ 949 h 950"/>
                  <a:gd name="T40" fmla="*/ 535 w 974"/>
                  <a:gd name="T41" fmla="*/ 866 h 950"/>
                  <a:gd name="T42" fmla="*/ 128 w 974"/>
                  <a:gd name="T43" fmla="*/ 834 h 950"/>
                  <a:gd name="T44" fmla="*/ 121 w 974"/>
                  <a:gd name="T45" fmla="*/ 834 h 950"/>
                  <a:gd name="T46" fmla="*/ 10 w 974"/>
                  <a:gd name="T47" fmla="*/ 831 h 950"/>
                  <a:gd name="T48" fmla="*/ 10 w 974"/>
                  <a:gd name="T49" fmla="*/ 819 h 950"/>
                  <a:gd name="T50" fmla="*/ 0 w 974"/>
                  <a:gd name="T51" fmla="*/ 729 h 950"/>
                  <a:gd name="T52" fmla="*/ 0 w 974"/>
                  <a:gd name="T53" fmla="*/ 722 h 950"/>
                  <a:gd name="T54" fmla="*/ 12 w 974"/>
                  <a:gd name="T55" fmla="*/ 723 h 950"/>
                  <a:gd name="T56" fmla="*/ 109 w 974"/>
                  <a:gd name="T57" fmla="*/ 633 h 950"/>
                  <a:gd name="T58" fmla="*/ 154 w 974"/>
                  <a:gd name="T59" fmla="*/ 430 h 950"/>
                  <a:gd name="T60" fmla="*/ 261 w 974"/>
                  <a:gd name="T61" fmla="*/ 323 h 950"/>
                  <a:gd name="T62" fmla="*/ 261 w 974"/>
                  <a:gd name="T63" fmla="*/ 300 h 950"/>
                  <a:gd name="T64" fmla="*/ 263 w 974"/>
                  <a:gd name="T65" fmla="*/ 232 h 950"/>
                  <a:gd name="T66" fmla="*/ 264 w 974"/>
                  <a:gd name="T67" fmla="*/ 149 h 950"/>
                  <a:gd name="T68" fmla="*/ 266 w 974"/>
                  <a:gd name="T69" fmla="*/ 75 h 9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974" h="950">
                    <a:moveTo>
                      <a:pt x="266" y="75"/>
                    </a:moveTo>
                    <a:lnTo>
                      <a:pt x="271" y="77"/>
                    </a:lnTo>
                    <a:lnTo>
                      <a:pt x="297" y="48"/>
                    </a:lnTo>
                    <a:lnTo>
                      <a:pt x="480" y="73"/>
                    </a:lnTo>
                    <a:lnTo>
                      <a:pt x="546" y="0"/>
                    </a:lnTo>
                    <a:lnTo>
                      <a:pt x="549" y="0"/>
                    </a:lnTo>
                    <a:lnTo>
                      <a:pt x="548" y="46"/>
                    </a:lnTo>
                    <a:lnTo>
                      <a:pt x="548" y="304"/>
                    </a:lnTo>
                    <a:lnTo>
                      <a:pt x="911" y="301"/>
                    </a:lnTo>
                    <a:lnTo>
                      <a:pt x="919" y="301"/>
                    </a:lnTo>
                    <a:lnTo>
                      <a:pt x="918" y="378"/>
                    </a:lnTo>
                    <a:lnTo>
                      <a:pt x="917" y="541"/>
                    </a:lnTo>
                    <a:lnTo>
                      <a:pt x="974" y="542"/>
                    </a:lnTo>
                    <a:lnTo>
                      <a:pt x="973" y="596"/>
                    </a:lnTo>
                    <a:lnTo>
                      <a:pt x="972" y="728"/>
                    </a:lnTo>
                    <a:lnTo>
                      <a:pt x="917" y="728"/>
                    </a:lnTo>
                    <a:lnTo>
                      <a:pt x="917" y="730"/>
                    </a:lnTo>
                    <a:lnTo>
                      <a:pt x="916" y="950"/>
                    </a:lnTo>
                    <a:lnTo>
                      <a:pt x="847" y="950"/>
                    </a:lnTo>
                    <a:lnTo>
                      <a:pt x="582" y="949"/>
                    </a:lnTo>
                    <a:lnTo>
                      <a:pt x="535" y="866"/>
                    </a:lnTo>
                    <a:lnTo>
                      <a:pt x="128" y="834"/>
                    </a:lnTo>
                    <a:lnTo>
                      <a:pt x="121" y="834"/>
                    </a:lnTo>
                    <a:lnTo>
                      <a:pt x="10" y="831"/>
                    </a:lnTo>
                    <a:lnTo>
                      <a:pt x="10" y="819"/>
                    </a:lnTo>
                    <a:lnTo>
                      <a:pt x="0" y="729"/>
                    </a:lnTo>
                    <a:lnTo>
                      <a:pt x="0" y="722"/>
                    </a:lnTo>
                    <a:lnTo>
                      <a:pt x="12" y="723"/>
                    </a:lnTo>
                    <a:lnTo>
                      <a:pt x="109" y="633"/>
                    </a:lnTo>
                    <a:lnTo>
                      <a:pt x="154" y="430"/>
                    </a:lnTo>
                    <a:lnTo>
                      <a:pt x="261" y="323"/>
                    </a:lnTo>
                    <a:lnTo>
                      <a:pt x="261" y="300"/>
                    </a:lnTo>
                    <a:lnTo>
                      <a:pt x="263" y="232"/>
                    </a:lnTo>
                    <a:lnTo>
                      <a:pt x="264" y="149"/>
                    </a:lnTo>
                    <a:lnTo>
                      <a:pt x="266" y="75"/>
                    </a:lnTo>
                    <a:close/>
                  </a:path>
                </a:pathLst>
              </a:custGeom>
              <a:solidFill>
                <a:srgbClr val="FFCC99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71" name="Rectangle 170"/>
              <p:cNvSpPr>
                <a:spLocks noChangeArrowheads="1"/>
              </p:cNvSpPr>
              <p:nvPr/>
            </p:nvSpPr>
            <p:spPr bwMode="auto">
              <a:xfrm>
                <a:off x="4746" y="8418"/>
                <a:ext cx="295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Coffee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2" name="Freeform 171"/>
              <p:cNvSpPr>
                <a:spLocks/>
              </p:cNvSpPr>
              <p:nvPr/>
            </p:nvSpPr>
            <p:spPr bwMode="auto">
              <a:xfrm>
                <a:off x="1567" y="3208"/>
                <a:ext cx="639" cy="709"/>
              </a:xfrm>
              <a:custGeom>
                <a:avLst/>
                <a:gdLst>
                  <a:gd name="T0" fmla="*/ 216 w 639"/>
                  <a:gd name="T1" fmla="*/ 0 h 709"/>
                  <a:gd name="T2" fmla="*/ 548 w 639"/>
                  <a:gd name="T3" fmla="*/ 15 h 709"/>
                  <a:gd name="T4" fmla="*/ 566 w 639"/>
                  <a:gd name="T5" fmla="*/ 16 h 709"/>
                  <a:gd name="T6" fmla="*/ 566 w 639"/>
                  <a:gd name="T7" fmla="*/ 41 h 709"/>
                  <a:gd name="T8" fmla="*/ 639 w 639"/>
                  <a:gd name="T9" fmla="*/ 225 h 709"/>
                  <a:gd name="T10" fmla="*/ 516 w 639"/>
                  <a:gd name="T11" fmla="*/ 356 h 709"/>
                  <a:gd name="T12" fmla="*/ 500 w 639"/>
                  <a:gd name="T13" fmla="*/ 536 h 709"/>
                  <a:gd name="T14" fmla="*/ 292 w 639"/>
                  <a:gd name="T15" fmla="*/ 705 h 709"/>
                  <a:gd name="T16" fmla="*/ 284 w 639"/>
                  <a:gd name="T17" fmla="*/ 709 h 709"/>
                  <a:gd name="T18" fmla="*/ 284 w 639"/>
                  <a:gd name="T19" fmla="*/ 704 h 709"/>
                  <a:gd name="T20" fmla="*/ 210 w 639"/>
                  <a:gd name="T21" fmla="*/ 580 h 709"/>
                  <a:gd name="T22" fmla="*/ 43 w 639"/>
                  <a:gd name="T23" fmla="*/ 578 h 709"/>
                  <a:gd name="T24" fmla="*/ 35 w 639"/>
                  <a:gd name="T25" fmla="*/ 578 h 709"/>
                  <a:gd name="T26" fmla="*/ 32 w 639"/>
                  <a:gd name="T27" fmla="*/ 578 h 709"/>
                  <a:gd name="T28" fmla="*/ 23 w 639"/>
                  <a:gd name="T29" fmla="*/ 578 h 709"/>
                  <a:gd name="T30" fmla="*/ 23 w 639"/>
                  <a:gd name="T31" fmla="*/ 557 h 709"/>
                  <a:gd name="T32" fmla="*/ 0 w 639"/>
                  <a:gd name="T33" fmla="*/ 50 h 709"/>
                  <a:gd name="T34" fmla="*/ 1 w 639"/>
                  <a:gd name="T35" fmla="*/ 3 h 709"/>
                  <a:gd name="T36" fmla="*/ 16 w 639"/>
                  <a:gd name="T37" fmla="*/ 4 h 709"/>
                  <a:gd name="T38" fmla="*/ 136 w 639"/>
                  <a:gd name="T39" fmla="*/ 6 h 709"/>
                  <a:gd name="T40" fmla="*/ 140 w 639"/>
                  <a:gd name="T41" fmla="*/ 6 h 709"/>
                  <a:gd name="T42" fmla="*/ 143 w 639"/>
                  <a:gd name="T43" fmla="*/ 6 h 709"/>
                  <a:gd name="T44" fmla="*/ 216 w 639"/>
                  <a:gd name="T45" fmla="*/ 0 h 7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639" h="709">
                    <a:moveTo>
                      <a:pt x="216" y="0"/>
                    </a:moveTo>
                    <a:lnTo>
                      <a:pt x="548" y="15"/>
                    </a:lnTo>
                    <a:lnTo>
                      <a:pt x="566" y="16"/>
                    </a:lnTo>
                    <a:lnTo>
                      <a:pt x="566" y="41"/>
                    </a:lnTo>
                    <a:lnTo>
                      <a:pt x="639" y="225"/>
                    </a:lnTo>
                    <a:lnTo>
                      <a:pt x="516" y="356"/>
                    </a:lnTo>
                    <a:lnTo>
                      <a:pt x="500" y="536"/>
                    </a:lnTo>
                    <a:lnTo>
                      <a:pt x="292" y="705"/>
                    </a:lnTo>
                    <a:lnTo>
                      <a:pt x="284" y="709"/>
                    </a:lnTo>
                    <a:lnTo>
                      <a:pt x="284" y="704"/>
                    </a:lnTo>
                    <a:lnTo>
                      <a:pt x="210" y="580"/>
                    </a:lnTo>
                    <a:lnTo>
                      <a:pt x="43" y="578"/>
                    </a:lnTo>
                    <a:lnTo>
                      <a:pt x="35" y="578"/>
                    </a:lnTo>
                    <a:lnTo>
                      <a:pt x="32" y="578"/>
                    </a:lnTo>
                    <a:lnTo>
                      <a:pt x="23" y="578"/>
                    </a:lnTo>
                    <a:lnTo>
                      <a:pt x="23" y="557"/>
                    </a:lnTo>
                    <a:lnTo>
                      <a:pt x="0" y="50"/>
                    </a:lnTo>
                    <a:lnTo>
                      <a:pt x="1" y="3"/>
                    </a:lnTo>
                    <a:lnTo>
                      <a:pt x="16" y="4"/>
                    </a:lnTo>
                    <a:lnTo>
                      <a:pt x="136" y="6"/>
                    </a:lnTo>
                    <a:lnTo>
                      <a:pt x="140" y="6"/>
                    </a:lnTo>
                    <a:lnTo>
                      <a:pt x="143" y="6"/>
                    </a:lnTo>
                    <a:lnTo>
                      <a:pt x="216" y="0"/>
                    </a:lnTo>
                    <a:close/>
                  </a:path>
                </a:pathLst>
              </a:custGeom>
              <a:pattFill prst="wdUpDiag">
                <a:fgClr>
                  <a:srgbClr val="999999"/>
                </a:fgClr>
                <a:bgClr>
                  <a:schemeClr val="bg1"/>
                </a:bgClr>
              </a:patt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73" name="Rectangle 172"/>
              <p:cNvSpPr>
                <a:spLocks noChangeArrowheads="1"/>
              </p:cNvSpPr>
              <p:nvPr/>
            </p:nvSpPr>
            <p:spPr bwMode="auto">
              <a:xfrm>
                <a:off x="1665" y="3291"/>
                <a:ext cx="240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Cobb</a:t>
                </a:r>
                <a:endParaRPr lang="en-US" sz="1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4" name="Freeform 173"/>
              <p:cNvSpPr>
                <a:spLocks/>
              </p:cNvSpPr>
              <p:nvPr/>
            </p:nvSpPr>
            <p:spPr bwMode="auto">
              <a:xfrm>
                <a:off x="4697" y="9292"/>
                <a:ext cx="979" cy="1267"/>
              </a:xfrm>
              <a:custGeom>
                <a:avLst/>
                <a:gdLst>
                  <a:gd name="T0" fmla="*/ 171 w 979"/>
                  <a:gd name="T1" fmla="*/ 0 h 1267"/>
                  <a:gd name="T2" fmla="*/ 408 w 979"/>
                  <a:gd name="T3" fmla="*/ 3 h 1267"/>
                  <a:gd name="T4" fmla="*/ 531 w 979"/>
                  <a:gd name="T5" fmla="*/ 2 h 1267"/>
                  <a:gd name="T6" fmla="*/ 540 w 979"/>
                  <a:gd name="T7" fmla="*/ 23 h 1267"/>
                  <a:gd name="T8" fmla="*/ 672 w 979"/>
                  <a:gd name="T9" fmla="*/ 349 h 1267"/>
                  <a:gd name="T10" fmla="*/ 799 w 979"/>
                  <a:gd name="T11" fmla="*/ 466 h 1267"/>
                  <a:gd name="T12" fmla="*/ 852 w 979"/>
                  <a:gd name="T13" fmla="*/ 465 h 1267"/>
                  <a:gd name="T14" fmla="*/ 844 w 979"/>
                  <a:gd name="T15" fmla="*/ 767 h 1267"/>
                  <a:gd name="T16" fmla="*/ 949 w 979"/>
                  <a:gd name="T17" fmla="*/ 766 h 1267"/>
                  <a:gd name="T18" fmla="*/ 979 w 979"/>
                  <a:gd name="T19" fmla="*/ 1267 h 1267"/>
                  <a:gd name="T20" fmla="*/ 907 w 979"/>
                  <a:gd name="T21" fmla="*/ 1261 h 1267"/>
                  <a:gd name="T22" fmla="*/ 713 w 979"/>
                  <a:gd name="T23" fmla="*/ 1248 h 1267"/>
                  <a:gd name="T24" fmla="*/ 687 w 979"/>
                  <a:gd name="T25" fmla="*/ 1246 h 1267"/>
                  <a:gd name="T26" fmla="*/ 676 w 979"/>
                  <a:gd name="T27" fmla="*/ 1006 h 1267"/>
                  <a:gd name="T28" fmla="*/ 311 w 979"/>
                  <a:gd name="T29" fmla="*/ 927 h 1267"/>
                  <a:gd name="T30" fmla="*/ 222 w 979"/>
                  <a:gd name="T31" fmla="*/ 735 h 1267"/>
                  <a:gd name="T32" fmla="*/ 0 w 979"/>
                  <a:gd name="T33" fmla="*/ 663 h 1267"/>
                  <a:gd name="T34" fmla="*/ 2 w 979"/>
                  <a:gd name="T35" fmla="*/ 529 h 1267"/>
                  <a:gd name="T36" fmla="*/ 2 w 979"/>
                  <a:gd name="T37" fmla="*/ 38 h 1267"/>
                  <a:gd name="T38" fmla="*/ 1 w 979"/>
                  <a:gd name="T39" fmla="*/ 1 h 1267"/>
                  <a:gd name="T40" fmla="*/ 8 w 979"/>
                  <a:gd name="T41" fmla="*/ 1 h 1267"/>
                  <a:gd name="T42" fmla="*/ 171 w 979"/>
                  <a:gd name="T43" fmla="*/ 0 h 12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79" h="1267">
                    <a:moveTo>
                      <a:pt x="171" y="0"/>
                    </a:moveTo>
                    <a:lnTo>
                      <a:pt x="408" y="3"/>
                    </a:lnTo>
                    <a:lnTo>
                      <a:pt x="531" y="2"/>
                    </a:lnTo>
                    <a:lnTo>
                      <a:pt x="540" y="23"/>
                    </a:lnTo>
                    <a:lnTo>
                      <a:pt x="672" y="349"/>
                    </a:lnTo>
                    <a:lnTo>
                      <a:pt x="799" y="466"/>
                    </a:lnTo>
                    <a:lnTo>
                      <a:pt x="852" y="465"/>
                    </a:lnTo>
                    <a:lnTo>
                      <a:pt x="844" y="767"/>
                    </a:lnTo>
                    <a:lnTo>
                      <a:pt x="949" y="766"/>
                    </a:lnTo>
                    <a:lnTo>
                      <a:pt x="979" y="1267"/>
                    </a:lnTo>
                    <a:lnTo>
                      <a:pt x="907" y="1261"/>
                    </a:lnTo>
                    <a:lnTo>
                      <a:pt x="713" y="1248"/>
                    </a:lnTo>
                    <a:lnTo>
                      <a:pt x="687" y="1246"/>
                    </a:lnTo>
                    <a:lnTo>
                      <a:pt x="676" y="1006"/>
                    </a:lnTo>
                    <a:lnTo>
                      <a:pt x="311" y="927"/>
                    </a:lnTo>
                    <a:lnTo>
                      <a:pt x="222" y="735"/>
                    </a:lnTo>
                    <a:lnTo>
                      <a:pt x="0" y="663"/>
                    </a:lnTo>
                    <a:lnTo>
                      <a:pt x="2" y="529"/>
                    </a:lnTo>
                    <a:lnTo>
                      <a:pt x="2" y="38"/>
                    </a:lnTo>
                    <a:lnTo>
                      <a:pt x="1" y="1"/>
                    </a:lnTo>
                    <a:lnTo>
                      <a:pt x="8" y="1"/>
                    </a:lnTo>
                    <a:lnTo>
                      <a:pt x="171" y="0"/>
                    </a:lnTo>
                    <a:close/>
                  </a:path>
                </a:pathLst>
              </a:custGeom>
              <a:solidFill>
                <a:srgbClr val="FFCC99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75" name="Rectangle 174"/>
              <p:cNvSpPr>
                <a:spLocks noChangeArrowheads="1"/>
              </p:cNvSpPr>
              <p:nvPr/>
            </p:nvSpPr>
            <p:spPr bwMode="auto">
              <a:xfrm>
                <a:off x="4989" y="9806"/>
                <a:ext cx="278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Clinch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6" name="Freeform 175"/>
              <p:cNvSpPr>
                <a:spLocks/>
              </p:cNvSpPr>
              <p:nvPr/>
            </p:nvSpPr>
            <p:spPr bwMode="auto">
              <a:xfrm>
                <a:off x="2062" y="4116"/>
                <a:ext cx="382" cy="622"/>
              </a:xfrm>
              <a:custGeom>
                <a:avLst/>
                <a:gdLst>
                  <a:gd name="T0" fmla="*/ 108 w 382"/>
                  <a:gd name="T1" fmla="*/ 1 h 622"/>
                  <a:gd name="T2" fmla="*/ 186 w 382"/>
                  <a:gd name="T3" fmla="*/ 2 h 622"/>
                  <a:gd name="T4" fmla="*/ 192 w 382"/>
                  <a:gd name="T5" fmla="*/ 2 h 622"/>
                  <a:gd name="T6" fmla="*/ 218 w 382"/>
                  <a:gd name="T7" fmla="*/ 3 h 622"/>
                  <a:gd name="T8" fmla="*/ 312 w 382"/>
                  <a:gd name="T9" fmla="*/ 4 h 622"/>
                  <a:gd name="T10" fmla="*/ 314 w 382"/>
                  <a:gd name="T11" fmla="*/ 4 h 622"/>
                  <a:gd name="T12" fmla="*/ 314 w 382"/>
                  <a:gd name="T13" fmla="*/ 7 h 622"/>
                  <a:gd name="T14" fmla="*/ 382 w 382"/>
                  <a:gd name="T15" fmla="*/ 121 h 622"/>
                  <a:gd name="T16" fmla="*/ 341 w 382"/>
                  <a:gd name="T17" fmla="*/ 209 h 622"/>
                  <a:gd name="T18" fmla="*/ 295 w 382"/>
                  <a:gd name="T19" fmla="*/ 209 h 622"/>
                  <a:gd name="T20" fmla="*/ 292 w 382"/>
                  <a:gd name="T21" fmla="*/ 448 h 622"/>
                  <a:gd name="T22" fmla="*/ 187 w 382"/>
                  <a:gd name="T23" fmla="*/ 446 h 622"/>
                  <a:gd name="T24" fmla="*/ 186 w 382"/>
                  <a:gd name="T25" fmla="*/ 588 h 622"/>
                  <a:gd name="T26" fmla="*/ 185 w 382"/>
                  <a:gd name="T27" fmla="*/ 622 h 622"/>
                  <a:gd name="T28" fmla="*/ 164 w 382"/>
                  <a:gd name="T29" fmla="*/ 622 h 622"/>
                  <a:gd name="T30" fmla="*/ 162 w 382"/>
                  <a:gd name="T31" fmla="*/ 622 h 622"/>
                  <a:gd name="T32" fmla="*/ 126 w 382"/>
                  <a:gd name="T33" fmla="*/ 622 h 622"/>
                  <a:gd name="T34" fmla="*/ 125 w 382"/>
                  <a:gd name="T35" fmla="*/ 614 h 622"/>
                  <a:gd name="T36" fmla="*/ 101 w 382"/>
                  <a:gd name="T37" fmla="*/ 446 h 622"/>
                  <a:gd name="T38" fmla="*/ 137 w 382"/>
                  <a:gd name="T39" fmla="*/ 390 h 622"/>
                  <a:gd name="T40" fmla="*/ 17 w 382"/>
                  <a:gd name="T41" fmla="*/ 206 h 622"/>
                  <a:gd name="T42" fmla="*/ 0 w 382"/>
                  <a:gd name="T43" fmla="*/ 205 h 622"/>
                  <a:gd name="T44" fmla="*/ 0 w 382"/>
                  <a:gd name="T45" fmla="*/ 196 h 622"/>
                  <a:gd name="T46" fmla="*/ 2 w 382"/>
                  <a:gd name="T47" fmla="*/ 0 h 622"/>
                  <a:gd name="T48" fmla="*/ 108 w 382"/>
                  <a:gd name="T49" fmla="*/ 1 h 6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382" h="622">
                    <a:moveTo>
                      <a:pt x="108" y="1"/>
                    </a:moveTo>
                    <a:lnTo>
                      <a:pt x="186" y="2"/>
                    </a:lnTo>
                    <a:lnTo>
                      <a:pt x="192" y="2"/>
                    </a:lnTo>
                    <a:lnTo>
                      <a:pt x="218" y="3"/>
                    </a:lnTo>
                    <a:lnTo>
                      <a:pt x="312" y="4"/>
                    </a:lnTo>
                    <a:lnTo>
                      <a:pt x="314" y="4"/>
                    </a:lnTo>
                    <a:lnTo>
                      <a:pt x="314" y="7"/>
                    </a:lnTo>
                    <a:lnTo>
                      <a:pt x="382" y="121"/>
                    </a:lnTo>
                    <a:lnTo>
                      <a:pt x="341" y="209"/>
                    </a:lnTo>
                    <a:lnTo>
                      <a:pt x="295" y="209"/>
                    </a:lnTo>
                    <a:lnTo>
                      <a:pt x="292" y="448"/>
                    </a:lnTo>
                    <a:lnTo>
                      <a:pt x="187" y="446"/>
                    </a:lnTo>
                    <a:lnTo>
                      <a:pt x="186" y="588"/>
                    </a:lnTo>
                    <a:lnTo>
                      <a:pt x="185" y="622"/>
                    </a:lnTo>
                    <a:lnTo>
                      <a:pt x="164" y="622"/>
                    </a:lnTo>
                    <a:lnTo>
                      <a:pt x="162" y="622"/>
                    </a:lnTo>
                    <a:lnTo>
                      <a:pt x="126" y="622"/>
                    </a:lnTo>
                    <a:lnTo>
                      <a:pt x="125" y="614"/>
                    </a:lnTo>
                    <a:lnTo>
                      <a:pt x="101" y="446"/>
                    </a:lnTo>
                    <a:lnTo>
                      <a:pt x="137" y="390"/>
                    </a:lnTo>
                    <a:lnTo>
                      <a:pt x="17" y="206"/>
                    </a:lnTo>
                    <a:lnTo>
                      <a:pt x="0" y="205"/>
                    </a:lnTo>
                    <a:lnTo>
                      <a:pt x="0" y="196"/>
                    </a:lnTo>
                    <a:lnTo>
                      <a:pt x="2" y="0"/>
                    </a:lnTo>
                    <a:lnTo>
                      <a:pt x="108" y="1"/>
                    </a:lnTo>
                    <a:close/>
                  </a:path>
                </a:pathLst>
              </a:custGeom>
              <a:pattFill prst="wdUpDiag">
                <a:fgClr>
                  <a:srgbClr val="999999"/>
                </a:fgClr>
                <a:bgClr>
                  <a:schemeClr val="bg1"/>
                </a:bgClr>
              </a:pattFill>
              <a:ln w="254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77" name="Rectangle 176"/>
              <p:cNvSpPr>
                <a:spLocks noChangeArrowheads="1"/>
              </p:cNvSpPr>
              <p:nvPr/>
            </p:nvSpPr>
            <p:spPr bwMode="auto">
              <a:xfrm rot="4800000">
                <a:off x="2067" y="4312"/>
                <a:ext cx="73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</a:t>
                </a:r>
                <a:endParaRPr lang="en-US" sz="1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8" name="Rectangle 177"/>
              <p:cNvSpPr>
                <a:spLocks noChangeArrowheads="1"/>
              </p:cNvSpPr>
              <p:nvPr/>
            </p:nvSpPr>
            <p:spPr bwMode="auto">
              <a:xfrm rot="4800000">
                <a:off x="2049" y="4405"/>
                <a:ext cx="23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9" name="Rectangle 178"/>
              <p:cNvSpPr>
                <a:spLocks noChangeArrowheads="1"/>
              </p:cNvSpPr>
              <p:nvPr/>
            </p:nvSpPr>
            <p:spPr bwMode="auto">
              <a:xfrm rot="4800000">
                <a:off x="2071" y="4409"/>
                <a:ext cx="56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</a:t>
                </a:r>
                <a:endParaRPr lang="en-US" sz="1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0" name="Rectangle 179"/>
              <p:cNvSpPr>
                <a:spLocks noChangeArrowheads="1"/>
              </p:cNvSpPr>
              <p:nvPr/>
            </p:nvSpPr>
            <p:spPr bwMode="auto">
              <a:xfrm rot="4800000">
                <a:off x="2079" y="4462"/>
                <a:ext cx="51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y</a:t>
                </a:r>
                <a:endParaRPr lang="en-US" sz="1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1" name="Rectangle 180"/>
              <p:cNvSpPr>
                <a:spLocks noChangeArrowheads="1"/>
              </p:cNvSpPr>
              <p:nvPr/>
            </p:nvSpPr>
            <p:spPr bwMode="auto">
              <a:xfrm rot="4800000">
                <a:off x="2073" y="4523"/>
                <a:ext cx="28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2" name="Rectangle 181"/>
              <p:cNvSpPr>
                <a:spLocks noChangeArrowheads="1"/>
              </p:cNvSpPr>
              <p:nvPr/>
            </p:nvSpPr>
            <p:spPr bwMode="auto">
              <a:xfrm rot="4800000">
                <a:off x="2093" y="4534"/>
                <a:ext cx="56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</a:t>
                </a:r>
                <a:endParaRPr lang="en-US" sz="1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3" name="Rectangle 182"/>
              <p:cNvSpPr>
                <a:spLocks noChangeArrowheads="1"/>
              </p:cNvSpPr>
              <p:nvPr/>
            </p:nvSpPr>
            <p:spPr bwMode="auto">
              <a:xfrm rot="4800000">
                <a:off x="2102" y="4586"/>
                <a:ext cx="56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</a:t>
                </a:r>
                <a:endParaRPr lang="en-US" sz="1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4" name="Freeform 183"/>
              <p:cNvSpPr>
                <a:spLocks/>
              </p:cNvSpPr>
              <p:nvPr/>
            </p:nvSpPr>
            <p:spPr bwMode="auto">
              <a:xfrm>
                <a:off x="854" y="8041"/>
                <a:ext cx="605" cy="618"/>
              </a:xfrm>
              <a:custGeom>
                <a:avLst/>
                <a:gdLst>
                  <a:gd name="T0" fmla="*/ 28 w 605"/>
                  <a:gd name="T1" fmla="*/ 0 h 618"/>
                  <a:gd name="T2" fmla="*/ 250 w 605"/>
                  <a:gd name="T3" fmla="*/ 4 h 618"/>
                  <a:gd name="T4" fmla="*/ 323 w 605"/>
                  <a:gd name="T5" fmla="*/ 5 h 618"/>
                  <a:gd name="T6" fmla="*/ 323 w 605"/>
                  <a:gd name="T7" fmla="*/ 6 h 618"/>
                  <a:gd name="T8" fmla="*/ 322 w 605"/>
                  <a:gd name="T9" fmla="*/ 141 h 618"/>
                  <a:gd name="T10" fmla="*/ 372 w 605"/>
                  <a:gd name="T11" fmla="*/ 227 h 618"/>
                  <a:gd name="T12" fmla="*/ 352 w 605"/>
                  <a:gd name="T13" fmla="*/ 340 h 618"/>
                  <a:gd name="T14" fmla="*/ 549 w 605"/>
                  <a:gd name="T15" fmla="*/ 338 h 618"/>
                  <a:gd name="T16" fmla="*/ 572 w 605"/>
                  <a:gd name="T17" fmla="*/ 337 h 618"/>
                  <a:gd name="T18" fmla="*/ 572 w 605"/>
                  <a:gd name="T19" fmla="*/ 375 h 618"/>
                  <a:gd name="T20" fmla="*/ 571 w 605"/>
                  <a:gd name="T21" fmla="*/ 451 h 618"/>
                  <a:gd name="T22" fmla="*/ 605 w 605"/>
                  <a:gd name="T23" fmla="*/ 452 h 618"/>
                  <a:gd name="T24" fmla="*/ 568 w 605"/>
                  <a:gd name="T25" fmla="*/ 549 h 618"/>
                  <a:gd name="T26" fmla="*/ 568 w 605"/>
                  <a:gd name="T27" fmla="*/ 587 h 618"/>
                  <a:gd name="T28" fmla="*/ 467 w 605"/>
                  <a:gd name="T29" fmla="*/ 585 h 618"/>
                  <a:gd name="T30" fmla="*/ 197 w 605"/>
                  <a:gd name="T31" fmla="*/ 618 h 618"/>
                  <a:gd name="T32" fmla="*/ 197 w 605"/>
                  <a:gd name="T33" fmla="*/ 550 h 618"/>
                  <a:gd name="T34" fmla="*/ 190 w 605"/>
                  <a:gd name="T35" fmla="*/ 554 h 618"/>
                  <a:gd name="T36" fmla="*/ 169 w 605"/>
                  <a:gd name="T37" fmla="*/ 553 h 618"/>
                  <a:gd name="T38" fmla="*/ 169 w 605"/>
                  <a:gd name="T39" fmla="*/ 553 h 618"/>
                  <a:gd name="T40" fmla="*/ 148 w 605"/>
                  <a:gd name="T41" fmla="*/ 340 h 618"/>
                  <a:gd name="T42" fmla="*/ 27 w 605"/>
                  <a:gd name="T43" fmla="*/ 179 h 618"/>
                  <a:gd name="T44" fmla="*/ 0 w 605"/>
                  <a:gd name="T45" fmla="*/ 0 h 618"/>
                  <a:gd name="T46" fmla="*/ 0 w 605"/>
                  <a:gd name="T47" fmla="*/ 0 h 618"/>
                  <a:gd name="T48" fmla="*/ 28 w 605"/>
                  <a:gd name="T49" fmla="*/ 0 h 6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605" h="618">
                    <a:moveTo>
                      <a:pt x="28" y="0"/>
                    </a:moveTo>
                    <a:lnTo>
                      <a:pt x="250" y="4"/>
                    </a:lnTo>
                    <a:lnTo>
                      <a:pt x="323" y="5"/>
                    </a:lnTo>
                    <a:lnTo>
                      <a:pt x="323" y="6"/>
                    </a:lnTo>
                    <a:lnTo>
                      <a:pt x="322" y="141"/>
                    </a:lnTo>
                    <a:lnTo>
                      <a:pt x="372" y="227"/>
                    </a:lnTo>
                    <a:lnTo>
                      <a:pt x="352" y="340"/>
                    </a:lnTo>
                    <a:lnTo>
                      <a:pt x="549" y="338"/>
                    </a:lnTo>
                    <a:lnTo>
                      <a:pt x="572" y="337"/>
                    </a:lnTo>
                    <a:lnTo>
                      <a:pt x="572" y="375"/>
                    </a:lnTo>
                    <a:lnTo>
                      <a:pt x="571" y="451"/>
                    </a:lnTo>
                    <a:lnTo>
                      <a:pt x="605" y="452"/>
                    </a:lnTo>
                    <a:lnTo>
                      <a:pt x="568" y="549"/>
                    </a:lnTo>
                    <a:lnTo>
                      <a:pt x="568" y="587"/>
                    </a:lnTo>
                    <a:lnTo>
                      <a:pt x="467" y="585"/>
                    </a:lnTo>
                    <a:lnTo>
                      <a:pt x="197" y="618"/>
                    </a:lnTo>
                    <a:lnTo>
                      <a:pt x="197" y="550"/>
                    </a:lnTo>
                    <a:lnTo>
                      <a:pt x="190" y="554"/>
                    </a:lnTo>
                    <a:lnTo>
                      <a:pt x="169" y="553"/>
                    </a:lnTo>
                    <a:lnTo>
                      <a:pt x="169" y="553"/>
                    </a:lnTo>
                    <a:lnTo>
                      <a:pt x="148" y="340"/>
                    </a:lnTo>
                    <a:lnTo>
                      <a:pt x="27" y="179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28" y="0"/>
                    </a:lnTo>
                    <a:close/>
                  </a:path>
                </a:pathLst>
              </a:custGeom>
              <a:solidFill>
                <a:srgbClr val="336699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85" name="Rectangle 184"/>
              <p:cNvSpPr>
                <a:spLocks noChangeArrowheads="1"/>
              </p:cNvSpPr>
              <p:nvPr/>
            </p:nvSpPr>
            <p:spPr bwMode="auto">
              <a:xfrm>
                <a:off x="1000" y="8230"/>
                <a:ext cx="201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Clay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6" name="Freeform 185"/>
              <p:cNvSpPr>
                <a:spLocks/>
              </p:cNvSpPr>
              <p:nvPr/>
            </p:nvSpPr>
            <p:spPr bwMode="auto">
              <a:xfrm>
                <a:off x="3695" y="3293"/>
                <a:ext cx="525" cy="404"/>
              </a:xfrm>
              <a:custGeom>
                <a:avLst/>
                <a:gdLst>
                  <a:gd name="T0" fmla="*/ 314 w 525"/>
                  <a:gd name="T1" fmla="*/ 0 h 404"/>
                  <a:gd name="T2" fmla="*/ 315 w 525"/>
                  <a:gd name="T3" fmla="*/ 0 h 404"/>
                  <a:gd name="T4" fmla="*/ 492 w 525"/>
                  <a:gd name="T5" fmla="*/ 85 h 404"/>
                  <a:gd name="T6" fmla="*/ 494 w 525"/>
                  <a:gd name="T7" fmla="*/ 87 h 404"/>
                  <a:gd name="T8" fmla="*/ 493 w 525"/>
                  <a:gd name="T9" fmla="*/ 88 h 404"/>
                  <a:gd name="T10" fmla="*/ 458 w 525"/>
                  <a:gd name="T11" fmla="*/ 187 h 404"/>
                  <a:gd name="T12" fmla="*/ 525 w 525"/>
                  <a:gd name="T13" fmla="*/ 286 h 404"/>
                  <a:gd name="T14" fmla="*/ 468 w 525"/>
                  <a:gd name="T15" fmla="*/ 395 h 404"/>
                  <a:gd name="T16" fmla="*/ 464 w 525"/>
                  <a:gd name="T17" fmla="*/ 404 h 404"/>
                  <a:gd name="T18" fmla="*/ 441 w 525"/>
                  <a:gd name="T19" fmla="*/ 398 h 404"/>
                  <a:gd name="T20" fmla="*/ 373 w 525"/>
                  <a:gd name="T21" fmla="*/ 387 h 404"/>
                  <a:gd name="T22" fmla="*/ 204 w 525"/>
                  <a:gd name="T23" fmla="*/ 238 h 404"/>
                  <a:gd name="T24" fmla="*/ 45 w 525"/>
                  <a:gd name="T25" fmla="*/ 229 h 404"/>
                  <a:gd name="T26" fmla="*/ 8 w 525"/>
                  <a:gd name="T27" fmla="*/ 171 h 404"/>
                  <a:gd name="T28" fmla="*/ 0 w 525"/>
                  <a:gd name="T29" fmla="*/ 157 h 404"/>
                  <a:gd name="T30" fmla="*/ 18 w 525"/>
                  <a:gd name="T31" fmla="*/ 145 h 404"/>
                  <a:gd name="T32" fmla="*/ 60 w 525"/>
                  <a:gd name="T33" fmla="*/ 86 h 404"/>
                  <a:gd name="T34" fmla="*/ 288 w 525"/>
                  <a:gd name="T35" fmla="*/ 16 h 404"/>
                  <a:gd name="T36" fmla="*/ 314 w 525"/>
                  <a:gd name="T37" fmla="*/ 0 h 4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5" h="404">
                    <a:moveTo>
                      <a:pt x="314" y="0"/>
                    </a:moveTo>
                    <a:lnTo>
                      <a:pt x="315" y="0"/>
                    </a:lnTo>
                    <a:lnTo>
                      <a:pt x="492" y="85"/>
                    </a:lnTo>
                    <a:lnTo>
                      <a:pt x="494" y="87"/>
                    </a:lnTo>
                    <a:lnTo>
                      <a:pt x="493" y="88"/>
                    </a:lnTo>
                    <a:lnTo>
                      <a:pt x="458" y="187"/>
                    </a:lnTo>
                    <a:lnTo>
                      <a:pt x="525" y="286"/>
                    </a:lnTo>
                    <a:lnTo>
                      <a:pt x="468" y="395"/>
                    </a:lnTo>
                    <a:lnTo>
                      <a:pt x="464" y="404"/>
                    </a:lnTo>
                    <a:lnTo>
                      <a:pt x="441" y="398"/>
                    </a:lnTo>
                    <a:lnTo>
                      <a:pt x="373" y="387"/>
                    </a:lnTo>
                    <a:lnTo>
                      <a:pt x="204" y="238"/>
                    </a:lnTo>
                    <a:lnTo>
                      <a:pt x="45" y="229"/>
                    </a:lnTo>
                    <a:lnTo>
                      <a:pt x="8" y="171"/>
                    </a:lnTo>
                    <a:lnTo>
                      <a:pt x="0" y="157"/>
                    </a:lnTo>
                    <a:lnTo>
                      <a:pt x="18" y="145"/>
                    </a:lnTo>
                    <a:lnTo>
                      <a:pt x="60" y="86"/>
                    </a:lnTo>
                    <a:lnTo>
                      <a:pt x="288" y="16"/>
                    </a:lnTo>
                    <a:lnTo>
                      <a:pt x="314" y="0"/>
                    </a:lnTo>
                    <a:close/>
                  </a:path>
                </a:pathLst>
              </a:custGeom>
              <a:pattFill prst="wdUpDiag">
                <a:fgClr>
                  <a:srgbClr val="99FFFF"/>
                </a:fgClr>
                <a:bgClr>
                  <a:schemeClr val="bg1"/>
                </a:bgClr>
              </a:patt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87" name="Rectangle 186"/>
              <p:cNvSpPr>
                <a:spLocks noChangeArrowheads="1"/>
              </p:cNvSpPr>
              <p:nvPr/>
            </p:nvSpPr>
            <p:spPr bwMode="auto">
              <a:xfrm>
                <a:off x="3806" y="3375"/>
                <a:ext cx="289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Clarke</a:t>
                </a:r>
                <a:endParaRPr lang="en-US" sz="1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8" name="Freeform 187"/>
              <p:cNvSpPr>
                <a:spLocks/>
              </p:cNvSpPr>
              <p:nvPr/>
            </p:nvSpPr>
            <p:spPr bwMode="auto">
              <a:xfrm>
                <a:off x="1707" y="2512"/>
                <a:ext cx="712" cy="712"/>
              </a:xfrm>
              <a:custGeom>
                <a:avLst/>
                <a:gdLst>
                  <a:gd name="T0" fmla="*/ 136 w 712"/>
                  <a:gd name="T1" fmla="*/ 56 h 712"/>
                  <a:gd name="T2" fmla="*/ 665 w 712"/>
                  <a:gd name="T3" fmla="*/ 66 h 712"/>
                  <a:gd name="T4" fmla="*/ 712 w 712"/>
                  <a:gd name="T5" fmla="*/ 66 h 712"/>
                  <a:gd name="T6" fmla="*/ 711 w 712"/>
                  <a:gd name="T7" fmla="*/ 81 h 712"/>
                  <a:gd name="T8" fmla="*/ 710 w 712"/>
                  <a:gd name="T9" fmla="*/ 162 h 712"/>
                  <a:gd name="T10" fmla="*/ 709 w 712"/>
                  <a:gd name="T11" fmla="*/ 214 h 712"/>
                  <a:gd name="T12" fmla="*/ 709 w 712"/>
                  <a:gd name="T13" fmla="*/ 462 h 712"/>
                  <a:gd name="T14" fmla="*/ 709 w 712"/>
                  <a:gd name="T15" fmla="*/ 475 h 712"/>
                  <a:gd name="T16" fmla="*/ 605 w 712"/>
                  <a:gd name="T17" fmla="*/ 475 h 712"/>
                  <a:gd name="T18" fmla="*/ 595 w 712"/>
                  <a:gd name="T19" fmla="*/ 475 h 712"/>
                  <a:gd name="T20" fmla="*/ 589 w 712"/>
                  <a:gd name="T21" fmla="*/ 475 h 712"/>
                  <a:gd name="T22" fmla="*/ 538 w 712"/>
                  <a:gd name="T23" fmla="*/ 499 h 712"/>
                  <a:gd name="T24" fmla="*/ 527 w 712"/>
                  <a:gd name="T25" fmla="*/ 606 h 712"/>
                  <a:gd name="T26" fmla="*/ 427 w 712"/>
                  <a:gd name="T27" fmla="*/ 637 h 712"/>
                  <a:gd name="T28" fmla="*/ 426 w 712"/>
                  <a:gd name="T29" fmla="*/ 711 h 712"/>
                  <a:gd name="T30" fmla="*/ 426 w 712"/>
                  <a:gd name="T31" fmla="*/ 712 h 712"/>
                  <a:gd name="T32" fmla="*/ 408 w 712"/>
                  <a:gd name="T33" fmla="*/ 711 h 712"/>
                  <a:gd name="T34" fmla="*/ 76 w 712"/>
                  <a:gd name="T35" fmla="*/ 696 h 712"/>
                  <a:gd name="T36" fmla="*/ 63 w 712"/>
                  <a:gd name="T37" fmla="*/ 695 h 712"/>
                  <a:gd name="T38" fmla="*/ 3 w 712"/>
                  <a:gd name="T39" fmla="*/ 702 h 712"/>
                  <a:gd name="T40" fmla="*/ 0 w 712"/>
                  <a:gd name="T41" fmla="*/ 702 h 712"/>
                  <a:gd name="T42" fmla="*/ 1 w 712"/>
                  <a:gd name="T43" fmla="*/ 665 h 712"/>
                  <a:gd name="T44" fmla="*/ 10 w 712"/>
                  <a:gd name="T45" fmla="*/ 57 h 712"/>
                  <a:gd name="T46" fmla="*/ 11 w 712"/>
                  <a:gd name="T47" fmla="*/ 0 h 712"/>
                  <a:gd name="T48" fmla="*/ 90 w 712"/>
                  <a:gd name="T49" fmla="*/ 0 h 712"/>
                  <a:gd name="T50" fmla="*/ 136 w 712"/>
                  <a:gd name="T51" fmla="*/ 0 h 712"/>
                  <a:gd name="T52" fmla="*/ 136 w 712"/>
                  <a:gd name="T53" fmla="*/ 56 h 7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712" h="712">
                    <a:moveTo>
                      <a:pt x="136" y="56"/>
                    </a:moveTo>
                    <a:lnTo>
                      <a:pt x="665" y="66"/>
                    </a:lnTo>
                    <a:lnTo>
                      <a:pt x="712" y="66"/>
                    </a:lnTo>
                    <a:lnTo>
                      <a:pt x="711" y="81"/>
                    </a:lnTo>
                    <a:lnTo>
                      <a:pt x="710" y="162"/>
                    </a:lnTo>
                    <a:lnTo>
                      <a:pt x="709" y="214"/>
                    </a:lnTo>
                    <a:lnTo>
                      <a:pt x="709" y="462"/>
                    </a:lnTo>
                    <a:lnTo>
                      <a:pt x="709" y="475"/>
                    </a:lnTo>
                    <a:lnTo>
                      <a:pt x="605" y="475"/>
                    </a:lnTo>
                    <a:lnTo>
                      <a:pt x="595" y="475"/>
                    </a:lnTo>
                    <a:lnTo>
                      <a:pt x="589" y="475"/>
                    </a:lnTo>
                    <a:lnTo>
                      <a:pt x="538" y="499"/>
                    </a:lnTo>
                    <a:lnTo>
                      <a:pt x="527" y="606"/>
                    </a:lnTo>
                    <a:lnTo>
                      <a:pt x="427" y="637"/>
                    </a:lnTo>
                    <a:lnTo>
                      <a:pt x="426" y="711"/>
                    </a:lnTo>
                    <a:lnTo>
                      <a:pt x="426" y="712"/>
                    </a:lnTo>
                    <a:lnTo>
                      <a:pt x="408" y="711"/>
                    </a:lnTo>
                    <a:lnTo>
                      <a:pt x="76" y="696"/>
                    </a:lnTo>
                    <a:lnTo>
                      <a:pt x="63" y="695"/>
                    </a:lnTo>
                    <a:lnTo>
                      <a:pt x="3" y="702"/>
                    </a:lnTo>
                    <a:lnTo>
                      <a:pt x="0" y="702"/>
                    </a:lnTo>
                    <a:lnTo>
                      <a:pt x="1" y="665"/>
                    </a:lnTo>
                    <a:lnTo>
                      <a:pt x="10" y="57"/>
                    </a:lnTo>
                    <a:lnTo>
                      <a:pt x="11" y="0"/>
                    </a:lnTo>
                    <a:lnTo>
                      <a:pt x="90" y="0"/>
                    </a:lnTo>
                    <a:lnTo>
                      <a:pt x="136" y="0"/>
                    </a:lnTo>
                    <a:lnTo>
                      <a:pt x="136" y="56"/>
                    </a:lnTo>
                    <a:close/>
                  </a:path>
                </a:pathLst>
              </a:custGeom>
              <a:solidFill>
                <a:srgbClr val="00CCFF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89" name="Rectangle 188"/>
              <p:cNvSpPr>
                <a:spLocks noChangeArrowheads="1"/>
              </p:cNvSpPr>
              <p:nvPr/>
            </p:nvSpPr>
            <p:spPr bwMode="auto">
              <a:xfrm>
                <a:off x="1858" y="2748"/>
                <a:ext cx="434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Cherokee</a:t>
                </a:r>
                <a:endParaRPr lang="en-US" sz="1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0" name="Freeform 189"/>
              <p:cNvSpPr>
                <a:spLocks/>
              </p:cNvSpPr>
              <p:nvPr/>
            </p:nvSpPr>
            <p:spPr bwMode="auto">
              <a:xfrm>
                <a:off x="169" y="2141"/>
                <a:ext cx="743" cy="636"/>
              </a:xfrm>
              <a:custGeom>
                <a:avLst/>
                <a:gdLst>
                  <a:gd name="T0" fmla="*/ 572 w 743"/>
                  <a:gd name="T1" fmla="*/ 0 h 636"/>
                  <a:gd name="T2" fmla="*/ 713 w 743"/>
                  <a:gd name="T3" fmla="*/ 3 h 636"/>
                  <a:gd name="T4" fmla="*/ 743 w 743"/>
                  <a:gd name="T5" fmla="*/ 3 h 636"/>
                  <a:gd name="T6" fmla="*/ 731 w 743"/>
                  <a:gd name="T7" fmla="*/ 30 h 636"/>
                  <a:gd name="T8" fmla="*/ 615 w 743"/>
                  <a:gd name="T9" fmla="*/ 321 h 636"/>
                  <a:gd name="T10" fmla="*/ 339 w 743"/>
                  <a:gd name="T11" fmla="*/ 462 h 636"/>
                  <a:gd name="T12" fmla="*/ 248 w 743"/>
                  <a:gd name="T13" fmla="*/ 636 h 636"/>
                  <a:gd name="T14" fmla="*/ 116 w 743"/>
                  <a:gd name="T15" fmla="*/ 636 h 636"/>
                  <a:gd name="T16" fmla="*/ 101 w 743"/>
                  <a:gd name="T17" fmla="*/ 548 h 636"/>
                  <a:gd name="T18" fmla="*/ 18 w 743"/>
                  <a:gd name="T19" fmla="*/ 97 h 636"/>
                  <a:gd name="T20" fmla="*/ 0 w 743"/>
                  <a:gd name="T21" fmla="*/ 1 h 636"/>
                  <a:gd name="T22" fmla="*/ 572 w 743"/>
                  <a:gd name="T23" fmla="*/ 0 h 6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743" h="636">
                    <a:moveTo>
                      <a:pt x="572" y="0"/>
                    </a:moveTo>
                    <a:lnTo>
                      <a:pt x="713" y="3"/>
                    </a:lnTo>
                    <a:lnTo>
                      <a:pt x="743" y="3"/>
                    </a:lnTo>
                    <a:lnTo>
                      <a:pt x="731" y="30"/>
                    </a:lnTo>
                    <a:lnTo>
                      <a:pt x="615" y="321"/>
                    </a:lnTo>
                    <a:lnTo>
                      <a:pt x="339" y="462"/>
                    </a:lnTo>
                    <a:lnTo>
                      <a:pt x="248" y="636"/>
                    </a:lnTo>
                    <a:lnTo>
                      <a:pt x="116" y="636"/>
                    </a:lnTo>
                    <a:lnTo>
                      <a:pt x="101" y="548"/>
                    </a:lnTo>
                    <a:lnTo>
                      <a:pt x="18" y="97"/>
                    </a:lnTo>
                    <a:lnTo>
                      <a:pt x="0" y="1"/>
                    </a:lnTo>
                    <a:lnTo>
                      <a:pt x="572" y="0"/>
                    </a:lnTo>
                    <a:close/>
                  </a:path>
                </a:pathLst>
              </a:custGeom>
              <a:solidFill>
                <a:srgbClr val="FF0000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91" name="Rectangle 190"/>
              <p:cNvSpPr>
                <a:spLocks noChangeArrowheads="1"/>
              </p:cNvSpPr>
              <p:nvPr/>
            </p:nvSpPr>
            <p:spPr bwMode="auto">
              <a:xfrm>
                <a:off x="276" y="2166"/>
                <a:ext cx="462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Chattooga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2" name="Freeform 191"/>
              <p:cNvSpPr>
                <a:spLocks/>
              </p:cNvSpPr>
              <p:nvPr/>
            </p:nvSpPr>
            <p:spPr bwMode="auto">
              <a:xfrm>
                <a:off x="1091" y="6456"/>
                <a:ext cx="655" cy="639"/>
              </a:xfrm>
              <a:custGeom>
                <a:avLst/>
                <a:gdLst>
                  <a:gd name="T0" fmla="*/ 655 w 655"/>
                  <a:gd name="T1" fmla="*/ 0 h 639"/>
                  <a:gd name="T2" fmla="*/ 653 w 655"/>
                  <a:gd name="T3" fmla="*/ 84 h 639"/>
                  <a:gd name="T4" fmla="*/ 620 w 655"/>
                  <a:gd name="T5" fmla="*/ 84 h 639"/>
                  <a:gd name="T6" fmla="*/ 617 w 655"/>
                  <a:gd name="T7" fmla="*/ 606 h 639"/>
                  <a:gd name="T8" fmla="*/ 617 w 655"/>
                  <a:gd name="T9" fmla="*/ 635 h 639"/>
                  <a:gd name="T10" fmla="*/ 458 w 655"/>
                  <a:gd name="T11" fmla="*/ 637 h 639"/>
                  <a:gd name="T12" fmla="*/ 149 w 655"/>
                  <a:gd name="T13" fmla="*/ 639 h 639"/>
                  <a:gd name="T14" fmla="*/ 150 w 655"/>
                  <a:gd name="T15" fmla="*/ 637 h 639"/>
                  <a:gd name="T16" fmla="*/ 200 w 655"/>
                  <a:gd name="T17" fmla="*/ 565 h 639"/>
                  <a:gd name="T18" fmla="*/ 0 w 655"/>
                  <a:gd name="T19" fmla="*/ 434 h 639"/>
                  <a:gd name="T20" fmla="*/ 48 w 655"/>
                  <a:gd name="T21" fmla="*/ 338 h 639"/>
                  <a:gd name="T22" fmla="*/ 49 w 655"/>
                  <a:gd name="T23" fmla="*/ 337 h 639"/>
                  <a:gd name="T24" fmla="*/ 234 w 655"/>
                  <a:gd name="T25" fmla="*/ 257 h 639"/>
                  <a:gd name="T26" fmla="*/ 417 w 655"/>
                  <a:gd name="T27" fmla="*/ 238 h 639"/>
                  <a:gd name="T28" fmla="*/ 541 w 655"/>
                  <a:gd name="T29" fmla="*/ 34 h 639"/>
                  <a:gd name="T30" fmla="*/ 553 w 655"/>
                  <a:gd name="T31" fmla="*/ 34 h 639"/>
                  <a:gd name="T32" fmla="*/ 583 w 655"/>
                  <a:gd name="T33" fmla="*/ 34 h 639"/>
                  <a:gd name="T34" fmla="*/ 634 w 655"/>
                  <a:gd name="T35" fmla="*/ 0 h 639"/>
                  <a:gd name="T36" fmla="*/ 655 w 655"/>
                  <a:gd name="T37" fmla="*/ 0 h 6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655" h="639">
                    <a:moveTo>
                      <a:pt x="655" y="0"/>
                    </a:moveTo>
                    <a:lnTo>
                      <a:pt x="653" y="84"/>
                    </a:lnTo>
                    <a:lnTo>
                      <a:pt x="620" y="84"/>
                    </a:lnTo>
                    <a:lnTo>
                      <a:pt x="617" y="606"/>
                    </a:lnTo>
                    <a:lnTo>
                      <a:pt x="617" y="635"/>
                    </a:lnTo>
                    <a:lnTo>
                      <a:pt x="458" y="637"/>
                    </a:lnTo>
                    <a:lnTo>
                      <a:pt x="149" y="639"/>
                    </a:lnTo>
                    <a:lnTo>
                      <a:pt x="150" y="637"/>
                    </a:lnTo>
                    <a:lnTo>
                      <a:pt x="200" y="565"/>
                    </a:lnTo>
                    <a:lnTo>
                      <a:pt x="0" y="434"/>
                    </a:lnTo>
                    <a:lnTo>
                      <a:pt x="48" y="338"/>
                    </a:lnTo>
                    <a:lnTo>
                      <a:pt x="49" y="337"/>
                    </a:lnTo>
                    <a:lnTo>
                      <a:pt x="234" y="257"/>
                    </a:lnTo>
                    <a:lnTo>
                      <a:pt x="417" y="238"/>
                    </a:lnTo>
                    <a:lnTo>
                      <a:pt x="541" y="34"/>
                    </a:lnTo>
                    <a:lnTo>
                      <a:pt x="553" y="34"/>
                    </a:lnTo>
                    <a:lnTo>
                      <a:pt x="583" y="34"/>
                    </a:lnTo>
                    <a:lnTo>
                      <a:pt x="634" y="0"/>
                    </a:lnTo>
                    <a:lnTo>
                      <a:pt x="655" y="0"/>
                    </a:lnTo>
                    <a:close/>
                  </a:path>
                </a:pathLst>
              </a:custGeom>
              <a:solidFill>
                <a:srgbClr val="336699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93" name="Rectangle 192"/>
              <p:cNvSpPr>
                <a:spLocks noChangeArrowheads="1"/>
              </p:cNvSpPr>
              <p:nvPr/>
            </p:nvSpPr>
            <p:spPr bwMode="auto">
              <a:xfrm>
                <a:off x="1057" y="6840"/>
                <a:ext cx="679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Chattahoochee</a:t>
                </a:r>
                <a:endParaRPr lang="en-US" sz="1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4" name="Freeform 193"/>
              <p:cNvSpPr>
                <a:spLocks/>
              </p:cNvSpPr>
              <p:nvPr/>
            </p:nvSpPr>
            <p:spPr bwMode="auto">
              <a:xfrm>
                <a:off x="7496" y="7089"/>
                <a:ext cx="976" cy="1077"/>
              </a:xfrm>
              <a:custGeom>
                <a:avLst/>
                <a:gdLst>
                  <a:gd name="T0" fmla="*/ 336 w 976"/>
                  <a:gd name="T1" fmla="*/ 0 h 1077"/>
                  <a:gd name="T2" fmla="*/ 434 w 976"/>
                  <a:gd name="T3" fmla="*/ 14 h 1077"/>
                  <a:gd name="T4" fmla="*/ 436 w 976"/>
                  <a:gd name="T5" fmla="*/ 17 h 1077"/>
                  <a:gd name="T6" fmla="*/ 484 w 976"/>
                  <a:gd name="T7" fmla="*/ 93 h 1077"/>
                  <a:gd name="T8" fmla="*/ 493 w 976"/>
                  <a:gd name="T9" fmla="*/ 253 h 1077"/>
                  <a:gd name="T10" fmla="*/ 605 w 976"/>
                  <a:gd name="T11" fmla="*/ 311 h 1077"/>
                  <a:gd name="T12" fmla="*/ 690 w 976"/>
                  <a:gd name="T13" fmla="*/ 280 h 1077"/>
                  <a:gd name="T14" fmla="*/ 831 w 976"/>
                  <a:gd name="T15" fmla="*/ 408 h 1077"/>
                  <a:gd name="T16" fmla="*/ 976 w 976"/>
                  <a:gd name="T17" fmla="*/ 467 h 1077"/>
                  <a:gd name="T18" fmla="*/ 875 w 976"/>
                  <a:gd name="T19" fmla="*/ 598 h 1077"/>
                  <a:gd name="T20" fmla="*/ 785 w 976"/>
                  <a:gd name="T21" fmla="*/ 580 h 1077"/>
                  <a:gd name="T22" fmla="*/ 743 w 976"/>
                  <a:gd name="T23" fmla="*/ 614 h 1077"/>
                  <a:gd name="T24" fmla="*/ 749 w 976"/>
                  <a:gd name="T25" fmla="*/ 667 h 1077"/>
                  <a:gd name="T26" fmla="*/ 810 w 976"/>
                  <a:gd name="T27" fmla="*/ 681 h 1077"/>
                  <a:gd name="T28" fmla="*/ 707 w 976"/>
                  <a:gd name="T29" fmla="*/ 790 h 1077"/>
                  <a:gd name="T30" fmla="*/ 578 w 976"/>
                  <a:gd name="T31" fmla="*/ 749 h 1077"/>
                  <a:gd name="T32" fmla="*/ 560 w 976"/>
                  <a:gd name="T33" fmla="*/ 850 h 1077"/>
                  <a:gd name="T34" fmla="*/ 628 w 976"/>
                  <a:gd name="T35" fmla="*/ 884 h 1077"/>
                  <a:gd name="T36" fmla="*/ 449 w 976"/>
                  <a:gd name="T37" fmla="*/ 1077 h 1077"/>
                  <a:gd name="T38" fmla="*/ 420 w 976"/>
                  <a:gd name="T39" fmla="*/ 1066 h 1077"/>
                  <a:gd name="T40" fmla="*/ 386 w 976"/>
                  <a:gd name="T41" fmla="*/ 998 h 1077"/>
                  <a:gd name="T42" fmla="*/ 409 w 976"/>
                  <a:gd name="T43" fmla="*/ 942 h 1077"/>
                  <a:gd name="T44" fmla="*/ 373 w 976"/>
                  <a:gd name="T45" fmla="*/ 914 h 1077"/>
                  <a:gd name="T46" fmla="*/ 448 w 976"/>
                  <a:gd name="T47" fmla="*/ 793 h 1077"/>
                  <a:gd name="T48" fmla="*/ 390 w 976"/>
                  <a:gd name="T49" fmla="*/ 703 h 1077"/>
                  <a:gd name="T50" fmla="*/ 302 w 976"/>
                  <a:gd name="T51" fmla="*/ 724 h 1077"/>
                  <a:gd name="T52" fmla="*/ 347 w 976"/>
                  <a:gd name="T53" fmla="*/ 655 h 1077"/>
                  <a:gd name="T54" fmla="*/ 272 w 976"/>
                  <a:gd name="T55" fmla="*/ 728 h 1077"/>
                  <a:gd name="T56" fmla="*/ 277 w 976"/>
                  <a:gd name="T57" fmla="*/ 679 h 1077"/>
                  <a:gd name="T58" fmla="*/ 227 w 976"/>
                  <a:gd name="T59" fmla="*/ 683 h 1077"/>
                  <a:gd name="T60" fmla="*/ 154 w 976"/>
                  <a:gd name="T61" fmla="*/ 489 h 1077"/>
                  <a:gd name="T62" fmla="*/ 5 w 976"/>
                  <a:gd name="T63" fmla="*/ 305 h 1077"/>
                  <a:gd name="T64" fmla="*/ 0 w 976"/>
                  <a:gd name="T65" fmla="*/ 289 h 1077"/>
                  <a:gd name="T66" fmla="*/ 41 w 976"/>
                  <a:gd name="T67" fmla="*/ 254 h 1077"/>
                  <a:gd name="T68" fmla="*/ 336 w 976"/>
                  <a:gd name="T69" fmla="*/ 0 h 10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976" h="1077">
                    <a:moveTo>
                      <a:pt x="336" y="0"/>
                    </a:moveTo>
                    <a:lnTo>
                      <a:pt x="434" y="14"/>
                    </a:lnTo>
                    <a:lnTo>
                      <a:pt x="436" y="17"/>
                    </a:lnTo>
                    <a:lnTo>
                      <a:pt x="484" y="93"/>
                    </a:lnTo>
                    <a:lnTo>
                      <a:pt x="493" y="253"/>
                    </a:lnTo>
                    <a:lnTo>
                      <a:pt x="605" y="311"/>
                    </a:lnTo>
                    <a:lnTo>
                      <a:pt x="690" y="280"/>
                    </a:lnTo>
                    <a:lnTo>
                      <a:pt x="831" y="408"/>
                    </a:lnTo>
                    <a:lnTo>
                      <a:pt x="976" y="467"/>
                    </a:lnTo>
                    <a:lnTo>
                      <a:pt x="875" y="598"/>
                    </a:lnTo>
                    <a:lnTo>
                      <a:pt x="785" y="580"/>
                    </a:lnTo>
                    <a:lnTo>
                      <a:pt x="743" y="614"/>
                    </a:lnTo>
                    <a:lnTo>
                      <a:pt x="749" y="667"/>
                    </a:lnTo>
                    <a:lnTo>
                      <a:pt x="810" y="681"/>
                    </a:lnTo>
                    <a:lnTo>
                      <a:pt x="707" y="790"/>
                    </a:lnTo>
                    <a:lnTo>
                      <a:pt x="578" y="749"/>
                    </a:lnTo>
                    <a:lnTo>
                      <a:pt x="560" y="850"/>
                    </a:lnTo>
                    <a:lnTo>
                      <a:pt x="628" y="884"/>
                    </a:lnTo>
                    <a:lnTo>
                      <a:pt x="449" y="1077"/>
                    </a:lnTo>
                    <a:lnTo>
                      <a:pt x="420" y="1066"/>
                    </a:lnTo>
                    <a:lnTo>
                      <a:pt x="386" y="998"/>
                    </a:lnTo>
                    <a:lnTo>
                      <a:pt x="409" y="942"/>
                    </a:lnTo>
                    <a:lnTo>
                      <a:pt x="373" y="914"/>
                    </a:lnTo>
                    <a:lnTo>
                      <a:pt x="448" y="793"/>
                    </a:lnTo>
                    <a:lnTo>
                      <a:pt x="390" y="703"/>
                    </a:lnTo>
                    <a:lnTo>
                      <a:pt x="302" y="724"/>
                    </a:lnTo>
                    <a:lnTo>
                      <a:pt x="347" y="655"/>
                    </a:lnTo>
                    <a:lnTo>
                      <a:pt x="272" y="728"/>
                    </a:lnTo>
                    <a:lnTo>
                      <a:pt x="277" y="679"/>
                    </a:lnTo>
                    <a:lnTo>
                      <a:pt x="227" y="683"/>
                    </a:lnTo>
                    <a:lnTo>
                      <a:pt x="154" y="489"/>
                    </a:lnTo>
                    <a:lnTo>
                      <a:pt x="5" y="305"/>
                    </a:lnTo>
                    <a:lnTo>
                      <a:pt x="0" y="289"/>
                    </a:lnTo>
                    <a:lnTo>
                      <a:pt x="41" y="254"/>
                    </a:lnTo>
                    <a:lnTo>
                      <a:pt x="336" y="0"/>
                    </a:lnTo>
                    <a:close/>
                  </a:path>
                </a:pathLst>
              </a:custGeom>
              <a:solidFill>
                <a:srgbClr val="996633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95" name="Rectangle 194"/>
              <p:cNvSpPr>
                <a:spLocks noChangeArrowheads="1"/>
              </p:cNvSpPr>
              <p:nvPr/>
            </p:nvSpPr>
            <p:spPr bwMode="auto">
              <a:xfrm>
                <a:off x="7850" y="7507"/>
                <a:ext cx="406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Chatham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6" name="Freeform 195"/>
              <p:cNvSpPr>
                <a:spLocks/>
              </p:cNvSpPr>
              <p:nvPr/>
            </p:nvSpPr>
            <p:spPr bwMode="auto">
              <a:xfrm>
                <a:off x="5673" y="9521"/>
                <a:ext cx="936" cy="1508"/>
              </a:xfrm>
              <a:custGeom>
                <a:avLst/>
                <a:gdLst>
                  <a:gd name="T0" fmla="*/ 637 w 936"/>
                  <a:gd name="T1" fmla="*/ 0 h 1508"/>
                  <a:gd name="T2" fmla="*/ 820 w 936"/>
                  <a:gd name="T3" fmla="*/ 49 h 1508"/>
                  <a:gd name="T4" fmla="*/ 859 w 936"/>
                  <a:gd name="T5" fmla="*/ 58 h 1508"/>
                  <a:gd name="T6" fmla="*/ 865 w 936"/>
                  <a:gd name="T7" fmla="*/ 60 h 1508"/>
                  <a:gd name="T8" fmla="*/ 914 w 936"/>
                  <a:gd name="T9" fmla="*/ 82 h 1508"/>
                  <a:gd name="T10" fmla="*/ 891 w 936"/>
                  <a:gd name="T11" fmla="*/ 188 h 1508"/>
                  <a:gd name="T12" fmla="*/ 936 w 936"/>
                  <a:gd name="T13" fmla="*/ 242 h 1508"/>
                  <a:gd name="T14" fmla="*/ 894 w 936"/>
                  <a:gd name="T15" fmla="*/ 337 h 1508"/>
                  <a:gd name="T16" fmla="*/ 936 w 936"/>
                  <a:gd name="T17" fmla="*/ 349 h 1508"/>
                  <a:gd name="T18" fmla="*/ 914 w 936"/>
                  <a:gd name="T19" fmla="*/ 541 h 1508"/>
                  <a:gd name="T20" fmla="*/ 911 w 936"/>
                  <a:gd name="T21" fmla="*/ 543 h 1508"/>
                  <a:gd name="T22" fmla="*/ 834 w 936"/>
                  <a:gd name="T23" fmla="*/ 522 h 1508"/>
                  <a:gd name="T24" fmla="*/ 791 w 936"/>
                  <a:gd name="T25" fmla="*/ 625 h 1508"/>
                  <a:gd name="T26" fmla="*/ 715 w 936"/>
                  <a:gd name="T27" fmla="*/ 597 h 1508"/>
                  <a:gd name="T28" fmla="*/ 725 w 936"/>
                  <a:gd name="T29" fmla="*/ 657 h 1508"/>
                  <a:gd name="T30" fmla="*/ 675 w 936"/>
                  <a:gd name="T31" fmla="*/ 689 h 1508"/>
                  <a:gd name="T32" fmla="*/ 658 w 936"/>
                  <a:gd name="T33" fmla="*/ 883 h 1508"/>
                  <a:gd name="T34" fmla="*/ 735 w 936"/>
                  <a:gd name="T35" fmla="*/ 1076 h 1508"/>
                  <a:gd name="T36" fmla="*/ 660 w 936"/>
                  <a:gd name="T37" fmla="*/ 1497 h 1508"/>
                  <a:gd name="T38" fmla="*/ 453 w 936"/>
                  <a:gd name="T39" fmla="*/ 1508 h 1508"/>
                  <a:gd name="T40" fmla="*/ 403 w 936"/>
                  <a:gd name="T41" fmla="*/ 1464 h 1508"/>
                  <a:gd name="T42" fmla="*/ 388 w 936"/>
                  <a:gd name="T43" fmla="*/ 1241 h 1508"/>
                  <a:gd name="T44" fmla="*/ 327 w 936"/>
                  <a:gd name="T45" fmla="*/ 1131 h 1508"/>
                  <a:gd name="T46" fmla="*/ 365 w 936"/>
                  <a:gd name="T47" fmla="*/ 1069 h 1508"/>
                  <a:gd name="T48" fmla="*/ 364 w 936"/>
                  <a:gd name="T49" fmla="*/ 1065 h 1508"/>
                  <a:gd name="T50" fmla="*/ 480 w 936"/>
                  <a:gd name="T51" fmla="*/ 612 h 1508"/>
                  <a:gd name="T52" fmla="*/ 0 w 936"/>
                  <a:gd name="T53" fmla="*/ 590 h 1508"/>
                  <a:gd name="T54" fmla="*/ 8 w 936"/>
                  <a:gd name="T55" fmla="*/ 131 h 1508"/>
                  <a:gd name="T56" fmla="*/ 508 w 936"/>
                  <a:gd name="T57" fmla="*/ 136 h 1508"/>
                  <a:gd name="T58" fmla="*/ 511 w 936"/>
                  <a:gd name="T59" fmla="*/ 136 h 1508"/>
                  <a:gd name="T60" fmla="*/ 521 w 936"/>
                  <a:gd name="T61" fmla="*/ 136 h 1508"/>
                  <a:gd name="T62" fmla="*/ 602 w 936"/>
                  <a:gd name="T63" fmla="*/ 136 h 1508"/>
                  <a:gd name="T64" fmla="*/ 637 w 936"/>
                  <a:gd name="T65" fmla="*/ 0 h 1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936" h="1508">
                    <a:moveTo>
                      <a:pt x="637" y="0"/>
                    </a:moveTo>
                    <a:lnTo>
                      <a:pt x="820" y="49"/>
                    </a:lnTo>
                    <a:lnTo>
                      <a:pt x="859" y="58"/>
                    </a:lnTo>
                    <a:lnTo>
                      <a:pt x="865" y="60"/>
                    </a:lnTo>
                    <a:lnTo>
                      <a:pt x="914" y="82"/>
                    </a:lnTo>
                    <a:lnTo>
                      <a:pt x="891" y="188"/>
                    </a:lnTo>
                    <a:lnTo>
                      <a:pt x="936" y="242"/>
                    </a:lnTo>
                    <a:lnTo>
                      <a:pt x="894" y="337"/>
                    </a:lnTo>
                    <a:lnTo>
                      <a:pt x="936" y="349"/>
                    </a:lnTo>
                    <a:lnTo>
                      <a:pt x="914" y="541"/>
                    </a:lnTo>
                    <a:lnTo>
                      <a:pt x="911" y="543"/>
                    </a:lnTo>
                    <a:lnTo>
                      <a:pt x="834" y="522"/>
                    </a:lnTo>
                    <a:lnTo>
                      <a:pt x="791" y="625"/>
                    </a:lnTo>
                    <a:lnTo>
                      <a:pt x="715" y="597"/>
                    </a:lnTo>
                    <a:lnTo>
                      <a:pt x="725" y="657"/>
                    </a:lnTo>
                    <a:lnTo>
                      <a:pt x="675" y="689"/>
                    </a:lnTo>
                    <a:lnTo>
                      <a:pt x="658" y="883"/>
                    </a:lnTo>
                    <a:lnTo>
                      <a:pt x="735" y="1076"/>
                    </a:lnTo>
                    <a:lnTo>
                      <a:pt x="660" y="1497"/>
                    </a:lnTo>
                    <a:lnTo>
                      <a:pt x="453" y="1508"/>
                    </a:lnTo>
                    <a:lnTo>
                      <a:pt x="403" y="1464"/>
                    </a:lnTo>
                    <a:lnTo>
                      <a:pt x="388" y="1241"/>
                    </a:lnTo>
                    <a:lnTo>
                      <a:pt x="327" y="1131"/>
                    </a:lnTo>
                    <a:lnTo>
                      <a:pt x="365" y="1069"/>
                    </a:lnTo>
                    <a:lnTo>
                      <a:pt x="364" y="1065"/>
                    </a:lnTo>
                    <a:lnTo>
                      <a:pt x="480" y="612"/>
                    </a:lnTo>
                    <a:lnTo>
                      <a:pt x="0" y="590"/>
                    </a:lnTo>
                    <a:lnTo>
                      <a:pt x="8" y="131"/>
                    </a:lnTo>
                    <a:lnTo>
                      <a:pt x="508" y="136"/>
                    </a:lnTo>
                    <a:lnTo>
                      <a:pt x="511" y="136"/>
                    </a:lnTo>
                    <a:lnTo>
                      <a:pt x="521" y="136"/>
                    </a:lnTo>
                    <a:lnTo>
                      <a:pt x="602" y="136"/>
                    </a:lnTo>
                    <a:lnTo>
                      <a:pt x="637" y="0"/>
                    </a:lnTo>
                    <a:close/>
                  </a:path>
                </a:pathLst>
              </a:custGeom>
              <a:pattFill prst="wdUpDiag">
                <a:fgClr>
                  <a:srgbClr val="FFCC99"/>
                </a:fgClr>
                <a:bgClr>
                  <a:schemeClr val="bg1"/>
                </a:bgClr>
              </a:patt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97" name="Rectangle 196"/>
              <p:cNvSpPr>
                <a:spLocks noChangeArrowheads="1"/>
              </p:cNvSpPr>
              <p:nvPr/>
            </p:nvSpPr>
            <p:spPr bwMode="auto">
              <a:xfrm>
                <a:off x="5962" y="9873"/>
                <a:ext cx="378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Charlton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8" name="Freeform 197"/>
              <p:cNvSpPr>
                <a:spLocks/>
              </p:cNvSpPr>
              <p:nvPr/>
            </p:nvSpPr>
            <p:spPr bwMode="auto">
              <a:xfrm>
                <a:off x="634" y="1303"/>
                <a:ext cx="505" cy="463"/>
              </a:xfrm>
              <a:custGeom>
                <a:avLst/>
                <a:gdLst>
                  <a:gd name="T0" fmla="*/ 389 w 505"/>
                  <a:gd name="T1" fmla="*/ 2 h 463"/>
                  <a:gd name="T2" fmla="*/ 505 w 505"/>
                  <a:gd name="T3" fmla="*/ 0 h 463"/>
                  <a:gd name="T4" fmla="*/ 428 w 505"/>
                  <a:gd name="T5" fmla="*/ 164 h 463"/>
                  <a:gd name="T6" fmla="*/ 446 w 505"/>
                  <a:gd name="T7" fmla="*/ 230 h 463"/>
                  <a:gd name="T8" fmla="*/ 360 w 505"/>
                  <a:gd name="T9" fmla="*/ 261 h 463"/>
                  <a:gd name="T10" fmla="*/ 360 w 505"/>
                  <a:gd name="T11" fmla="*/ 354 h 463"/>
                  <a:gd name="T12" fmla="*/ 236 w 505"/>
                  <a:gd name="T13" fmla="*/ 353 h 463"/>
                  <a:gd name="T14" fmla="*/ 220 w 505"/>
                  <a:gd name="T15" fmla="*/ 429 h 463"/>
                  <a:gd name="T16" fmla="*/ 213 w 505"/>
                  <a:gd name="T17" fmla="*/ 463 h 463"/>
                  <a:gd name="T18" fmla="*/ 198 w 505"/>
                  <a:gd name="T19" fmla="*/ 462 h 463"/>
                  <a:gd name="T20" fmla="*/ 112 w 505"/>
                  <a:gd name="T21" fmla="*/ 447 h 463"/>
                  <a:gd name="T22" fmla="*/ 111 w 505"/>
                  <a:gd name="T23" fmla="*/ 280 h 463"/>
                  <a:gd name="T24" fmla="*/ 0 w 505"/>
                  <a:gd name="T25" fmla="*/ 281 h 463"/>
                  <a:gd name="T26" fmla="*/ 0 w 505"/>
                  <a:gd name="T27" fmla="*/ 6 h 463"/>
                  <a:gd name="T28" fmla="*/ 18 w 505"/>
                  <a:gd name="T29" fmla="*/ 6 h 463"/>
                  <a:gd name="T30" fmla="*/ 389 w 505"/>
                  <a:gd name="T31" fmla="*/ 2 h 4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505" h="463">
                    <a:moveTo>
                      <a:pt x="389" y="2"/>
                    </a:moveTo>
                    <a:lnTo>
                      <a:pt x="505" y="0"/>
                    </a:lnTo>
                    <a:lnTo>
                      <a:pt x="428" y="164"/>
                    </a:lnTo>
                    <a:lnTo>
                      <a:pt x="446" y="230"/>
                    </a:lnTo>
                    <a:lnTo>
                      <a:pt x="360" y="261"/>
                    </a:lnTo>
                    <a:lnTo>
                      <a:pt x="360" y="354"/>
                    </a:lnTo>
                    <a:lnTo>
                      <a:pt x="236" y="353"/>
                    </a:lnTo>
                    <a:lnTo>
                      <a:pt x="220" y="429"/>
                    </a:lnTo>
                    <a:lnTo>
                      <a:pt x="213" y="463"/>
                    </a:lnTo>
                    <a:lnTo>
                      <a:pt x="198" y="462"/>
                    </a:lnTo>
                    <a:lnTo>
                      <a:pt x="112" y="447"/>
                    </a:lnTo>
                    <a:lnTo>
                      <a:pt x="111" y="280"/>
                    </a:lnTo>
                    <a:lnTo>
                      <a:pt x="0" y="281"/>
                    </a:lnTo>
                    <a:lnTo>
                      <a:pt x="0" y="6"/>
                    </a:lnTo>
                    <a:lnTo>
                      <a:pt x="18" y="6"/>
                    </a:lnTo>
                    <a:lnTo>
                      <a:pt x="389" y="2"/>
                    </a:lnTo>
                    <a:close/>
                  </a:path>
                </a:pathLst>
              </a:custGeom>
              <a:pattFill prst="wdUpDiag">
                <a:fgClr>
                  <a:srgbClr val="FF0000"/>
                </a:fgClr>
                <a:bgClr>
                  <a:schemeClr val="bg1"/>
                </a:bgClr>
              </a:pattFill>
              <a:ln w="254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99" name="Rectangle 198"/>
              <p:cNvSpPr>
                <a:spLocks noChangeArrowheads="1"/>
              </p:cNvSpPr>
              <p:nvPr/>
            </p:nvSpPr>
            <p:spPr bwMode="auto">
              <a:xfrm>
                <a:off x="677" y="1415"/>
                <a:ext cx="373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Catoosa</a:t>
                </a:r>
                <a:endParaRPr lang="en-US" sz="1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00" name="Freeform 199"/>
              <p:cNvSpPr>
                <a:spLocks/>
              </p:cNvSpPr>
              <p:nvPr/>
            </p:nvSpPr>
            <p:spPr bwMode="auto">
              <a:xfrm>
                <a:off x="504" y="3773"/>
                <a:ext cx="938" cy="812"/>
              </a:xfrm>
              <a:custGeom>
                <a:avLst/>
                <a:gdLst>
                  <a:gd name="T0" fmla="*/ 515 w 938"/>
                  <a:gd name="T1" fmla="*/ 0 h 812"/>
                  <a:gd name="T2" fmla="*/ 532 w 938"/>
                  <a:gd name="T3" fmla="*/ 0 h 812"/>
                  <a:gd name="T4" fmla="*/ 592 w 938"/>
                  <a:gd name="T5" fmla="*/ 14 h 812"/>
                  <a:gd name="T6" fmla="*/ 744 w 938"/>
                  <a:gd name="T7" fmla="*/ 54 h 812"/>
                  <a:gd name="T8" fmla="*/ 774 w 938"/>
                  <a:gd name="T9" fmla="*/ 66 h 812"/>
                  <a:gd name="T10" fmla="*/ 774 w 938"/>
                  <a:gd name="T11" fmla="*/ 116 h 812"/>
                  <a:gd name="T12" fmla="*/ 766 w 938"/>
                  <a:gd name="T13" fmla="*/ 501 h 812"/>
                  <a:gd name="T14" fmla="*/ 937 w 938"/>
                  <a:gd name="T15" fmla="*/ 500 h 812"/>
                  <a:gd name="T16" fmla="*/ 938 w 938"/>
                  <a:gd name="T17" fmla="*/ 500 h 812"/>
                  <a:gd name="T18" fmla="*/ 936 w 938"/>
                  <a:gd name="T19" fmla="*/ 505 h 812"/>
                  <a:gd name="T20" fmla="*/ 896 w 938"/>
                  <a:gd name="T21" fmla="*/ 557 h 812"/>
                  <a:gd name="T22" fmla="*/ 927 w 938"/>
                  <a:gd name="T23" fmla="*/ 611 h 812"/>
                  <a:gd name="T24" fmla="*/ 866 w 938"/>
                  <a:gd name="T25" fmla="*/ 628 h 812"/>
                  <a:gd name="T26" fmla="*/ 864 w 938"/>
                  <a:gd name="T27" fmla="*/ 631 h 812"/>
                  <a:gd name="T28" fmla="*/ 863 w 938"/>
                  <a:gd name="T29" fmla="*/ 633 h 812"/>
                  <a:gd name="T30" fmla="*/ 714 w 938"/>
                  <a:gd name="T31" fmla="*/ 787 h 812"/>
                  <a:gd name="T32" fmla="*/ 628 w 938"/>
                  <a:gd name="T33" fmla="*/ 745 h 812"/>
                  <a:gd name="T34" fmla="*/ 575 w 938"/>
                  <a:gd name="T35" fmla="*/ 806 h 812"/>
                  <a:gd name="T36" fmla="*/ 572 w 938"/>
                  <a:gd name="T37" fmla="*/ 812 h 812"/>
                  <a:gd name="T38" fmla="*/ 457 w 938"/>
                  <a:gd name="T39" fmla="*/ 810 h 812"/>
                  <a:gd name="T40" fmla="*/ 79 w 938"/>
                  <a:gd name="T41" fmla="*/ 807 h 812"/>
                  <a:gd name="T42" fmla="*/ 77 w 938"/>
                  <a:gd name="T43" fmla="*/ 797 h 812"/>
                  <a:gd name="T44" fmla="*/ 13 w 938"/>
                  <a:gd name="T45" fmla="*/ 410 h 812"/>
                  <a:gd name="T46" fmla="*/ 0 w 938"/>
                  <a:gd name="T47" fmla="*/ 334 h 812"/>
                  <a:gd name="T48" fmla="*/ 509 w 938"/>
                  <a:gd name="T49" fmla="*/ 205 h 812"/>
                  <a:gd name="T50" fmla="*/ 515 w 938"/>
                  <a:gd name="T51" fmla="*/ 0 h 8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938" h="812">
                    <a:moveTo>
                      <a:pt x="515" y="0"/>
                    </a:moveTo>
                    <a:lnTo>
                      <a:pt x="532" y="0"/>
                    </a:lnTo>
                    <a:lnTo>
                      <a:pt x="592" y="14"/>
                    </a:lnTo>
                    <a:lnTo>
                      <a:pt x="744" y="54"/>
                    </a:lnTo>
                    <a:lnTo>
                      <a:pt x="774" y="66"/>
                    </a:lnTo>
                    <a:lnTo>
                      <a:pt x="774" y="116"/>
                    </a:lnTo>
                    <a:lnTo>
                      <a:pt x="766" y="501"/>
                    </a:lnTo>
                    <a:lnTo>
                      <a:pt x="937" y="500"/>
                    </a:lnTo>
                    <a:lnTo>
                      <a:pt x="938" y="500"/>
                    </a:lnTo>
                    <a:lnTo>
                      <a:pt x="936" y="505"/>
                    </a:lnTo>
                    <a:lnTo>
                      <a:pt x="896" y="557"/>
                    </a:lnTo>
                    <a:lnTo>
                      <a:pt x="927" y="611"/>
                    </a:lnTo>
                    <a:lnTo>
                      <a:pt x="866" y="628"/>
                    </a:lnTo>
                    <a:lnTo>
                      <a:pt x="864" y="631"/>
                    </a:lnTo>
                    <a:lnTo>
                      <a:pt x="863" y="633"/>
                    </a:lnTo>
                    <a:lnTo>
                      <a:pt x="714" y="787"/>
                    </a:lnTo>
                    <a:lnTo>
                      <a:pt x="628" y="745"/>
                    </a:lnTo>
                    <a:lnTo>
                      <a:pt x="575" y="806"/>
                    </a:lnTo>
                    <a:lnTo>
                      <a:pt x="572" y="812"/>
                    </a:lnTo>
                    <a:lnTo>
                      <a:pt x="457" y="810"/>
                    </a:lnTo>
                    <a:lnTo>
                      <a:pt x="79" y="807"/>
                    </a:lnTo>
                    <a:lnTo>
                      <a:pt x="77" y="797"/>
                    </a:lnTo>
                    <a:lnTo>
                      <a:pt x="13" y="410"/>
                    </a:lnTo>
                    <a:lnTo>
                      <a:pt x="0" y="334"/>
                    </a:lnTo>
                    <a:lnTo>
                      <a:pt x="509" y="205"/>
                    </a:lnTo>
                    <a:lnTo>
                      <a:pt x="515" y="0"/>
                    </a:lnTo>
                    <a:close/>
                  </a:path>
                </a:pathLst>
              </a:custGeom>
              <a:solidFill>
                <a:srgbClr val="FFFF00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01" name="Rectangle 200"/>
              <p:cNvSpPr>
                <a:spLocks noChangeArrowheads="1"/>
              </p:cNvSpPr>
              <p:nvPr/>
            </p:nvSpPr>
            <p:spPr bwMode="auto">
              <a:xfrm>
                <a:off x="721" y="4406"/>
                <a:ext cx="295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Carroll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02" name="Freeform 201"/>
              <p:cNvSpPr>
                <a:spLocks/>
              </p:cNvSpPr>
              <p:nvPr/>
            </p:nvSpPr>
            <p:spPr bwMode="auto">
              <a:xfrm>
                <a:off x="5967" y="6403"/>
                <a:ext cx="595" cy="612"/>
              </a:xfrm>
              <a:custGeom>
                <a:avLst/>
                <a:gdLst>
                  <a:gd name="T0" fmla="*/ 398 w 595"/>
                  <a:gd name="T1" fmla="*/ 45 h 612"/>
                  <a:gd name="T2" fmla="*/ 503 w 595"/>
                  <a:gd name="T3" fmla="*/ 98 h 612"/>
                  <a:gd name="T4" fmla="*/ 497 w 595"/>
                  <a:gd name="T5" fmla="*/ 190 h 612"/>
                  <a:gd name="T6" fmla="*/ 595 w 595"/>
                  <a:gd name="T7" fmla="*/ 305 h 612"/>
                  <a:gd name="T8" fmla="*/ 507 w 595"/>
                  <a:gd name="T9" fmla="*/ 607 h 612"/>
                  <a:gd name="T10" fmla="*/ 506 w 595"/>
                  <a:gd name="T11" fmla="*/ 612 h 612"/>
                  <a:gd name="T12" fmla="*/ 505 w 595"/>
                  <a:gd name="T13" fmla="*/ 611 h 612"/>
                  <a:gd name="T14" fmla="*/ 451 w 595"/>
                  <a:gd name="T15" fmla="*/ 596 h 612"/>
                  <a:gd name="T16" fmla="*/ 406 w 595"/>
                  <a:gd name="T17" fmla="*/ 591 h 612"/>
                  <a:gd name="T18" fmla="*/ 398 w 595"/>
                  <a:gd name="T19" fmla="*/ 589 h 612"/>
                  <a:gd name="T20" fmla="*/ 206 w 595"/>
                  <a:gd name="T21" fmla="*/ 545 h 612"/>
                  <a:gd name="T22" fmla="*/ 38 w 595"/>
                  <a:gd name="T23" fmla="*/ 507 h 612"/>
                  <a:gd name="T24" fmla="*/ 39 w 595"/>
                  <a:gd name="T25" fmla="*/ 504 h 612"/>
                  <a:gd name="T26" fmla="*/ 0 w 595"/>
                  <a:gd name="T27" fmla="*/ 438 h 612"/>
                  <a:gd name="T28" fmla="*/ 188 w 595"/>
                  <a:gd name="T29" fmla="*/ 83 h 612"/>
                  <a:gd name="T30" fmla="*/ 310 w 595"/>
                  <a:gd name="T31" fmla="*/ 0 h 612"/>
                  <a:gd name="T32" fmla="*/ 362 w 595"/>
                  <a:gd name="T33" fmla="*/ 27 h 612"/>
                  <a:gd name="T34" fmla="*/ 398 w 595"/>
                  <a:gd name="T35" fmla="*/ 45 h 6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595" h="612">
                    <a:moveTo>
                      <a:pt x="398" y="45"/>
                    </a:moveTo>
                    <a:lnTo>
                      <a:pt x="503" y="98"/>
                    </a:lnTo>
                    <a:lnTo>
                      <a:pt x="497" y="190"/>
                    </a:lnTo>
                    <a:lnTo>
                      <a:pt x="595" y="305"/>
                    </a:lnTo>
                    <a:lnTo>
                      <a:pt x="507" y="607"/>
                    </a:lnTo>
                    <a:lnTo>
                      <a:pt x="506" y="612"/>
                    </a:lnTo>
                    <a:lnTo>
                      <a:pt x="505" y="611"/>
                    </a:lnTo>
                    <a:lnTo>
                      <a:pt x="451" y="596"/>
                    </a:lnTo>
                    <a:lnTo>
                      <a:pt x="406" y="591"/>
                    </a:lnTo>
                    <a:lnTo>
                      <a:pt x="398" y="589"/>
                    </a:lnTo>
                    <a:lnTo>
                      <a:pt x="206" y="545"/>
                    </a:lnTo>
                    <a:lnTo>
                      <a:pt x="38" y="507"/>
                    </a:lnTo>
                    <a:lnTo>
                      <a:pt x="39" y="504"/>
                    </a:lnTo>
                    <a:lnTo>
                      <a:pt x="0" y="438"/>
                    </a:lnTo>
                    <a:lnTo>
                      <a:pt x="188" y="83"/>
                    </a:lnTo>
                    <a:lnTo>
                      <a:pt x="310" y="0"/>
                    </a:lnTo>
                    <a:lnTo>
                      <a:pt x="362" y="27"/>
                    </a:lnTo>
                    <a:lnTo>
                      <a:pt x="398" y="45"/>
                    </a:lnTo>
                    <a:close/>
                  </a:path>
                </a:pathLst>
              </a:custGeom>
              <a:solidFill>
                <a:srgbClr val="FFFF99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03" name="Rectangle 202"/>
              <p:cNvSpPr>
                <a:spLocks noChangeArrowheads="1"/>
              </p:cNvSpPr>
              <p:nvPr/>
            </p:nvSpPr>
            <p:spPr bwMode="auto">
              <a:xfrm>
                <a:off x="6110" y="6687"/>
                <a:ext cx="351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Candler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04" name="Freeform 203"/>
              <p:cNvSpPr>
                <a:spLocks/>
              </p:cNvSpPr>
              <p:nvPr/>
            </p:nvSpPr>
            <p:spPr bwMode="auto">
              <a:xfrm>
                <a:off x="6531" y="9305"/>
                <a:ext cx="943" cy="966"/>
              </a:xfrm>
              <a:custGeom>
                <a:avLst/>
                <a:gdLst>
                  <a:gd name="T0" fmla="*/ 300 w 943"/>
                  <a:gd name="T1" fmla="*/ 0 h 966"/>
                  <a:gd name="T2" fmla="*/ 305 w 943"/>
                  <a:gd name="T3" fmla="*/ 3 h 966"/>
                  <a:gd name="T4" fmla="*/ 307 w 943"/>
                  <a:gd name="T5" fmla="*/ 34 h 966"/>
                  <a:gd name="T6" fmla="*/ 536 w 943"/>
                  <a:gd name="T7" fmla="*/ 129 h 966"/>
                  <a:gd name="T8" fmla="*/ 662 w 943"/>
                  <a:gd name="T9" fmla="*/ 84 h 966"/>
                  <a:gd name="T10" fmla="*/ 644 w 943"/>
                  <a:gd name="T11" fmla="*/ 159 h 966"/>
                  <a:gd name="T12" fmla="*/ 801 w 943"/>
                  <a:gd name="T13" fmla="*/ 286 h 966"/>
                  <a:gd name="T14" fmla="*/ 859 w 943"/>
                  <a:gd name="T15" fmla="*/ 278 h 966"/>
                  <a:gd name="T16" fmla="*/ 873 w 943"/>
                  <a:gd name="T17" fmla="*/ 321 h 966"/>
                  <a:gd name="T18" fmla="*/ 858 w 943"/>
                  <a:gd name="T19" fmla="*/ 324 h 966"/>
                  <a:gd name="T20" fmla="*/ 783 w 943"/>
                  <a:gd name="T21" fmla="*/ 403 h 966"/>
                  <a:gd name="T22" fmla="*/ 901 w 943"/>
                  <a:gd name="T23" fmla="*/ 447 h 966"/>
                  <a:gd name="T24" fmla="*/ 934 w 943"/>
                  <a:gd name="T25" fmla="*/ 403 h 966"/>
                  <a:gd name="T26" fmla="*/ 943 w 943"/>
                  <a:gd name="T27" fmla="*/ 444 h 966"/>
                  <a:gd name="T28" fmla="*/ 843 w 943"/>
                  <a:gd name="T29" fmla="*/ 839 h 966"/>
                  <a:gd name="T30" fmla="*/ 871 w 943"/>
                  <a:gd name="T31" fmla="*/ 966 h 966"/>
                  <a:gd name="T32" fmla="*/ 382 w 943"/>
                  <a:gd name="T33" fmla="*/ 893 h 966"/>
                  <a:gd name="T34" fmla="*/ 57 w 943"/>
                  <a:gd name="T35" fmla="*/ 736 h 966"/>
                  <a:gd name="T36" fmla="*/ 55 w 943"/>
                  <a:gd name="T37" fmla="*/ 738 h 966"/>
                  <a:gd name="T38" fmla="*/ 77 w 943"/>
                  <a:gd name="T39" fmla="*/ 546 h 966"/>
                  <a:gd name="T40" fmla="*/ 35 w 943"/>
                  <a:gd name="T41" fmla="*/ 534 h 966"/>
                  <a:gd name="T42" fmla="*/ 77 w 943"/>
                  <a:gd name="T43" fmla="*/ 439 h 966"/>
                  <a:gd name="T44" fmla="*/ 32 w 943"/>
                  <a:gd name="T45" fmla="*/ 385 h 966"/>
                  <a:gd name="T46" fmla="*/ 55 w 943"/>
                  <a:gd name="T47" fmla="*/ 279 h 966"/>
                  <a:gd name="T48" fmla="*/ 6 w 943"/>
                  <a:gd name="T49" fmla="*/ 257 h 966"/>
                  <a:gd name="T50" fmla="*/ 0 w 943"/>
                  <a:gd name="T51" fmla="*/ 255 h 966"/>
                  <a:gd name="T52" fmla="*/ 5 w 943"/>
                  <a:gd name="T53" fmla="*/ 254 h 966"/>
                  <a:gd name="T54" fmla="*/ 34 w 943"/>
                  <a:gd name="T55" fmla="*/ 157 h 966"/>
                  <a:gd name="T56" fmla="*/ 169 w 943"/>
                  <a:gd name="T57" fmla="*/ 151 h 966"/>
                  <a:gd name="T58" fmla="*/ 262 w 943"/>
                  <a:gd name="T59" fmla="*/ 36 h 966"/>
                  <a:gd name="T60" fmla="*/ 300 w 943"/>
                  <a:gd name="T61" fmla="*/ 0 h 9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943" h="966">
                    <a:moveTo>
                      <a:pt x="300" y="0"/>
                    </a:moveTo>
                    <a:lnTo>
                      <a:pt x="305" y="3"/>
                    </a:lnTo>
                    <a:lnTo>
                      <a:pt x="307" y="34"/>
                    </a:lnTo>
                    <a:lnTo>
                      <a:pt x="536" y="129"/>
                    </a:lnTo>
                    <a:lnTo>
                      <a:pt x="662" y="84"/>
                    </a:lnTo>
                    <a:lnTo>
                      <a:pt x="644" y="159"/>
                    </a:lnTo>
                    <a:lnTo>
                      <a:pt x="801" y="286"/>
                    </a:lnTo>
                    <a:lnTo>
                      <a:pt x="859" y="278"/>
                    </a:lnTo>
                    <a:lnTo>
                      <a:pt x="873" y="321"/>
                    </a:lnTo>
                    <a:lnTo>
                      <a:pt x="858" y="324"/>
                    </a:lnTo>
                    <a:lnTo>
                      <a:pt x="783" y="403"/>
                    </a:lnTo>
                    <a:lnTo>
                      <a:pt x="901" y="447"/>
                    </a:lnTo>
                    <a:lnTo>
                      <a:pt x="934" y="403"/>
                    </a:lnTo>
                    <a:lnTo>
                      <a:pt x="943" y="444"/>
                    </a:lnTo>
                    <a:lnTo>
                      <a:pt x="843" y="839"/>
                    </a:lnTo>
                    <a:lnTo>
                      <a:pt x="871" y="966"/>
                    </a:lnTo>
                    <a:lnTo>
                      <a:pt x="382" y="893"/>
                    </a:lnTo>
                    <a:lnTo>
                      <a:pt x="57" y="736"/>
                    </a:lnTo>
                    <a:lnTo>
                      <a:pt x="55" y="738"/>
                    </a:lnTo>
                    <a:lnTo>
                      <a:pt x="77" y="546"/>
                    </a:lnTo>
                    <a:lnTo>
                      <a:pt x="35" y="534"/>
                    </a:lnTo>
                    <a:lnTo>
                      <a:pt x="77" y="439"/>
                    </a:lnTo>
                    <a:lnTo>
                      <a:pt x="32" y="385"/>
                    </a:lnTo>
                    <a:lnTo>
                      <a:pt x="55" y="279"/>
                    </a:lnTo>
                    <a:lnTo>
                      <a:pt x="6" y="257"/>
                    </a:lnTo>
                    <a:lnTo>
                      <a:pt x="0" y="255"/>
                    </a:lnTo>
                    <a:lnTo>
                      <a:pt x="5" y="254"/>
                    </a:lnTo>
                    <a:lnTo>
                      <a:pt x="34" y="157"/>
                    </a:lnTo>
                    <a:lnTo>
                      <a:pt x="169" y="151"/>
                    </a:lnTo>
                    <a:lnTo>
                      <a:pt x="262" y="36"/>
                    </a:lnTo>
                    <a:lnTo>
                      <a:pt x="300" y="0"/>
                    </a:lnTo>
                    <a:close/>
                  </a:path>
                </a:pathLst>
              </a:custGeom>
              <a:solidFill>
                <a:srgbClr val="996633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05" name="Rectangle 204"/>
              <p:cNvSpPr>
                <a:spLocks noChangeArrowheads="1"/>
              </p:cNvSpPr>
              <p:nvPr/>
            </p:nvSpPr>
            <p:spPr bwMode="auto">
              <a:xfrm>
                <a:off x="6837" y="9774"/>
                <a:ext cx="378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Camden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06" name="Freeform 205"/>
              <p:cNvSpPr>
                <a:spLocks/>
              </p:cNvSpPr>
              <p:nvPr/>
            </p:nvSpPr>
            <p:spPr bwMode="auto">
              <a:xfrm>
                <a:off x="1422" y="8340"/>
                <a:ext cx="722" cy="441"/>
              </a:xfrm>
              <a:custGeom>
                <a:avLst/>
                <a:gdLst>
                  <a:gd name="T0" fmla="*/ 326 w 722"/>
                  <a:gd name="T1" fmla="*/ 0 h 441"/>
                  <a:gd name="T2" fmla="*/ 466 w 722"/>
                  <a:gd name="T3" fmla="*/ 35 h 441"/>
                  <a:gd name="T4" fmla="*/ 485 w 722"/>
                  <a:gd name="T5" fmla="*/ 35 h 441"/>
                  <a:gd name="T6" fmla="*/ 655 w 722"/>
                  <a:gd name="T7" fmla="*/ 35 h 441"/>
                  <a:gd name="T8" fmla="*/ 655 w 722"/>
                  <a:gd name="T9" fmla="*/ 34 h 441"/>
                  <a:gd name="T10" fmla="*/ 656 w 722"/>
                  <a:gd name="T11" fmla="*/ 41 h 441"/>
                  <a:gd name="T12" fmla="*/ 647 w 722"/>
                  <a:gd name="T13" fmla="*/ 187 h 441"/>
                  <a:gd name="T14" fmla="*/ 722 w 722"/>
                  <a:gd name="T15" fmla="*/ 380 h 441"/>
                  <a:gd name="T16" fmla="*/ 691 w 722"/>
                  <a:gd name="T17" fmla="*/ 421 h 441"/>
                  <a:gd name="T18" fmla="*/ 691 w 722"/>
                  <a:gd name="T19" fmla="*/ 423 h 441"/>
                  <a:gd name="T20" fmla="*/ 659 w 722"/>
                  <a:gd name="T21" fmla="*/ 423 h 441"/>
                  <a:gd name="T22" fmla="*/ 681 w 722"/>
                  <a:gd name="T23" fmla="*/ 403 h 441"/>
                  <a:gd name="T24" fmla="*/ 640 w 722"/>
                  <a:gd name="T25" fmla="*/ 385 h 441"/>
                  <a:gd name="T26" fmla="*/ 583 w 722"/>
                  <a:gd name="T27" fmla="*/ 441 h 441"/>
                  <a:gd name="T28" fmla="*/ 453 w 722"/>
                  <a:gd name="T29" fmla="*/ 432 h 441"/>
                  <a:gd name="T30" fmla="*/ 323 w 722"/>
                  <a:gd name="T31" fmla="*/ 429 h 441"/>
                  <a:gd name="T32" fmla="*/ 309 w 722"/>
                  <a:gd name="T33" fmla="*/ 428 h 441"/>
                  <a:gd name="T34" fmla="*/ 55 w 722"/>
                  <a:gd name="T35" fmla="*/ 423 h 441"/>
                  <a:gd name="T36" fmla="*/ 42 w 722"/>
                  <a:gd name="T37" fmla="*/ 287 h 441"/>
                  <a:gd name="T38" fmla="*/ 1 w 722"/>
                  <a:gd name="T39" fmla="*/ 308 h 441"/>
                  <a:gd name="T40" fmla="*/ 0 w 722"/>
                  <a:gd name="T41" fmla="*/ 288 h 441"/>
                  <a:gd name="T42" fmla="*/ 0 w 722"/>
                  <a:gd name="T43" fmla="*/ 250 h 441"/>
                  <a:gd name="T44" fmla="*/ 37 w 722"/>
                  <a:gd name="T45" fmla="*/ 153 h 441"/>
                  <a:gd name="T46" fmla="*/ 3 w 722"/>
                  <a:gd name="T47" fmla="*/ 152 h 441"/>
                  <a:gd name="T48" fmla="*/ 4 w 722"/>
                  <a:gd name="T49" fmla="*/ 76 h 441"/>
                  <a:gd name="T50" fmla="*/ 4 w 722"/>
                  <a:gd name="T51" fmla="*/ 38 h 441"/>
                  <a:gd name="T52" fmla="*/ 74 w 722"/>
                  <a:gd name="T53" fmla="*/ 38 h 441"/>
                  <a:gd name="T54" fmla="*/ 290 w 722"/>
                  <a:gd name="T55" fmla="*/ 37 h 441"/>
                  <a:gd name="T56" fmla="*/ 326 w 722"/>
                  <a:gd name="T57" fmla="*/ 0 h 4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722" h="441">
                    <a:moveTo>
                      <a:pt x="326" y="0"/>
                    </a:moveTo>
                    <a:lnTo>
                      <a:pt x="466" y="35"/>
                    </a:lnTo>
                    <a:lnTo>
                      <a:pt x="485" y="35"/>
                    </a:lnTo>
                    <a:lnTo>
                      <a:pt x="655" y="35"/>
                    </a:lnTo>
                    <a:lnTo>
                      <a:pt x="655" y="34"/>
                    </a:lnTo>
                    <a:lnTo>
                      <a:pt x="656" y="41"/>
                    </a:lnTo>
                    <a:lnTo>
                      <a:pt x="647" y="187"/>
                    </a:lnTo>
                    <a:lnTo>
                      <a:pt x="722" y="380"/>
                    </a:lnTo>
                    <a:lnTo>
                      <a:pt x="691" y="421"/>
                    </a:lnTo>
                    <a:lnTo>
                      <a:pt x="691" y="423"/>
                    </a:lnTo>
                    <a:lnTo>
                      <a:pt x="659" y="423"/>
                    </a:lnTo>
                    <a:lnTo>
                      <a:pt x="681" y="403"/>
                    </a:lnTo>
                    <a:lnTo>
                      <a:pt x="640" y="385"/>
                    </a:lnTo>
                    <a:lnTo>
                      <a:pt x="583" y="441"/>
                    </a:lnTo>
                    <a:lnTo>
                      <a:pt x="453" y="432"/>
                    </a:lnTo>
                    <a:lnTo>
                      <a:pt x="323" y="429"/>
                    </a:lnTo>
                    <a:lnTo>
                      <a:pt x="309" y="428"/>
                    </a:lnTo>
                    <a:lnTo>
                      <a:pt x="55" y="423"/>
                    </a:lnTo>
                    <a:lnTo>
                      <a:pt x="42" y="287"/>
                    </a:lnTo>
                    <a:lnTo>
                      <a:pt x="1" y="308"/>
                    </a:lnTo>
                    <a:lnTo>
                      <a:pt x="0" y="288"/>
                    </a:lnTo>
                    <a:lnTo>
                      <a:pt x="0" y="250"/>
                    </a:lnTo>
                    <a:lnTo>
                      <a:pt x="37" y="153"/>
                    </a:lnTo>
                    <a:lnTo>
                      <a:pt x="3" y="152"/>
                    </a:lnTo>
                    <a:lnTo>
                      <a:pt x="4" y="76"/>
                    </a:lnTo>
                    <a:lnTo>
                      <a:pt x="4" y="38"/>
                    </a:lnTo>
                    <a:lnTo>
                      <a:pt x="74" y="38"/>
                    </a:lnTo>
                    <a:lnTo>
                      <a:pt x="290" y="37"/>
                    </a:lnTo>
                    <a:lnTo>
                      <a:pt x="326" y="0"/>
                    </a:lnTo>
                    <a:close/>
                  </a:path>
                </a:pathLst>
              </a:custGeom>
              <a:solidFill>
                <a:srgbClr val="CCFF66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07" name="Rectangle 206"/>
              <p:cNvSpPr>
                <a:spLocks noChangeArrowheads="1"/>
              </p:cNvSpPr>
              <p:nvPr/>
            </p:nvSpPr>
            <p:spPr bwMode="auto">
              <a:xfrm>
                <a:off x="1591" y="8495"/>
                <a:ext cx="373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Calhoun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08" name="Freeform 207"/>
              <p:cNvSpPr>
                <a:spLocks/>
              </p:cNvSpPr>
              <p:nvPr/>
            </p:nvSpPr>
            <p:spPr bwMode="auto">
              <a:xfrm>
                <a:off x="2656" y="4531"/>
                <a:ext cx="549" cy="569"/>
              </a:xfrm>
              <a:custGeom>
                <a:avLst/>
                <a:gdLst>
                  <a:gd name="T0" fmla="*/ 355 w 549"/>
                  <a:gd name="T1" fmla="*/ 0 h 569"/>
                  <a:gd name="T2" fmla="*/ 352 w 549"/>
                  <a:gd name="T3" fmla="*/ 10 h 569"/>
                  <a:gd name="T4" fmla="*/ 459 w 549"/>
                  <a:gd name="T5" fmla="*/ 169 h 569"/>
                  <a:gd name="T6" fmla="*/ 461 w 549"/>
                  <a:gd name="T7" fmla="*/ 174 h 569"/>
                  <a:gd name="T8" fmla="*/ 465 w 549"/>
                  <a:gd name="T9" fmla="*/ 181 h 569"/>
                  <a:gd name="T10" fmla="*/ 549 w 549"/>
                  <a:gd name="T11" fmla="*/ 433 h 569"/>
                  <a:gd name="T12" fmla="*/ 513 w 549"/>
                  <a:gd name="T13" fmla="*/ 505 h 569"/>
                  <a:gd name="T14" fmla="*/ 544 w 549"/>
                  <a:gd name="T15" fmla="*/ 554 h 569"/>
                  <a:gd name="T16" fmla="*/ 534 w 549"/>
                  <a:gd name="T17" fmla="*/ 569 h 569"/>
                  <a:gd name="T18" fmla="*/ 534 w 549"/>
                  <a:gd name="T19" fmla="*/ 569 h 569"/>
                  <a:gd name="T20" fmla="*/ 450 w 549"/>
                  <a:gd name="T21" fmla="*/ 524 h 569"/>
                  <a:gd name="T22" fmla="*/ 180 w 549"/>
                  <a:gd name="T23" fmla="*/ 522 h 569"/>
                  <a:gd name="T24" fmla="*/ 145 w 549"/>
                  <a:gd name="T25" fmla="*/ 522 h 569"/>
                  <a:gd name="T26" fmla="*/ 105 w 549"/>
                  <a:gd name="T27" fmla="*/ 522 h 569"/>
                  <a:gd name="T28" fmla="*/ 0 w 549"/>
                  <a:gd name="T29" fmla="*/ 522 h 569"/>
                  <a:gd name="T30" fmla="*/ 0 w 549"/>
                  <a:gd name="T31" fmla="*/ 497 h 569"/>
                  <a:gd name="T32" fmla="*/ 47 w 549"/>
                  <a:gd name="T33" fmla="*/ 330 h 569"/>
                  <a:gd name="T34" fmla="*/ 38 w 549"/>
                  <a:gd name="T35" fmla="*/ 321 h 569"/>
                  <a:gd name="T36" fmla="*/ 38 w 549"/>
                  <a:gd name="T37" fmla="*/ 314 h 569"/>
                  <a:gd name="T38" fmla="*/ 144 w 549"/>
                  <a:gd name="T39" fmla="*/ 262 h 569"/>
                  <a:gd name="T40" fmla="*/ 160 w 549"/>
                  <a:gd name="T41" fmla="*/ 195 h 569"/>
                  <a:gd name="T42" fmla="*/ 203 w 549"/>
                  <a:gd name="T43" fmla="*/ 195 h 569"/>
                  <a:gd name="T44" fmla="*/ 323 w 549"/>
                  <a:gd name="T45" fmla="*/ 29 h 569"/>
                  <a:gd name="T46" fmla="*/ 355 w 549"/>
                  <a:gd name="T47" fmla="*/ 0 h 5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549" h="569">
                    <a:moveTo>
                      <a:pt x="355" y="0"/>
                    </a:moveTo>
                    <a:lnTo>
                      <a:pt x="352" y="10"/>
                    </a:lnTo>
                    <a:lnTo>
                      <a:pt x="459" y="169"/>
                    </a:lnTo>
                    <a:lnTo>
                      <a:pt x="461" y="174"/>
                    </a:lnTo>
                    <a:lnTo>
                      <a:pt x="465" y="181"/>
                    </a:lnTo>
                    <a:lnTo>
                      <a:pt x="549" y="433"/>
                    </a:lnTo>
                    <a:lnTo>
                      <a:pt x="513" y="505"/>
                    </a:lnTo>
                    <a:lnTo>
                      <a:pt x="544" y="554"/>
                    </a:lnTo>
                    <a:lnTo>
                      <a:pt x="534" y="569"/>
                    </a:lnTo>
                    <a:lnTo>
                      <a:pt x="534" y="569"/>
                    </a:lnTo>
                    <a:lnTo>
                      <a:pt x="450" y="524"/>
                    </a:lnTo>
                    <a:lnTo>
                      <a:pt x="180" y="522"/>
                    </a:lnTo>
                    <a:lnTo>
                      <a:pt x="145" y="522"/>
                    </a:lnTo>
                    <a:lnTo>
                      <a:pt x="105" y="522"/>
                    </a:lnTo>
                    <a:lnTo>
                      <a:pt x="0" y="522"/>
                    </a:lnTo>
                    <a:lnTo>
                      <a:pt x="0" y="497"/>
                    </a:lnTo>
                    <a:lnTo>
                      <a:pt x="47" y="330"/>
                    </a:lnTo>
                    <a:lnTo>
                      <a:pt x="38" y="321"/>
                    </a:lnTo>
                    <a:lnTo>
                      <a:pt x="38" y="314"/>
                    </a:lnTo>
                    <a:lnTo>
                      <a:pt x="144" y="262"/>
                    </a:lnTo>
                    <a:lnTo>
                      <a:pt x="160" y="195"/>
                    </a:lnTo>
                    <a:lnTo>
                      <a:pt x="203" y="195"/>
                    </a:lnTo>
                    <a:lnTo>
                      <a:pt x="323" y="29"/>
                    </a:lnTo>
                    <a:lnTo>
                      <a:pt x="355" y="0"/>
                    </a:lnTo>
                    <a:close/>
                  </a:path>
                </a:pathLst>
              </a:custGeom>
              <a:pattFill prst="wdUpDiag">
                <a:fgClr>
                  <a:srgbClr val="009933"/>
                </a:fgClr>
                <a:bgClr>
                  <a:schemeClr val="bg1"/>
                </a:bgClr>
              </a:pattFill>
              <a:ln w="254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09" name="Rectangle 208"/>
              <p:cNvSpPr>
                <a:spLocks noChangeArrowheads="1"/>
              </p:cNvSpPr>
              <p:nvPr/>
            </p:nvSpPr>
            <p:spPr bwMode="auto">
              <a:xfrm>
                <a:off x="2824" y="4858"/>
                <a:ext cx="228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Butts</a:t>
                </a:r>
                <a:endParaRPr lang="en-US" sz="1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10" name="Freeform 209"/>
              <p:cNvSpPr>
                <a:spLocks/>
              </p:cNvSpPr>
              <p:nvPr/>
            </p:nvSpPr>
            <p:spPr bwMode="auto">
              <a:xfrm>
                <a:off x="5858" y="4864"/>
                <a:ext cx="1371" cy="1027"/>
              </a:xfrm>
              <a:custGeom>
                <a:avLst/>
                <a:gdLst>
                  <a:gd name="T0" fmla="*/ 228 w 1371"/>
                  <a:gd name="T1" fmla="*/ 0 h 1027"/>
                  <a:gd name="T2" fmla="*/ 315 w 1371"/>
                  <a:gd name="T3" fmla="*/ 30 h 1027"/>
                  <a:gd name="T4" fmla="*/ 387 w 1371"/>
                  <a:gd name="T5" fmla="*/ 130 h 1027"/>
                  <a:gd name="T6" fmla="*/ 454 w 1371"/>
                  <a:gd name="T7" fmla="*/ 106 h 1027"/>
                  <a:gd name="T8" fmla="*/ 598 w 1371"/>
                  <a:gd name="T9" fmla="*/ 138 h 1027"/>
                  <a:gd name="T10" fmla="*/ 739 w 1371"/>
                  <a:gd name="T11" fmla="*/ 66 h 1027"/>
                  <a:gd name="T12" fmla="*/ 822 w 1371"/>
                  <a:gd name="T13" fmla="*/ 95 h 1027"/>
                  <a:gd name="T14" fmla="*/ 832 w 1371"/>
                  <a:gd name="T15" fmla="*/ 107 h 1027"/>
                  <a:gd name="T16" fmla="*/ 905 w 1371"/>
                  <a:gd name="T17" fmla="*/ 171 h 1027"/>
                  <a:gd name="T18" fmla="*/ 969 w 1371"/>
                  <a:gd name="T19" fmla="*/ 158 h 1027"/>
                  <a:gd name="T20" fmla="*/ 980 w 1371"/>
                  <a:gd name="T21" fmla="*/ 280 h 1027"/>
                  <a:gd name="T22" fmla="*/ 1061 w 1371"/>
                  <a:gd name="T23" fmla="*/ 354 h 1027"/>
                  <a:gd name="T24" fmla="*/ 1242 w 1371"/>
                  <a:gd name="T25" fmla="*/ 415 h 1027"/>
                  <a:gd name="T26" fmla="*/ 1367 w 1371"/>
                  <a:gd name="T27" fmla="*/ 516 h 1027"/>
                  <a:gd name="T28" fmla="*/ 1371 w 1371"/>
                  <a:gd name="T29" fmla="*/ 520 h 1027"/>
                  <a:gd name="T30" fmla="*/ 1268 w 1371"/>
                  <a:gd name="T31" fmla="*/ 592 h 1027"/>
                  <a:gd name="T32" fmla="*/ 1051 w 1371"/>
                  <a:gd name="T33" fmla="*/ 748 h 1027"/>
                  <a:gd name="T34" fmla="*/ 972 w 1371"/>
                  <a:gd name="T35" fmla="*/ 805 h 1027"/>
                  <a:gd name="T36" fmla="*/ 964 w 1371"/>
                  <a:gd name="T37" fmla="*/ 800 h 1027"/>
                  <a:gd name="T38" fmla="*/ 812 w 1371"/>
                  <a:gd name="T39" fmla="*/ 712 h 1027"/>
                  <a:gd name="T40" fmla="*/ 637 w 1371"/>
                  <a:gd name="T41" fmla="*/ 775 h 1027"/>
                  <a:gd name="T42" fmla="*/ 416 w 1371"/>
                  <a:gd name="T43" fmla="*/ 790 h 1027"/>
                  <a:gd name="T44" fmla="*/ 341 w 1371"/>
                  <a:gd name="T45" fmla="*/ 859 h 1027"/>
                  <a:gd name="T46" fmla="*/ 298 w 1371"/>
                  <a:gd name="T47" fmla="*/ 993 h 1027"/>
                  <a:gd name="T48" fmla="*/ 303 w 1371"/>
                  <a:gd name="T49" fmla="*/ 1008 h 1027"/>
                  <a:gd name="T50" fmla="*/ 298 w 1371"/>
                  <a:gd name="T51" fmla="*/ 1004 h 1027"/>
                  <a:gd name="T52" fmla="*/ 180 w 1371"/>
                  <a:gd name="T53" fmla="*/ 1027 h 1027"/>
                  <a:gd name="T54" fmla="*/ 0 w 1371"/>
                  <a:gd name="T55" fmla="*/ 961 h 1027"/>
                  <a:gd name="T56" fmla="*/ 0 w 1371"/>
                  <a:gd name="T57" fmla="*/ 959 h 1027"/>
                  <a:gd name="T58" fmla="*/ 37 w 1371"/>
                  <a:gd name="T59" fmla="*/ 868 h 1027"/>
                  <a:gd name="T60" fmla="*/ 78 w 1371"/>
                  <a:gd name="T61" fmla="*/ 745 h 1027"/>
                  <a:gd name="T62" fmla="*/ 44 w 1371"/>
                  <a:gd name="T63" fmla="*/ 483 h 1027"/>
                  <a:gd name="T64" fmla="*/ 148 w 1371"/>
                  <a:gd name="T65" fmla="*/ 129 h 1027"/>
                  <a:gd name="T66" fmla="*/ 91 w 1371"/>
                  <a:gd name="T67" fmla="*/ 55 h 1027"/>
                  <a:gd name="T68" fmla="*/ 86 w 1371"/>
                  <a:gd name="T69" fmla="*/ 53 h 1027"/>
                  <a:gd name="T70" fmla="*/ 96 w 1371"/>
                  <a:gd name="T71" fmla="*/ 49 h 1027"/>
                  <a:gd name="T72" fmla="*/ 228 w 1371"/>
                  <a:gd name="T73" fmla="*/ 0 h 10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371" h="1027">
                    <a:moveTo>
                      <a:pt x="228" y="0"/>
                    </a:moveTo>
                    <a:lnTo>
                      <a:pt x="315" y="30"/>
                    </a:lnTo>
                    <a:lnTo>
                      <a:pt x="387" y="130"/>
                    </a:lnTo>
                    <a:lnTo>
                      <a:pt x="454" y="106"/>
                    </a:lnTo>
                    <a:lnTo>
                      <a:pt x="598" y="138"/>
                    </a:lnTo>
                    <a:lnTo>
                      <a:pt x="739" y="66"/>
                    </a:lnTo>
                    <a:lnTo>
                      <a:pt x="822" y="95"/>
                    </a:lnTo>
                    <a:lnTo>
                      <a:pt x="832" y="107"/>
                    </a:lnTo>
                    <a:lnTo>
                      <a:pt x="905" y="171"/>
                    </a:lnTo>
                    <a:lnTo>
                      <a:pt x="969" y="158"/>
                    </a:lnTo>
                    <a:lnTo>
                      <a:pt x="980" y="280"/>
                    </a:lnTo>
                    <a:lnTo>
                      <a:pt x="1061" y="354"/>
                    </a:lnTo>
                    <a:lnTo>
                      <a:pt x="1242" y="415"/>
                    </a:lnTo>
                    <a:lnTo>
                      <a:pt x="1367" y="516"/>
                    </a:lnTo>
                    <a:lnTo>
                      <a:pt x="1371" y="520"/>
                    </a:lnTo>
                    <a:lnTo>
                      <a:pt x="1268" y="592"/>
                    </a:lnTo>
                    <a:lnTo>
                      <a:pt x="1051" y="748"/>
                    </a:lnTo>
                    <a:lnTo>
                      <a:pt x="972" y="805"/>
                    </a:lnTo>
                    <a:lnTo>
                      <a:pt x="964" y="800"/>
                    </a:lnTo>
                    <a:lnTo>
                      <a:pt x="812" y="712"/>
                    </a:lnTo>
                    <a:lnTo>
                      <a:pt x="637" y="775"/>
                    </a:lnTo>
                    <a:lnTo>
                      <a:pt x="416" y="790"/>
                    </a:lnTo>
                    <a:lnTo>
                      <a:pt x="341" y="859"/>
                    </a:lnTo>
                    <a:lnTo>
                      <a:pt x="298" y="993"/>
                    </a:lnTo>
                    <a:lnTo>
                      <a:pt x="303" y="1008"/>
                    </a:lnTo>
                    <a:lnTo>
                      <a:pt x="298" y="1004"/>
                    </a:lnTo>
                    <a:lnTo>
                      <a:pt x="180" y="1027"/>
                    </a:lnTo>
                    <a:lnTo>
                      <a:pt x="0" y="961"/>
                    </a:lnTo>
                    <a:lnTo>
                      <a:pt x="0" y="959"/>
                    </a:lnTo>
                    <a:lnTo>
                      <a:pt x="37" y="868"/>
                    </a:lnTo>
                    <a:lnTo>
                      <a:pt x="78" y="745"/>
                    </a:lnTo>
                    <a:lnTo>
                      <a:pt x="44" y="483"/>
                    </a:lnTo>
                    <a:lnTo>
                      <a:pt x="148" y="129"/>
                    </a:lnTo>
                    <a:lnTo>
                      <a:pt x="91" y="55"/>
                    </a:lnTo>
                    <a:lnTo>
                      <a:pt x="86" y="53"/>
                    </a:lnTo>
                    <a:lnTo>
                      <a:pt x="96" y="49"/>
                    </a:lnTo>
                    <a:lnTo>
                      <a:pt x="228" y="0"/>
                    </a:lnTo>
                    <a:close/>
                  </a:path>
                </a:pathLst>
              </a:custGeom>
              <a:solidFill>
                <a:srgbClr val="FF6600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11" name="Rectangle 210"/>
              <p:cNvSpPr>
                <a:spLocks noChangeArrowheads="1"/>
              </p:cNvSpPr>
              <p:nvPr/>
            </p:nvSpPr>
            <p:spPr bwMode="auto">
              <a:xfrm>
                <a:off x="6244" y="5301"/>
                <a:ext cx="262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Burke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12" name="Freeform 211"/>
              <p:cNvSpPr>
                <a:spLocks/>
              </p:cNvSpPr>
              <p:nvPr/>
            </p:nvSpPr>
            <p:spPr bwMode="auto">
              <a:xfrm>
                <a:off x="6365" y="6207"/>
                <a:ext cx="1053" cy="1053"/>
              </a:xfrm>
              <a:custGeom>
                <a:avLst/>
                <a:gdLst>
                  <a:gd name="T0" fmla="*/ 356 w 1053"/>
                  <a:gd name="T1" fmla="*/ 0 h 1053"/>
                  <a:gd name="T2" fmla="*/ 603 w 1053"/>
                  <a:gd name="T3" fmla="*/ 225 h 1053"/>
                  <a:gd name="T4" fmla="*/ 840 w 1053"/>
                  <a:gd name="T5" fmla="*/ 333 h 1053"/>
                  <a:gd name="T6" fmla="*/ 855 w 1053"/>
                  <a:gd name="T7" fmla="*/ 344 h 1053"/>
                  <a:gd name="T8" fmla="*/ 855 w 1053"/>
                  <a:gd name="T9" fmla="*/ 349 h 1053"/>
                  <a:gd name="T10" fmla="*/ 892 w 1053"/>
                  <a:gd name="T11" fmla="*/ 427 h 1053"/>
                  <a:gd name="T12" fmla="*/ 878 w 1053"/>
                  <a:gd name="T13" fmla="*/ 545 h 1053"/>
                  <a:gd name="T14" fmla="*/ 999 w 1053"/>
                  <a:gd name="T15" fmla="*/ 682 h 1053"/>
                  <a:gd name="T16" fmla="*/ 1051 w 1053"/>
                  <a:gd name="T17" fmla="*/ 865 h 1053"/>
                  <a:gd name="T18" fmla="*/ 1053 w 1053"/>
                  <a:gd name="T19" fmla="*/ 866 h 1053"/>
                  <a:gd name="T20" fmla="*/ 904 w 1053"/>
                  <a:gd name="T21" fmla="*/ 913 h 1053"/>
                  <a:gd name="T22" fmla="*/ 531 w 1053"/>
                  <a:gd name="T23" fmla="*/ 1026 h 1053"/>
                  <a:gd name="T24" fmla="*/ 440 w 1053"/>
                  <a:gd name="T25" fmla="*/ 1053 h 1053"/>
                  <a:gd name="T26" fmla="*/ 441 w 1053"/>
                  <a:gd name="T27" fmla="*/ 1048 h 1053"/>
                  <a:gd name="T28" fmla="*/ 379 w 1053"/>
                  <a:gd name="T29" fmla="*/ 874 h 1053"/>
                  <a:gd name="T30" fmla="*/ 243 w 1053"/>
                  <a:gd name="T31" fmla="*/ 795 h 1053"/>
                  <a:gd name="T32" fmla="*/ 110 w 1053"/>
                  <a:gd name="T33" fmla="*/ 810 h 1053"/>
                  <a:gd name="T34" fmla="*/ 108 w 1053"/>
                  <a:gd name="T35" fmla="*/ 808 h 1053"/>
                  <a:gd name="T36" fmla="*/ 109 w 1053"/>
                  <a:gd name="T37" fmla="*/ 803 h 1053"/>
                  <a:gd name="T38" fmla="*/ 197 w 1053"/>
                  <a:gd name="T39" fmla="*/ 501 h 1053"/>
                  <a:gd name="T40" fmla="*/ 99 w 1053"/>
                  <a:gd name="T41" fmla="*/ 386 h 1053"/>
                  <a:gd name="T42" fmla="*/ 105 w 1053"/>
                  <a:gd name="T43" fmla="*/ 294 h 1053"/>
                  <a:gd name="T44" fmla="*/ 0 w 1053"/>
                  <a:gd name="T45" fmla="*/ 241 h 1053"/>
                  <a:gd name="T46" fmla="*/ 6 w 1053"/>
                  <a:gd name="T47" fmla="*/ 206 h 1053"/>
                  <a:gd name="T48" fmla="*/ 9 w 1053"/>
                  <a:gd name="T49" fmla="*/ 199 h 1053"/>
                  <a:gd name="T50" fmla="*/ 51 w 1053"/>
                  <a:gd name="T51" fmla="*/ 98 h 1053"/>
                  <a:gd name="T52" fmla="*/ 101 w 1053"/>
                  <a:gd name="T53" fmla="*/ 82 h 1053"/>
                  <a:gd name="T54" fmla="*/ 302 w 1053"/>
                  <a:gd name="T55" fmla="*/ 19 h 1053"/>
                  <a:gd name="T56" fmla="*/ 357 w 1053"/>
                  <a:gd name="T57" fmla="*/ 0 h 1053"/>
                  <a:gd name="T58" fmla="*/ 341 w 1053"/>
                  <a:gd name="T59" fmla="*/ 6 h 1053"/>
                  <a:gd name="T60" fmla="*/ 356 w 1053"/>
                  <a:gd name="T61" fmla="*/ 0 h 10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1053" h="1053">
                    <a:moveTo>
                      <a:pt x="356" y="0"/>
                    </a:moveTo>
                    <a:lnTo>
                      <a:pt x="603" y="225"/>
                    </a:lnTo>
                    <a:lnTo>
                      <a:pt x="840" y="333"/>
                    </a:lnTo>
                    <a:lnTo>
                      <a:pt x="855" y="344"/>
                    </a:lnTo>
                    <a:lnTo>
                      <a:pt x="855" y="349"/>
                    </a:lnTo>
                    <a:lnTo>
                      <a:pt x="892" y="427"/>
                    </a:lnTo>
                    <a:lnTo>
                      <a:pt x="878" y="545"/>
                    </a:lnTo>
                    <a:lnTo>
                      <a:pt x="999" y="682"/>
                    </a:lnTo>
                    <a:lnTo>
                      <a:pt x="1051" y="865"/>
                    </a:lnTo>
                    <a:lnTo>
                      <a:pt x="1053" y="866"/>
                    </a:lnTo>
                    <a:lnTo>
                      <a:pt x="904" y="913"/>
                    </a:lnTo>
                    <a:lnTo>
                      <a:pt x="531" y="1026"/>
                    </a:lnTo>
                    <a:lnTo>
                      <a:pt x="440" y="1053"/>
                    </a:lnTo>
                    <a:lnTo>
                      <a:pt x="441" y="1048"/>
                    </a:lnTo>
                    <a:lnTo>
                      <a:pt x="379" y="874"/>
                    </a:lnTo>
                    <a:lnTo>
                      <a:pt x="243" y="795"/>
                    </a:lnTo>
                    <a:lnTo>
                      <a:pt x="110" y="810"/>
                    </a:lnTo>
                    <a:lnTo>
                      <a:pt x="108" y="808"/>
                    </a:lnTo>
                    <a:lnTo>
                      <a:pt x="109" y="803"/>
                    </a:lnTo>
                    <a:lnTo>
                      <a:pt x="197" y="501"/>
                    </a:lnTo>
                    <a:lnTo>
                      <a:pt x="99" y="386"/>
                    </a:lnTo>
                    <a:lnTo>
                      <a:pt x="105" y="294"/>
                    </a:lnTo>
                    <a:lnTo>
                      <a:pt x="0" y="241"/>
                    </a:lnTo>
                    <a:lnTo>
                      <a:pt x="6" y="206"/>
                    </a:lnTo>
                    <a:lnTo>
                      <a:pt x="9" y="199"/>
                    </a:lnTo>
                    <a:lnTo>
                      <a:pt x="51" y="98"/>
                    </a:lnTo>
                    <a:lnTo>
                      <a:pt x="101" y="82"/>
                    </a:lnTo>
                    <a:lnTo>
                      <a:pt x="302" y="19"/>
                    </a:lnTo>
                    <a:lnTo>
                      <a:pt x="357" y="0"/>
                    </a:lnTo>
                    <a:lnTo>
                      <a:pt x="341" y="6"/>
                    </a:lnTo>
                    <a:lnTo>
                      <a:pt x="356" y="0"/>
                    </a:lnTo>
                    <a:close/>
                  </a:path>
                </a:pathLst>
              </a:custGeom>
              <a:solidFill>
                <a:srgbClr val="FFFF99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13" name="Rectangle 212"/>
              <p:cNvSpPr>
                <a:spLocks noChangeArrowheads="1"/>
              </p:cNvSpPr>
              <p:nvPr/>
            </p:nvSpPr>
            <p:spPr bwMode="auto">
              <a:xfrm>
                <a:off x="6700" y="6722"/>
                <a:ext cx="328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Bulloch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14" name="Freeform 213"/>
              <p:cNvSpPr>
                <a:spLocks/>
              </p:cNvSpPr>
              <p:nvPr/>
            </p:nvSpPr>
            <p:spPr bwMode="auto">
              <a:xfrm>
                <a:off x="6805" y="7073"/>
                <a:ext cx="1139" cy="1082"/>
              </a:xfrm>
              <a:custGeom>
                <a:avLst/>
                <a:gdLst>
                  <a:gd name="T0" fmla="*/ 619 w 1139"/>
                  <a:gd name="T1" fmla="*/ 8 h 1082"/>
                  <a:gd name="T2" fmla="*/ 691 w 1139"/>
                  <a:gd name="T3" fmla="*/ 296 h 1082"/>
                  <a:gd name="T4" fmla="*/ 691 w 1139"/>
                  <a:gd name="T5" fmla="*/ 305 h 1082"/>
                  <a:gd name="T6" fmla="*/ 696 w 1139"/>
                  <a:gd name="T7" fmla="*/ 321 h 1082"/>
                  <a:gd name="T8" fmla="*/ 845 w 1139"/>
                  <a:gd name="T9" fmla="*/ 505 h 1082"/>
                  <a:gd name="T10" fmla="*/ 918 w 1139"/>
                  <a:gd name="T11" fmla="*/ 699 h 1082"/>
                  <a:gd name="T12" fmla="*/ 968 w 1139"/>
                  <a:gd name="T13" fmla="*/ 695 h 1082"/>
                  <a:gd name="T14" fmla="*/ 963 w 1139"/>
                  <a:gd name="T15" fmla="*/ 744 h 1082"/>
                  <a:gd name="T16" fmla="*/ 1038 w 1139"/>
                  <a:gd name="T17" fmla="*/ 671 h 1082"/>
                  <a:gd name="T18" fmla="*/ 993 w 1139"/>
                  <a:gd name="T19" fmla="*/ 740 h 1082"/>
                  <a:gd name="T20" fmla="*/ 1081 w 1139"/>
                  <a:gd name="T21" fmla="*/ 719 h 1082"/>
                  <a:gd name="T22" fmla="*/ 1139 w 1139"/>
                  <a:gd name="T23" fmla="*/ 809 h 1082"/>
                  <a:gd name="T24" fmla="*/ 1064 w 1139"/>
                  <a:gd name="T25" fmla="*/ 930 h 1082"/>
                  <a:gd name="T26" fmla="*/ 1100 w 1139"/>
                  <a:gd name="T27" fmla="*/ 958 h 1082"/>
                  <a:gd name="T28" fmla="*/ 1077 w 1139"/>
                  <a:gd name="T29" fmla="*/ 1014 h 1082"/>
                  <a:gd name="T30" fmla="*/ 1111 w 1139"/>
                  <a:gd name="T31" fmla="*/ 1082 h 1082"/>
                  <a:gd name="T32" fmla="*/ 1100 w 1139"/>
                  <a:gd name="T33" fmla="*/ 1078 h 1082"/>
                  <a:gd name="T34" fmla="*/ 1043 w 1139"/>
                  <a:gd name="T35" fmla="*/ 1067 h 1082"/>
                  <a:gd name="T36" fmla="*/ 1033 w 1139"/>
                  <a:gd name="T37" fmla="*/ 1082 h 1082"/>
                  <a:gd name="T38" fmla="*/ 915 w 1139"/>
                  <a:gd name="T39" fmla="*/ 1017 h 1082"/>
                  <a:gd name="T40" fmla="*/ 900 w 1139"/>
                  <a:gd name="T41" fmla="*/ 942 h 1082"/>
                  <a:gd name="T42" fmla="*/ 834 w 1139"/>
                  <a:gd name="T43" fmla="*/ 948 h 1082"/>
                  <a:gd name="T44" fmla="*/ 799 w 1139"/>
                  <a:gd name="T45" fmla="*/ 845 h 1082"/>
                  <a:gd name="T46" fmla="*/ 754 w 1139"/>
                  <a:gd name="T47" fmla="*/ 895 h 1082"/>
                  <a:gd name="T48" fmla="*/ 663 w 1139"/>
                  <a:gd name="T49" fmla="*/ 623 h 1082"/>
                  <a:gd name="T50" fmla="*/ 563 w 1139"/>
                  <a:gd name="T51" fmla="*/ 611 h 1082"/>
                  <a:gd name="T52" fmla="*/ 535 w 1139"/>
                  <a:gd name="T53" fmla="*/ 562 h 1082"/>
                  <a:gd name="T54" fmla="*/ 460 w 1139"/>
                  <a:gd name="T55" fmla="*/ 592 h 1082"/>
                  <a:gd name="T56" fmla="*/ 335 w 1139"/>
                  <a:gd name="T57" fmla="*/ 564 h 1082"/>
                  <a:gd name="T58" fmla="*/ 287 w 1139"/>
                  <a:gd name="T59" fmla="*/ 438 h 1082"/>
                  <a:gd name="T60" fmla="*/ 136 w 1139"/>
                  <a:gd name="T61" fmla="*/ 320 h 1082"/>
                  <a:gd name="T62" fmla="*/ 133 w 1139"/>
                  <a:gd name="T63" fmla="*/ 319 h 1082"/>
                  <a:gd name="T64" fmla="*/ 117 w 1139"/>
                  <a:gd name="T65" fmla="*/ 319 h 1082"/>
                  <a:gd name="T66" fmla="*/ 112 w 1139"/>
                  <a:gd name="T67" fmla="*/ 319 h 1082"/>
                  <a:gd name="T68" fmla="*/ 105 w 1139"/>
                  <a:gd name="T69" fmla="*/ 316 h 1082"/>
                  <a:gd name="T70" fmla="*/ 44 w 1139"/>
                  <a:gd name="T71" fmla="*/ 286 h 1082"/>
                  <a:gd name="T72" fmla="*/ 0 w 1139"/>
                  <a:gd name="T73" fmla="*/ 196 h 1082"/>
                  <a:gd name="T74" fmla="*/ 0 w 1139"/>
                  <a:gd name="T75" fmla="*/ 187 h 1082"/>
                  <a:gd name="T76" fmla="*/ 91 w 1139"/>
                  <a:gd name="T77" fmla="*/ 160 h 1082"/>
                  <a:gd name="T78" fmla="*/ 464 w 1139"/>
                  <a:gd name="T79" fmla="*/ 47 h 1082"/>
                  <a:gd name="T80" fmla="*/ 613 w 1139"/>
                  <a:gd name="T81" fmla="*/ 0 h 1082"/>
                  <a:gd name="T82" fmla="*/ 619 w 1139"/>
                  <a:gd name="T83" fmla="*/ 8 h 10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139" h="1082">
                    <a:moveTo>
                      <a:pt x="619" y="8"/>
                    </a:moveTo>
                    <a:lnTo>
                      <a:pt x="691" y="296"/>
                    </a:lnTo>
                    <a:lnTo>
                      <a:pt x="691" y="305"/>
                    </a:lnTo>
                    <a:lnTo>
                      <a:pt x="696" y="321"/>
                    </a:lnTo>
                    <a:lnTo>
                      <a:pt x="845" y="505"/>
                    </a:lnTo>
                    <a:lnTo>
                      <a:pt x="918" y="699"/>
                    </a:lnTo>
                    <a:lnTo>
                      <a:pt x="968" y="695"/>
                    </a:lnTo>
                    <a:lnTo>
                      <a:pt x="963" y="744"/>
                    </a:lnTo>
                    <a:lnTo>
                      <a:pt x="1038" y="671"/>
                    </a:lnTo>
                    <a:lnTo>
                      <a:pt x="993" y="740"/>
                    </a:lnTo>
                    <a:lnTo>
                      <a:pt x="1081" y="719"/>
                    </a:lnTo>
                    <a:lnTo>
                      <a:pt x="1139" y="809"/>
                    </a:lnTo>
                    <a:lnTo>
                      <a:pt x="1064" y="930"/>
                    </a:lnTo>
                    <a:lnTo>
                      <a:pt x="1100" y="958"/>
                    </a:lnTo>
                    <a:lnTo>
                      <a:pt x="1077" y="1014"/>
                    </a:lnTo>
                    <a:lnTo>
                      <a:pt x="1111" y="1082"/>
                    </a:lnTo>
                    <a:lnTo>
                      <a:pt x="1100" y="1078"/>
                    </a:lnTo>
                    <a:lnTo>
                      <a:pt x="1043" y="1067"/>
                    </a:lnTo>
                    <a:lnTo>
                      <a:pt x="1033" y="1082"/>
                    </a:lnTo>
                    <a:lnTo>
                      <a:pt x="915" y="1017"/>
                    </a:lnTo>
                    <a:lnTo>
                      <a:pt x="900" y="942"/>
                    </a:lnTo>
                    <a:lnTo>
                      <a:pt x="834" y="948"/>
                    </a:lnTo>
                    <a:lnTo>
                      <a:pt x="799" y="845"/>
                    </a:lnTo>
                    <a:lnTo>
                      <a:pt x="754" y="895"/>
                    </a:lnTo>
                    <a:lnTo>
                      <a:pt x="663" y="623"/>
                    </a:lnTo>
                    <a:lnTo>
                      <a:pt x="563" y="611"/>
                    </a:lnTo>
                    <a:lnTo>
                      <a:pt x="535" y="562"/>
                    </a:lnTo>
                    <a:lnTo>
                      <a:pt x="460" y="592"/>
                    </a:lnTo>
                    <a:lnTo>
                      <a:pt x="335" y="564"/>
                    </a:lnTo>
                    <a:lnTo>
                      <a:pt x="287" y="438"/>
                    </a:lnTo>
                    <a:lnTo>
                      <a:pt x="136" y="320"/>
                    </a:lnTo>
                    <a:lnTo>
                      <a:pt x="133" y="319"/>
                    </a:lnTo>
                    <a:lnTo>
                      <a:pt x="117" y="319"/>
                    </a:lnTo>
                    <a:lnTo>
                      <a:pt x="112" y="319"/>
                    </a:lnTo>
                    <a:lnTo>
                      <a:pt x="105" y="316"/>
                    </a:lnTo>
                    <a:lnTo>
                      <a:pt x="44" y="286"/>
                    </a:lnTo>
                    <a:lnTo>
                      <a:pt x="0" y="196"/>
                    </a:lnTo>
                    <a:lnTo>
                      <a:pt x="0" y="187"/>
                    </a:lnTo>
                    <a:lnTo>
                      <a:pt x="91" y="160"/>
                    </a:lnTo>
                    <a:lnTo>
                      <a:pt x="464" y="47"/>
                    </a:lnTo>
                    <a:lnTo>
                      <a:pt x="613" y="0"/>
                    </a:lnTo>
                    <a:lnTo>
                      <a:pt x="619" y="8"/>
                    </a:lnTo>
                    <a:close/>
                  </a:path>
                </a:pathLst>
              </a:custGeom>
              <a:pattFill prst="wdUpDiag">
                <a:fgClr>
                  <a:srgbClr val="996633"/>
                </a:fgClr>
                <a:bgClr>
                  <a:schemeClr val="bg1"/>
                </a:bgClr>
              </a:pattFill>
              <a:ln w="254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15" name="Rectangle 214"/>
              <p:cNvSpPr>
                <a:spLocks noChangeArrowheads="1"/>
              </p:cNvSpPr>
              <p:nvPr/>
            </p:nvSpPr>
            <p:spPr bwMode="auto">
              <a:xfrm>
                <a:off x="7273" y="7494"/>
                <a:ext cx="262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Bryan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16" name="Freeform 215"/>
              <p:cNvSpPr>
                <a:spLocks/>
              </p:cNvSpPr>
              <p:nvPr/>
            </p:nvSpPr>
            <p:spPr bwMode="auto">
              <a:xfrm>
                <a:off x="3329" y="9515"/>
                <a:ext cx="703" cy="927"/>
              </a:xfrm>
              <a:custGeom>
                <a:avLst/>
                <a:gdLst>
                  <a:gd name="T0" fmla="*/ 342 w 703"/>
                  <a:gd name="T1" fmla="*/ 50 h 927"/>
                  <a:gd name="T2" fmla="*/ 465 w 703"/>
                  <a:gd name="T3" fmla="*/ 96 h 927"/>
                  <a:gd name="T4" fmla="*/ 475 w 703"/>
                  <a:gd name="T5" fmla="*/ 98 h 927"/>
                  <a:gd name="T6" fmla="*/ 473 w 703"/>
                  <a:gd name="T7" fmla="*/ 100 h 927"/>
                  <a:gd name="T8" fmla="*/ 557 w 703"/>
                  <a:gd name="T9" fmla="*/ 273 h 927"/>
                  <a:gd name="T10" fmla="*/ 537 w 703"/>
                  <a:gd name="T11" fmla="*/ 365 h 927"/>
                  <a:gd name="T12" fmla="*/ 661 w 703"/>
                  <a:gd name="T13" fmla="*/ 407 h 927"/>
                  <a:gd name="T14" fmla="*/ 703 w 703"/>
                  <a:gd name="T15" fmla="*/ 473 h 927"/>
                  <a:gd name="T16" fmla="*/ 520 w 703"/>
                  <a:gd name="T17" fmla="*/ 548 h 927"/>
                  <a:gd name="T18" fmla="*/ 513 w 703"/>
                  <a:gd name="T19" fmla="*/ 648 h 927"/>
                  <a:gd name="T20" fmla="*/ 459 w 703"/>
                  <a:gd name="T21" fmla="*/ 685 h 927"/>
                  <a:gd name="T22" fmla="*/ 538 w 703"/>
                  <a:gd name="T23" fmla="*/ 819 h 927"/>
                  <a:gd name="T24" fmla="*/ 674 w 703"/>
                  <a:gd name="T25" fmla="*/ 882 h 927"/>
                  <a:gd name="T26" fmla="*/ 685 w 703"/>
                  <a:gd name="T27" fmla="*/ 927 h 927"/>
                  <a:gd name="T28" fmla="*/ 645 w 703"/>
                  <a:gd name="T29" fmla="*/ 924 h 927"/>
                  <a:gd name="T30" fmla="*/ 119 w 703"/>
                  <a:gd name="T31" fmla="*/ 890 h 927"/>
                  <a:gd name="T32" fmla="*/ 0 w 703"/>
                  <a:gd name="T33" fmla="*/ 883 h 927"/>
                  <a:gd name="T34" fmla="*/ 13 w 703"/>
                  <a:gd name="T35" fmla="*/ 97 h 927"/>
                  <a:gd name="T36" fmla="*/ 13 w 703"/>
                  <a:gd name="T37" fmla="*/ 86 h 927"/>
                  <a:gd name="T38" fmla="*/ 52 w 703"/>
                  <a:gd name="T39" fmla="*/ 87 h 927"/>
                  <a:gd name="T40" fmla="*/ 301 w 703"/>
                  <a:gd name="T41" fmla="*/ 94 h 927"/>
                  <a:gd name="T42" fmla="*/ 301 w 703"/>
                  <a:gd name="T43" fmla="*/ 29 h 927"/>
                  <a:gd name="T44" fmla="*/ 299 w 703"/>
                  <a:gd name="T45" fmla="*/ 1 h 927"/>
                  <a:gd name="T46" fmla="*/ 299 w 703"/>
                  <a:gd name="T47" fmla="*/ 0 h 927"/>
                  <a:gd name="T48" fmla="*/ 342 w 703"/>
                  <a:gd name="T49" fmla="*/ 50 h 9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703" h="927">
                    <a:moveTo>
                      <a:pt x="342" y="50"/>
                    </a:moveTo>
                    <a:lnTo>
                      <a:pt x="465" y="96"/>
                    </a:lnTo>
                    <a:lnTo>
                      <a:pt x="475" y="98"/>
                    </a:lnTo>
                    <a:lnTo>
                      <a:pt x="473" y="100"/>
                    </a:lnTo>
                    <a:lnTo>
                      <a:pt x="557" y="273"/>
                    </a:lnTo>
                    <a:lnTo>
                      <a:pt x="537" y="365"/>
                    </a:lnTo>
                    <a:lnTo>
                      <a:pt x="661" y="407"/>
                    </a:lnTo>
                    <a:lnTo>
                      <a:pt x="703" y="473"/>
                    </a:lnTo>
                    <a:lnTo>
                      <a:pt x="520" y="548"/>
                    </a:lnTo>
                    <a:lnTo>
                      <a:pt x="513" y="648"/>
                    </a:lnTo>
                    <a:lnTo>
                      <a:pt x="459" y="685"/>
                    </a:lnTo>
                    <a:lnTo>
                      <a:pt x="538" y="819"/>
                    </a:lnTo>
                    <a:lnTo>
                      <a:pt x="674" y="882"/>
                    </a:lnTo>
                    <a:lnTo>
                      <a:pt x="685" y="927"/>
                    </a:lnTo>
                    <a:lnTo>
                      <a:pt x="645" y="924"/>
                    </a:lnTo>
                    <a:lnTo>
                      <a:pt x="119" y="890"/>
                    </a:lnTo>
                    <a:lnTo>
                      <a:pt x="0" y="883"/>
                    </a:lnTo>
                    <a:lnTo>
                      <a:pt x="13" y="97"/>
                    </a:lnTo>
                    <a:lnTo>
                      <a:pt x="13" y="86"/>
                    </a:lnTo>
                    <a:lnTo>
                      <a:pt x="52" y="87"/>
                    </a:lnTo>
                    <a:lnTo>
                      <a:pt x="301" y="94"/>
                    </a:lnTo>
                    <a:lnTo>
                      <a:pt x="301" y="29"/>
                    </a:lnTo>
                    <a:lnTo>
                      <a:pt x="299" y="1"/>
                    </a:lnTo>
                    <a:lnTo>
                      <a:pt x="299" y="0"/>
                    </a:lnTo>
                    <a:lnTo>
                      <a:pt x="342" y="50"/>
                    </a:lnTo>
                    <a:close/>
                  </a:path>
                </a:pathLst>
              </a:custGeom>
              <a:solidFill>
                <a:srgbClr val="CCCCCC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17" name="Rectangle 216"/>
              <p:cNvSpPr>
                <a:spLocks noChangeArrowheads="1"/>
              </p:cNvSpPr>
              <p:nvPr/>
            </p:nvSpPr>
            <p:spPr bwMode="auto">
              <a:xfrm>
                <a:off x="3478" y="9902"/>
                <a:ext cx="312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Brooks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18" name="Freeform 217"/>
              <p:cNvSpPr>
                <a:spLocks/>
              </p:cNvSpPr>
              <p:nvPr/>
            </p:nvSpPr>
            <p:spPr bwMode="auto">
              <a:xfrm>
                <a:off x="5914" y="8910"/>
                <a:ext cx="980" cy="748"/>
              </a:xfrm>
              <a:custGeom>
                <a:avLst/>
                <a:gdLst>
                  <a:gd name="T0" fmla="*/ 421 w 980"/>
                  <a:gd name="T1" fmla="*/ 0 h 748"/>
                  <a:gd name="T2" fmla="*/ 640 w 980"/>
                  <a:gd name="T3" fmla="*/ 44 h 748"/>
                  <a:gd name="T4" fmla="*/ 856 w 980"/>
                  <a:gd name="T5" fmla="*/ 6 h 748"/>
                  <a:gd name="T6" fmla="*/ 948 w 980"/>
                  <a:gd name="T7" fmla="*/ 60 h 748"/>
                  <a:gd name="T8" fmla="*/ 980 w 980"/>
                  <a:gd name="T9" fmla="*/ 77 h 748"/>
                  <a:gd name="T10" fmla="*/ 977 w 980"/>
                  <a:gd name="T11" fmla="*/ 95 h 748"/>
                  <a:gd name="T12" fmla="*/ 915 w 980"/>
                  <a:gd name="T13" fmla="*/ 414 h 748"/>
                  <a:gd name="T14" fmla="*/ 918 w 980"/>
                  <a:gd name="T15" fmla="*/ 414 h 748"/>
                  <a:gd name="T16" fmla="*/ 880 w 980"/>
                  <a:gd name="T17" fmla="*/ 450 h 748"/>
                  <a:gd name="T18" fmla="*/ 787 w 980"/>
                  <a:gd name="T19" fmla="*/ 565 h 748"/>
                  <a:gd name="T20" fmla="*/ 652 w 980"/>
                  <a:gd name="T21" fmla="*/ 571 h 748"/>
                  <a:gd name="T22" fmla="*/ 623 w 980"/>
                  <a:gd name="T23" fmla="*/ 668 h 748"/>
                  <a:gd name="T24" fmla="*/ 618 w 980"/>
                  <a:gd name="T25" fmla="*/ 669 h 748"/>
                  <a:gd name="T26" fmla="*/ 579 w 980"/>
                  <a:gd name="T27" fmla="*/ 660 h 748"/>
                  <a:gd name="T28" fmla="*/ 396 w 980"/>
                  <a:gd name="T29" fmla="*/ 611 h 748"/>
                  <a:gd name="T30" fmla="*/ 377 w 980"/>
                  <a:gd name="T31" fmla="*/ 688 h 748"/>
                  <a:gd name="T32" fmla="*/ 360 w 980"/>
                  <a:gd name="T33" fmla="*/ 748 h 748"/>
                  <a:gd name="T34" fmla="*/ 280 w 980"/>
                  <a:gd name="T35" fmla="*/ 747 h 748"/>
                  <a:gd name="T36" fmla="*/ 270 w 980"/>
                  <a:gd name="T37" fmla="*/ 747 h 748"/>
                  <a:gd name="T38" fmla="*/ 215 w 980"/>
                  <a:gd name="T39" fmla="*/ 668 h 748"/>
                  <a:gd name="T40" fmla="*/ 135 w 980"/>
                  <a:gd name="T41" fmla="*/ 592 h 748"/>
                  <a:gd name="T42" fmla="*/ 134 w 980"/>
                  <a:gd name="T43" fmla="*/ 411 h 748"/>
                  <a:gd name="T44" fmla="*/ 0 w 980"/>
                  <a:gd name="T45" fmla="*/ 365 h 748"/>
                  <a:gd name="T46" fmla="*/ 0 w 980"/>
                  <a:gd name="T47" fmla="*/ 321 h 748"/>
                  <a:gd name="T48" fmla="*/ 0 w 980"/>
                  <a:gd name="T49" fmla="*/ 298 h 748"/>
                  <a:gd name="T50" fmla="*/ 1 w 980"/>
                  <a:gd name="T51" fmla="*/ 296 h 748"/>
                  <a:gd name="T52" fmla="*/ 162 w 980"/>
                  <a:gd name="T53" fmla="*/ 345 h 748"/>
                  <a:gd name="T54" fmla="*/ 304 w 980"/>
                  <a:gd name="T55" fmla="*/ 200 h 748"/>
                  <a:gd name="T56" fmla="*/ 482 w 980"/>
                  <a:gd name="T57" fmla="*/ 192 h 748"/>
                  <a:gd name="T58" fmla="*/ 518 w 980"/>
                  <a:gd name="T59" fmla="*/ 124 h 748"/>
                  <a:gd name="T60" fmla="*/ 421 w 980"/>
                  <a:gd name="T61" fmla="*/ 0 h 7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980" h="748">
                    <a:moveTo>
                      <a:pt x="421" y="0"/>
                    </a:moveTo>
                    <a:lnTo>
                      <a:pt x="640" y="44"/>
                    </a:lnTo>
                    <a:lnTo>
                      <a:pt x="856" y="6"/>
                    </a:lnTo>
                    <a:lnTo>
                      <a:pt x="948" y="60"/>
                    </a:lnTo>
                    <a:lnTo>
                      <a:pt x="980" y="77"/>
                    </a:lnTo>
                    <a:lnTo>
                      <a:pt x="977" y="95"/>
                    </a:lnTo>
                    <a:lnTo>
                      <a:pt x="915" y="414"/>
                    </a:lnTo>
                    <a:lnTo>
                      <a:pt x="918" y="414"/>
                    </a:lnTo>
                    <a:lnTo>
                      <a:pt x="880" y="450"/>
                    </a:lnTo>
                    <a:lnTo>
                      <a:pt x="787" y="565"/>
                    </a:lnTo>
                    <a:lnTo>
                      <a:pt x="652" y="571"/>
                    </a:lnTo>
                    <a:lnTo>
                      <a:pt x="623" y="668"/>
                    </a:lnTo>
                    <a:lnTo>
                      <a:pt x="618" y="669"/>
                    </a:lnTo>
                    <a:lnTo>
                      <a:pt x="579" y="660"/>
                    </a:lnTo>
                    <a:lnTo>
                      <a:pt x="396" y="611"/>
                    </a:lnTo>
                    <a:lnTo>
                      <a:pt x="377" y="688"/>
                    </a:lnTo>
                    <a:lnTo>
                      <a:pt x="360" y="748"/>
                    </a:lnTo>
                    <a:lnTo>
                      <a:pt x="280" y="747"/>
                    </a:lnTo>
                    <a:lnTo>
                      <a:pt x="270" y="747"/>
                    </a:lnTo>
                    <a:lnTo>
                      <a:pt x="215" y="668"/>
                    </a:lnTo>
                    <a:lnTo>
                      <a:pt x="135" y="592"/>
                    </a:lnTo>
                    <a:lnTo>
                      <a:pt x="134" y="411"/>
                    </a:lnTo>
                    <a:lnTo>
                      <a:pt x="0" y="365"/>
                    </a:lnTo>
                    <a:lnTo>
                      <a:pt x="0" y="321"/>
                    </a:lnTo>
                    <a:lnTo>
                      <a:pt x="0" y="298"/>
                    </a:lnTo>
                    <a:lnTo>
                      <a:pt x="1" y="296"/>
                    </a:lnTo>
                    <a:lnTo>
                      <a:pt x="162" y="345"/>
                    </a:lnTo>
                    <a:lnTo>
                      <a:pt x="304" y="200"/>
                    </a:lnTo>
                    <a:lnTo>
                      <a:pt x="482" y="192"/>
                    </a:lnTo>
                    <a:lnTo>
                      <a:pt x="518" y="124"/>
                    </a:lnTo>
                    <a:lnTo>
                      <a:pt x="421" y="0"/>
                    </a:lnTo>
                    <a:close/>
                  </a:path>
                </a:pathLst>
              </a:custGeom>
              <a:solidFill>
                <a:srgbClr val="FFCC99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19" name="Rectangle 218"/>
              <p:cNvSpPr>
                <a:spLocks noChangeArrowheads="1"/>
              </p:cNvSpPr>
              <p:nvPr/>
            </p:nvSpPr>
            <p:spPr bwMode="auto">
              <a:xfrm>
                <a:off x="6224" y="9251"/>
                <a:ext cx="367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Brantley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20" name="Freeform 219"/>
              <p:cNvSpPr>
                <a:spLocks/>
              </p:cNvSpPr>
              <p:nvPr/>
            </p:nvSpPr>
            <p:spPr bwMode="auto">
              <a:xfrm>
                <a:off x="3764" y="6352"/>
                <a:ext cx="636" cy="655"/>
              </a:xfrm>
              <a:custGeom>
                <a:avLst/>
                <a:gdLst>
                  <a:gd name="T0" fmla="*/ 481 w 636"/>
                  <a:gd name="T1" fmla="*/ 0 h 655"/>
                  <a:gd name="T2" fmla="*/ 487 w 636"/>
                  <a:gd name="T3" fmla="*/ 13 h 655"/>
                  <a:gd name="T4" fmla="*/ 610 w 636"/>
                  <a:gd name="T5" fmla="*/ 281 h 655"/>
                  <a:gd name="T6" fmla="*/ 636 w 636"/>
                  <a:gd name="T7" fmla="*/ 339 h 655"/>
                  <a:gd name="T8" fmla="*/ 576 w 636"/>
                  <a:gd name="T9" fmla="*/ 277 h 655"/>
                  <a:gd name="T10" fmla="*/ 501 w 636"/>
                  <a:gd name="T11" fmla="*/ 352 h 655"/>
                  <a:gd name="T12" fmla="*/ 499 w 636"/>
                  <a:gd name="T13" fmla="*/ 354 h 655"/>
                  <a:gd name="T14" fmla="*/ 343 w 636"/>
                  <a:gd name="T15" fmla="*/ 509 h 655"/>
                  <a:gd name="T16" fmla="*/ 380 w 636"/>
                  <a:gd name="T17" fmla="*/ 546 h 655"/>
                  <a:gd name="T18" fmla="*/ 281 w 636"/>
                  <a:gd name="T19" fmla="*/ 643 h 655"/>
                  <a:gd name="T20" fmla="*/ 268 w 636"/>
                  <a:gd name="T21" fmla="*/ 655 h 655"/>
                  <a:gd name="T22" fmla="*/ 264 w 636"/>
                  <a:gd name="T23" fmla="*/ 651 h 655"/>
                  <a:gd name="T24" fmla="*/ 49 w 636"/>
                  <a:gd name="T25" fmla="*/ 436 h 655"/>
                  <a:gd name="T26" fmla="*/ 1 w 636"/>
                  <a:gd name="T27" fmla="*/ 408 h 655"/>
                  <a:gd name="T28" fmla="*/ 0 w 636"/>
                  <a:gd name="T29" fmla="*/ 286 h 655"/>
                  <a:gd name="T30" fmla="*/ 1 w 636"/>
                  <a:gd name="T31" fmla="*/ 277 h 655"/>
                  <a:gd name="T32" fmla="*/ 65 w 636"/>
                  <a:gd name="T33" fmla="*/ 240 h 655"/>
                  <a:gd name="T34" fmla="*/ 469 w 636"/>
                  <a:gd name="T35" fmla="*/ 9 h 655"/>
                  <a:gd name="T36" fmla="*/ 481 w 636"/>
                  <a:gd name="T37" fmla="*/ 0 h 6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636" h="655">
                    <a:moveTo>
                      <a:pt x="481" y="0"/>
                    </a:moveTo>
                    <a:lnTo>
                      <a:pt x="487" y="13"/>
                    </a:lnTo>
                    <a:lnTo>
                      <a:pt x="610" y="281"/>
                    </a:lnTo>
                    <a:lnTo>
                      <a:pt x="636" y="339"/>
                    </a:lnTo>
                    <a:lnTo>
                      <a:pt x="576" y="277"/>
                    </a:lnTo>
                    <a:lnTo>
                      <a:pt x="501" y="352"/>
                    </a:lnTo>
                    <a:lnTo>
                      <a:pt x="499" y="354"/>
                    </a:lnTo>
                    <a:lnTo>
                      <a:pt x="343" y="509"/>
                    </a:lnTo>
                    <a:lnTo>
                      <a:pt x="380" y="546"/>
                    </a:lnTo>
                    <a:lnTo>
                      <a:pt x="281" y="643"/>
                    </a:lnTo>
                    <a:lnTo>
                      <a:pt x="268" y="655"/>
                    </a:lnTo>
                    <a:lnTo>
                      <a:pt x="264" y="651"/>
                    </a:lnTo>
                    <a:lnTo>
                      <a:pt x="49" y="436"/>
                    </a:lnTo>
                    <a:lnTo>
                      <a:pt x="1" y="408"/>
                    </a:lnTo>
                    <a:lnTo>
                      <a:pt x="0" y="286"/>
                    </a:lnTo>
                    <a:lnTo>
                      <a:pt x="1" y="277"/>
                    </a:lnTo>
                    <a:lnTo>
                      <a:pt x="65" y="240"/>
                    </a:lnTo>
                    <a:lnTo>
                      <a:pt x="469" y="9"/>
                    </a:lnTo>
                    <a:lnTo>
                      <a:pt x="481" y="0"/>
                    </a:lnTo>
                    <a:close/>
                  </a:path>
                </a:pathLst>
              </a:custGeom>
              <a:solidFill>
                <a:srgbClr val="CCFFCC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21" name="Rectangle 220"/>
              <p:cNvSpPr>
                <a:spLocks noChangeArrowheads="1"/>
              </p:cNvSpPr>
              <p:nvPr/>
            </p:nvSpPr>
            <p:spPr bwMode="auto">
              <a:xfrm>
                <a:off x="3860" y="6592"/>
                <a:ext cx="373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Bleckley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22" name="Freeform 221"/>
              <p:cNvSpPr>
                <a:spLocks/>
              </p:cNvSpPr>
              <p:nvPr/>
            </p:nvSpPr>
            <p:spPr bwMode="auto">
              <a:xfrm>
                <a:off x="3065" y="5578"/>
                <a:ext cx="709" cy="607"/>
              </a:xfrm>
              <a:custGeom>
                <a:avLst/>
                <a:gdLst>
                  <a:gd name="T0" fmla="*/ 297 w 709"/>
                  <a:gd name="T1" fmla="*/ 1 h 607"/>
                  <a:gd name="T2" fmla="*/ 322 w 709"/>
                  <a:gd name="T3" fmla="*/ 0 h 607"/>
                  <a:gd name="T4" fmla="*/ 323 w 709"/>
                  <a:gd name="T5" fmla="*/ 2 h 607"/>
                  <a:gd name="T6" fmla="*/ 415 w 709"/>
                  <a:gd name="T7" fmla="*/ 137 h 607"/>
                  <a:gd name="T8" fmla="*/ 522 w 709"/>
                  <a:gd name="T9" fmla="*/ 137 h 607"/>
                  <a:gd name="T10" fmla="*/ 667 w 709"/>
                  <a:gd name="T11" fmla="*/ 222 h 607"/>
                  <a:gd name="T12" fmla="*/ 672 w 709"/>
                  <a:gd name="T13" fmla="*/ 227 h 607"/>
                  <a:gd name="T14" fmla="*/ 687 w 709"/>
                  <a:gd name="T15" fmla="*/ 243 h 607"/>
                  <a:gd name="T16" fmla="*/ 709 w 709"/>
                  <a:gd name="T17" fmla="*/ 311 h 607"/>
                  <a:gd name="T18" fmla="*/ 556 w 709"/>
                  <a:gd name="T19" fmla="*/ 451 h 607"/>
                  <a:gd name="T20" fmla="*/ 516 w 709"/>
                  <a:gd name="T21" fmla="*/ 446 h 607"/>
                  <a:gd name="T22" fmla="*/ 524 w 709"/>
                  <a:gd name="T23" fmla="*/ 602 h 607"/>
                  <a:gd name="T24" fmla="*/ 523 w 709"/>
                  <a:gd name="T25" fmla="*/ 606 h 607"/>
                  <a:gd name="T26" fmla="*/ 522 w 709"/>
                  <a:gd name="T27" fmla="*/ 607 h 607"/>
                  <a:gd name="T28" fmla="*/ 415 w 709"/>
                  <a:gd name="T29" fmla="*/ 585 h 607"/>
                  <a:gd name="T30" fmla="*/ 413 w 709"/>
                  <a:gd name="T31" fmla="*/ 585 h 607"/>
                  <a:gd name="T32" fmla="*/ 340 w 709"/>
                  <a:gd name="T33" fmla="*/ 548 h 607"/>
                  <a:gd name="T34" fmla="*/ 339 w 709"/>
                  <a:gd name="T35" fmla="*/ 548 h 607"/>
                  <a:gd name="T36" fmla="*/ 299 w 709"/>
                  <a:gd name="T37" fmla="*/ 544 h 607"/>
                  <a:gd name="T38" fmla="*/ 123 w 709"/>
                  <a:gd name="T39" fmla="*/ 445 h 607"/>
                  <a:gd name="T40" fmla="*/ 0 w 709"/>
                  <a:gd name="T41" fmla="*/ 265 h 607"/>
                  <a:gd name="T42" fmla="*/ 1 w 709"/>
                  <a:gd name="T43" fmla="*/ 219 h 607"/>
                  <a:gd name="T44" fmla="*/ 34 w 709"/>
                  <a:gd name="T45" fmla="*/ 195 h 607"/>
                  <a:gd name="T46" fmla="*/ 297 w 709"/>
                  <a:gd name="T47" fmla="*/ 1 h 6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09" h="607">
                    <a:moveTo>
                      <a:pt x="297" y="1"/>
                    </a:moveTo>
                    <a:lnTo>
                      <a:pt x="322" y="0"/>
                    </a:lnTo>
                    <a:lnTo>
                      <a:pt x="323" y="2"/>
                    </a:lnTo>
                    <a:lnTo>
                      <a:pt x="415" y="137"/>
                    </a:lnTo>
                    <a:lnTo>
                      <a:pt x="522" y="137"/>
                    </a:lnTo>
                    <a:lnTo>
                      <a:pt x="667" y="222"/>
                    </a:lnTo>
                    <a:lnTo>
                      <a:pt x="672" y="227"/>
                    </a:lnTo>
                    <a:lnTo>
                      <a:pt x="687" y="243"/>
                    </a:lnTo>
                    <a:lnTo>
                      <a:pt x="709" y="311"/>
                    </a:lnTo>
                    <a:lnTo>
                      <a:pt x="556" y="451"/>
                    </a:lnTo>
                    <a:lnTo>
                      <a:pt x="516" y="446"/>
                    </a:lnTo>
                    <a:lnTo>
                      <a:pt x="524" y="602"/>
                    </a:lnTo>
                    <a:lnTo>
                      <a:pt x="523" y="606"/>
                    </a:lnTo>
                    <a:lnTo>
                      <a:pt x="522" y="607"/>
                    </a:lnTo>
                    <a:lnTo>
                      <a:pt x="415" y="585"/>
                    </a:lnTo>
                    <a:lnTo>
                      <a:pt x="413" y="585"/>
                    </a:lnTo>
                    <a:lnTo>
                      <a:pt x="340" y="548"/>
                    </a:lnTo>
                    <a:lnTo>
                      <a:pt x="339" y="548"/>
                    </a:lnTo>
                    <a:lnTo>
                      <a:pt x="299" y="544"/>
                    </a:lnTo>
                    <a:lnTo>
                      <a:pt x="123" y="445"/>
                    </a:lnTo>
                    <a:lnTo>
                      <a:pt x="0" y="265"/>
                    </a:lnTo>
                    <a:lnTo>
                      <a:pt x="1" y="219"/>
                    </a:lnTo>
                    <a:lnTo>
                      <a:pt x="34" y="195"/>
                    </a:lnTo>
                    <a:lnTo>
                      <a:pt x="297" y="1"/>
                    </a:lnTo>
                    <a:close/>
                  </a:path>
                </a:pathLst>
              </a:custGeom>
              <a:solidFill>
                <a:srgbClr val="990000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23" name="Rectangle 222"/>
              <p:cNvSpPr>
                <a:spLocks noChangeArrowheads="1"/>
              </p:cNvSpPr>
              <p:nvPr/>
            </p:nvSpPr>
            <p:spPr bwMode="auto">
              <a:xfrm>
                <a:off x="3336" y="5761"/>
                <a:ext cx="201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Bibb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24" name="Freeform 223"/>
              <p:cNvSpPr>
                <a:spLocks/>
              </p:cNvSpPr>
              <p:nvPr/>
            </p:nvSpPr>
            <p:spPr bwMode="auto">
              <a:xfrm>
                <a:off x="3877" y="8680"/>
                <a:ext cx="710" cy="947"/>
              </a:xfrm>
              <a:custGeom>
                <a:avLst/>
                <a:gdLst>
                  <a:gd name="T0" fmla="*/ 380 w 710"/>
                  <a:gd name="T1" fmla="*/ 4 h 947"/>
                  <a:gd name="T2" fmla="*/ 511 w 710"/>
                  <a:gd name="T3" fmla="*/ 8 h 947"/>
                  <a:gd name="T4" fmla="*/ 511 w 710"/>
                  <a:gd name="T5" fmla="*/ 15 h 947"/>
                  <a:gd name="T6" fmla="*/ 521 w 710"/>
                  <a:gd name="T7" fmla="*/ 105 h 947"/>
                  <a:gd name="T8" fmla="*/ 521 w 710"/>
                  <a:gd name="T9" fmla="*/ 117 h 947"/>
                  <a:gd name="T10" fmla="*/ 522 w 710"/>
                  <a:gd name="T11" fmla="*/ 122 h 947"/>
                  <a:gd name="T12" fmla="*/ 710 w 710"/>
                  <a:gd name="T13" fmla="*/ 422 h 947"/>
                  <a:gd name="T14" fmla="*/ 684 w 710"/>
                  <a:gd name="T15" fmla="*/ 610 h 947"/>
                  <a:gd name="T16" fmla="*/ 687 w 710"/>
                  <a:gd name="T17" fmla="*/ 614 h 947"/>
                  <a:gd name="T18" fmla="*/ 683 w 710"/>
                  <a:gd name="T19" fmla="*/ 615 h 947"/>
                  <a:gd name="T20" fmla="*/ 702 w 710"/>
                  <a:gd name="T21" fmla="*/ 692 h 947"/>
                  <a:gd name="T22" fmla="*/ 477 w 710"/>
                  <a:gd name="T23" fmla="*/ 691 h 947"/>
                  <a:gd name="T24" fmla="*/ 473 w 710"/>
                  <a:gd name="T25" fmla="*/ 869 h 947"/>
                  <a:gd name="T26" fmla="*/ 419 w 710"/>
                  <a:gd name="T27" fmla="*/ 880 h 947"/>
                  <a:gd name="T28" fmla="*/ 419 w 710"/>
                  <a:gd name="T29" fmla="*/ 947 h 947"/>
                  <a:gd name="T30" fmla="*/ 338 w 710"/>
                  <a:gd name="T31" fmla="*/ 945 h 947"/>
                  <a:gd name="T32" fmla="*/ 270 w 710"/>
                  <a:gd name="T33" fmla="*/ 944 h 947"/>
                  <a:gd name="T34" fmla="*/ 247 w 710"/>
                  <a:gd name="T35" fmla="*/ 943 h 947"/>
                  <a:gd name="T36" fmla="*/ 253 w 710"/>
                  <a:gd name="T37" fmla="*/ 933 h 947"/>
                  <a:gd name="T38" fmla="*/ 274 w 710"/>
                  <a:gd name="T39" fmla="*/ 867 h 947"/>
                  <a:gd name="T40" fmla="*/ 202 w 710"/>
                  <a:gd name="T41" fmla="*/ 794 h 947"/>
                  <a:gd name="T42" fmla="*/ 228 w 710"/>
                  <a:gd name="T43" fmla="*/ 649 h 947"/>
                  <a:gd name="T44" fmla="*/ 177 w 710"/>
                  <a:gd name="T45" fmla="*/ 598 h 947"/>
                  <a:gd name="T46" fmla="*/ 179 w 710"/>
                  <a:gd name="T47" fmla="*/ 497 h 947"/>
                  <a:gd name="T48" fmla="*/ 8 w 710"/>
                  <a:gd name="T49" fmla="*/ 384 h 947"/>
                  <a:gd name="T50" fmla="*/ 0 w 710"/>
                  <a:gd name="T51" fmla="*/ 268 h 947"/>
                  <a:gd name="T52" fmla="*/ 0 w 710"/>
                  <a:gd name="T53" fmla="*/ 265 h 947"/>
                  <a:gd name="T54" fmla="*/ 1 w 710"/>
                  <a:gd name="T55" fmla="*/ 264 h 947"/>
                  <a:gd name="T56" fmla="*/ 112 w 710"/>
                  <a:gd name="T57" fmla="*/ 157 h 947"/>
                  <a:gd name="T58" fmla="*/ 115 w 710"/>
                  <a:gd name="T59" fmla="*/ 23 h 947"/>
                  <a:gd name="T60" fmla="*/ 169 w 710"/>
                  <a:gd name="T61" fmla="*/ 23 h 947"/>
                  <a:gd name="T62" fmla="*/ 170 w 710"/>
                  <a:gd name="T63" fmla="*/ 0 h 947"/>
                  <a:gd name="T64" fmla="*/ 266 w 710"/>
                  <a:gd name="T65" fmla="*/ 1 h 947"/>
                  <a:gd name="T66" fmla="*/ 380 w 710"/>
                  <a:gd name="T67" fmla="*/ 4 h 9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710" h="947">
                    <a:moveTo>
                      <a:pt x="380" y="4"/>
                    </a:moveTo>
                    <a:lnTo>
                      <a:pt x="511" y="8"/>
                    </a:lnTo>
                    <a:lnTo>
                      <a:pt x="511" y="15"/>
                    </a:lnTo>
                    <a:lnTo>
                      <a:pt x="521" y="105"/>
                    </a:lnTo>
                    <a:lnTo>
                      <a:pt x="521" y="117"/>
                    </a:lnTo>
                    <a:lnTo>
                      <a:pt x="522" y="122"/>
                    </a:lnTo>
                    <a:lnTo>
                      <a:pt x="710" y="422"/>
                    </a:lnTo>
                    <a:lnTo>
                      <a:pt x="684" y="610"/>
                    </a:lnTo>
                    <a:lnTo>
                      <a:pt x="687" y="614"/>
                    </a:lnTo>
                    <a:lnTo>
                      <a:pt x="683" y="615"/>
                    </a:lnTo>
                    <a:lnTo>
                      <a:pt x="702" y="692"/>
                    </a:lnTo>
                    <a:lnTo>
                      <a:pt x="477" y="691"/>
                    </a:lnTo>
                    <a:lnTo>
                      <a:pt x="473" y="869"/>
                    </a:lnTo>
                    <a:lnTo>
                      <a:pt x="419" y="880"/>
                    </a:lnTo>
                    <a:lnTo>
                      <a:pt x="419" y="947"/>
                    </a:lnTo>
                    <a:lnTo>
                      <a:pt x="338" y="945"/>
                    </a:lnTo>
                    <a:lnTo>
                      <a:pt x="270" y="944"/>
                    </a:lnTo>
                    <a:lnTo>
                      <a:pt x="247" y="943"/>
                    </a:lnTo>
                    <a:lnTo>
                      <a:pt x="253" y="933"/>
                    </a:lnTo>
                    <a:lnTo>
                      <a:pt x="274" y="867"/>
                    </a:lnTo>
                    <a:lnTo>
                      <a:pt x="202" y="794"/>
                    </a:lnTo>
                    <a:lnTo>
                      <a:pt x="228" y="649"/>
                    </a:lnTo>
                    <a:lnTo>
                      <a:pt x="177" y="598"/>
                    </a:lnTo>
                    <a:lnTo>
                      <a:pt x="179" y="497"/>
                    </a:lnTo>
                    <a:lnTo>
                      <a:pt x="8" y="384"/>
                    </a:lnTo>
                    <a:lnTo>
                      <a:pt x="0" y="268"/>
                    </a:lnTo>
                    <a:lnTo>
                      <a:pt x="0" y="265"/>
                    </a:lnTo>
                    <a:lnTo>
                      <a:pt x="1" y="264"/>
                    </a:lnTo>
                    <a:lnTo>
                      <a:pt x="112" y="157"/>
                    </a:lnTo>
                    <a:lnTo>
                      <a:pt x="115" y="23"/>
                    </a:lnTo>
                    <a:lnTo>
                      <a:pt x="169" y="23"/>
                    </a:lnTo>
                    <a:lnTo>
                      <a:pt x="170" y="0"/>
                    </a:lnTo>
                    <a:lnTo>
                      <a:pt x="266" y="1"/>
                    </a:lnTo>
                    <a:lnTo>
                      <a:pt x="380" y="4"/>
                    </a:lnTo>
                    <a:close/>
                  </a:path>
                </a:pathLst>
              </a:custGeom>
              <a:solidFill>
                <a:srgbClr val="CCCCCC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25" name="Rectangle 224"/>
              <p:cNvSpPr>
                <a:spLocks noChangeArrowheads="1"/>
              </p:cNvSpPr>
              <p:nvPr/>
            </p:nvSpPr>
            <p:spPr bwMode="auto">
              <a:xfrm>
                <a:off x="4146" y="9033"/>
                <a:ext cx="323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Berrien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26" name="Freeform 225"/>
              <p:cNvSpPr>
                <a:spLocks/>
              </p:cNvSpPr>
              <p:nvPr/>
            </p:nvSpPr>
            <p:spPr bwMode="auto">
              <a:xfrm>
                <a:off x="3796" y="7892"/>
                <a:ext cx="858" cy="420"/>
              </a:xfrm>
              <a:custGeom>
                <a:avLst/>
                <a:gdLst>
                  <a:gd name="T0" fmla="*/ 524 w 858"/>
                  <a:gd name="T1" fmla="*/ 0 h 420"/>
                  <a:gd name="T2" fmla="*/ 532 w 858"/>
                  <a:gd name="T3" fmla="*/ 4 h 420"/>
                  <a:gd name="T4" fmla="*/ 536 w 858"/>
                  <a:gd name="T5" fmla="*/ 7 h 420"/>
                  <a:gd name="T6" fmla="*/ 546 w 858"/>
                  <a:gd name="T7" fmla="*/ 19 h 420"/>
                  <a:gd name="T8" fmla="*/ 621 w 858"/>
                  <a:gd name="T9" fmla="*/ 86 h 420"/>
                  <a:gd name="T10" fmla="*/ 663 w 858"/>
                  <a:gd name="T11" fmla="*/ 68 h 420"/>
                  <a:gd name="T12" fmla="*/ 802 w 858"/>
                  <a:gd name="T13" fmla="*/ 153 h 420"/>
                  <a:gd name="T14" fmla="*/ 856 w 858"/>
                  <a:gd name="T15" fmla="*/ 147 h 420"/>
                  <a:gd name="T16" fmla="*/ 858 w 858"/>
                  <a:gd name="T17" fmla="*/ 149 h 420"/>
                  <a:gd name="T18" fmla="*/ 856 w 858"/>
                  <a:gd name="T19" fmla="*/ 223 h 420"/>
                  <a:gd name="T20" fmla="*/ 855 w 858"/>
                  <a:gd name="T21" fmla="*/ 306 h 420"/>
                  <a:gd name="T22" fmla="*/ 853 w 858"/>
                  <a:gd name="T23" fmla="*/ 374 h 420"/>
                  <a:gd name="T24" fmla="*/ 841 w 858"/>
                  <a:gd name="T25" fmla="*/ 374 h 420"/>
                  <a:gd name="T26" fmla="*/ 538 w 858"/>
                  <a:gd name="T27" fmla="*/ 363 h 420"/>
                  <a:gd name="T28" fmla="*/ 537 w 858"/>
                  <a:gd name="T29" fmla="*/ 420 h 420"/>
                  <a:gd name="T30" fmla="*/ 379 w 858"/>
                  <a:gd name="T31" fmla="*/ 414 h 420"/>
                  <a:gd name="T32" fmla="*/ 380 w 858"/>
                  <a:gd name="T33" fmla="*/ 360 h 420"/>
                  <a:gd name="T34" fmla="*/ 274 w 858"/>
                  <a:gd name="T35" fmla="*/ 358 h 420"/>
                  <a:gd name="T36" fmla="*/ 274 w 858"/>
                  <a:gd name="T37" fmla="*/ 199 h 420"/>
                  <a:gd name="T38" fmla="*/ 234 w 858"/>
                  <a:gd name="T39" fmla="*/ 172 h 420"/>
                  <a:gd name="T40" fmla="*/ 222 w 858"/>
                  <a:gd name="T41" fmla="*/ 171 h 420"/>
                  <a:gd name="T42" fmla="*/ 126 w 858"/>
                  <a:gd name="T43" fmla="*/ 197 h 420"/>
                  <a:gd name="T44" fmla="*/ 48 w 858"/>
                  <a:gd name="T45" fmla="*/ 196 h 420"/>
                  <a:gd name="T46" fmla="*/ 49 w 858"/>
                  <a:gd name="T47" fmla="*/ 191 h 420"/>
                  <a:gd name="T48" fmla="*/ 1 w 858"/>
                  <a:gd name="T49" fmla="*/ 14 h 420"/>
                  <a:gd name="T50" fmla="*/ 0 w 858"/>
                  <a:gd name="T51" fmla="*/ 8 h 420"/>
                  <a:gd name="T52" fmla="*/ 144 w 858"/>
                  <a:gd name="T53" fmla="*/ 10 h 420"/>
                  <a:gd name="T54" fmla="*/ 524 w 858"/>
                  <a:gd name="T55" fmla="*/ 0 h 4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858" h="420">
                    <a:moveTo>
                      <a:pt x="524" y="0"/>
                    </a:moveTo>
                    <a:lnTo>
                      <a:pt x="532" y="4"/>
                    </a:lnTo>
                    <a:lnTo>
                      <a:pt x="536" y="7"/>
                    </a:lnTo>
                    <a:lnTo>
                      <a:pt x="546" y="19"/>
                    </a:lnTo>
                    <a:lnTo>
                      <a:pt x="621" y="86"/>
                    </a:lnTo>
                    <a:lnTo>
                      <a:pt x="663" y="68"/>
                    </a:lnTo>
                    <a:lnTo>
                      <a:pt x="802" y="153"/>
                    </a:lnTo>
                    <a:lnTo>
                      <a:pt x="856" y="147"/>
                    </a:lnTo>
                    <a:lnTo>
                      <a:pt x="858" y="149"/>
                    </a:lnTo>
                    <a:lnTo>
                      <a:pt x="856" y="223"/>
                    </a:lnTo>
                    <a:lnTo>
                      <a:pt x="855" y="306"/>
                    </a:lnTo>
                    <a:lnTo>
                      <a:pt x="853" y="374"/>
                    </a:lnTo>
                    <a:lnTo>
                      <a:pt x="841" y="374"/>
                    </a:lnTo>
                    <a:lnTo>
                      <a:pt x="538" y="363"/>
                    </a:lnTo>
                    <a:lnTo>
                      <a:pt x="537" y="420"/>
                    </a:lnTo>
                    <a:lnTo>
                      <a:pt x="379" y="414"/>
                    </a:lnTo>
                    <a:lnTo>
                      <a:pt x="380" y="360"/>
                    </a:lnTo>
                    <a:lnTo>
                      <a:pt x="274" y="358"/>
                    </a:lnTo>
                    <a:lnTo>
                      <a:pt x="274" y="199"/>
                    </a:lnTo>
                    <a:lnTo>
                      <a:pt x="234" y="172"/>
                    </a:lnTo>
                    <a:lnTo>
                      <a:pt x="222" y="171"/>
                    </a:lnTo>
                    <a:lnTo>
                      <a:pt x="126" y="197"/>
                    </a:lnTo>
                    <a:lnTo>
                      <a:pt x="48" y="196"/>
                    </a:lnTo>
                    <a:lnTo>
                      <a:pt x="49" y="191"/>
                    </a:lnTo>
                    <a:lnTo>
                      <a:pt x="1" y="14"/>
                    </a:lnTo>
                    <a:lnTo>
                      <a:pt x="0" y="8"/>
                    </a:lnTo>
                    <a:lnTo>
                      <a:pt x="144" y="10"/>
                    </a:lnTo>
                    <a:lnTo>
                      <a:pt x="524" y="0"/>
                    </a:lnTo>
                    <a:close/>
                  </a:path>
                </a:pathLst>
              </a:custGeom>
              <a:solidFill>
                <a:srgbClr val="CCCCCC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27" name="Rectangle 226"/>
              <p:cNvSpPr>
                <a:spLocks noChangeArrowheads="1"/>
              </p:cNvSpPr>
              <p:nvPr/>
            </p:nvSpPr>
            <p:spPr bwMode="auto">
              <a:xfrm>
                <a:off x="4165" y="8014"/>
                <a:ext cx="345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Ben Hill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28" name="Freeform 227"/>
              <p:cNvSpPr>
                <a:spLocks/>
              </p:cNvSpPr>
              <p:nvPr/>
            </p:nvSpPr>
            <p:spPr bwMode="auto">
              <a:xfrm>
                <a:off x="1020" y="2511"/>
                <a:ext cx="698" cy="703"/>
              </a:xfrm>
              <a:custGeom>
                <a:avLst/>
                <a:gdLst>
                  <a:gd name="T0" fmla="*/ 698 w 698"/>
                  <a:gd name="T1" fmla="*/ 1 h 703"/>
                  <a:gd name="T2" fmla="*/ 697 w 698"/>
                  <a:gd name="T3" fmla="*/ 58 h 703"/>
                  <a:gd name="T4" fmla="*/ 688 w 698"/>
                  <a:gd name="T5" fmla="*/ 666 h 703"/>
                  <a:gd name="T6" fmla="*/ 687 w 698"/>
                  <a:gd name="T7" fmla="*/ 703 h 703"/>
                  <a:gd name="T8" fmla="*/ 683 w 698"/>
                  <a:gd name="T9" fmla="*/ 703 h 703"/>
                  <a:gd name="T10" fmla="*/ 563 w 698"/>
                  <a:gd name="T11" fmla="*/ 701 h 703"/>
                  <a:gd name="T12" fmla="*/ 548 w 698"/>
                  <a:gd name="T13" fmla="*/ 700 h 703"/>
                  <a:gd name="T14" fmla="*/ 543 w 698"/>
                  <a:gd name="T15" fmla="*/ 694 h 703"/>
                  <a:gd name="T16" fmla="*/ 235 w 698"/>
                  <a:gd name="T17" fmla="*/ 694 h 703"/>
                  <a:gd name="T18" fmla="*/ 220 w 698"/>
                  <a:gd name="T19" fmla="*/ 694 h 703"/>
                  <a:gd name="T20" fmla="*/ 207 w 698"/>
                  <a:gd name="T21" fmla="*/ 694 h 703"/>
                  <a:gd name="T22" fmla="*/ 0 w 698"/>
                  <a:gd name="T23" fmla="*/ 693 h 703"/>
                  <a:gd name="T24" fmla="*/ 0 w 698"/>
                  <a:gd name="T25" fmla="*/ 665 h 703"/>
                  <a:gd name="T26" fmla="*/ 1 w 698"/>
                  <a:gd name="T27" fmla="*/ 620 h 703"/>
                  <a:gd name="T28" fmla="*/ 73 w 698"/>
                  <a:gd name="T29" fmla="*/ 92 h 703"/>
                  <a:gd name="T30" fmla="*/ 73 w 698"/>
                  <a:gd name="T31" fmla="*/ 43 h 703"/>
                  <a:gd name="T32" fmla="*/ 93 w 698"/>
                  <a:gd name="T33" fmla="*/ 43 h 703"/>
                  <a:gd name="T34" fmla="*/ 555 w 698"/>
                  <a:gd name="T35" fmla="*/ 34 h 703"/>
                  <a:gd name="T36" fmla="*/ 555 w 698"/>
                  <a:gd name="T37" fmla="*/ 0 h 703"/>
                  <a:gd name="T38" fmla="*/ 617 w 698"/>
                  <a:gd name="T39" fmla="*/ 0 h 703"/>
                  <a:gd name="T40" fmla="*/ 698 w 698"/>
                  <a:gd name="T41" fmla="*/ 1 h 7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698" h="703">
                    <a:moveTo>
                      <a:pt x="698" y="1"/>
                    </a:moveTo>
                    <a:lnTo>
                      <a:pt x="697" y="58"/>
                    </a:lnTo>
                    <a:lnTo>
                      <a:pt x="688" y="666"/>
                    </a:lnTo>
                    <a:lnTo>
                      <a:pt x="687" y="703"/>
                    </a:lnTo>
                    <a:lnTo>
                      <a:pt x="683" y="703"/>
                    </a:lnTo>
                    <a:lnTo>
                      <a:pt x="563" y="701"/>
                    </a:lnTo>
                    <a:lnTo>
                      <a:pt x="548" y="700"/>
                    </a:lnTo>
                    <a:lnTo>
                      <a:pt x="543" y="694"/>
                    </a:lnTo>
                    <a:lnTo>
                      <a:pt x="235" y="694"/>
                    </a:lnTo>
                    <a:lnTo>
                      <a:pt x="220" y="694"/>
                    </a:lnTo>
                    <a:lnTo>
                      <a:pt x="207" y="694"/>
                    </a:lnTo>
                    <a:lnTo>
                      <a:pt x="0" y="693"/>
                    </a:lnTo>
                    <a:lnTo>
                      <a:pt x="0" y="665"/>
                    </a:lnTo>
                    <a:lnTo>
                      <a:pt x="1" y="620"/>
                    </a:lnTo>
                    <a:lnTo>
                      <a:pt x="73" y="92"/>
                    </a:lnTo>
                    <a:lnTo>
                      <a:pt x="73" y="43"/>
                    </a:lnTo>
                    <a:lnTo>
                      <a:pt x="93" y="43"/>
                    </a:lnTo>
                    <a:lnTo>
                      <a:pt x="555" y="34"/>
                    </a:lnTo>
                    <a:lnTo>
                      <a:pt x="555" y="0"/>
                    </a:lnTo>
                    <a:lnTo>
                      <a:pt x="617" y="0"/>
                    </a:lnTo>
                    <a:lnTo>
                      <a:pt x="698" y="1"/>
                    </a:lnTo>
                    <a:close/>
                  </a:path>
                </a:pathLst>
              </a:custGeom>
              <a:pattFill prst="wdUpDiag">
                <a:fgClr>
                  <a:srgbClr val="FF0000"/>
                </a:fgClr>
                <a:bgClr>
                  <a:schemeClr val="bg1"/>
                </a:bgClr>
              </a:pattFill>
              <a:ln w="254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29" name="Rectangle 228"/>
              <p:cNvSpPr>
                <a:spLocks noChangeArrowheads="1"/>
              </p:cNvSpPr>
              <p:nvPr/>
            </p:nvSpPr>
            <p:spPr bwMode="auto">
              <a:xfrm>
                <a:off x="1204" y="2602"/>
                <a:ext cx="312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Bartow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30" name="Freeform 229"/>
              <p:cNvSpPr>
                <a:spLocks/>
              </p:cNvSpPr>
              <p:nvPr/>
            </p:nvSpPr>
            <p:spPr bwMode="auto">
              <a:xfrm>
                <a:off x="3105" y="3110"/>
                <a:ext cx="590" cy="486"/>
              </a:xfrm>
              <a:custGeom>
                <a:avLst/>
                <a:gdLst>
                  <a:gd name="T0" fmla="*/ 0 w 590"/>
                  <a:gd name="T1" fmla="*/ 260 h 486"/>
                  <a:gd name="T2" fmla="*/ 84 w 590"/>
                  <a:gd name="T3" fmla="*/ 25 h 486"/>
                  <a:gd name="T4" fmla="*/ 93 w 590"/>
                  <a:gd name="T5" fmla="*/ 0 h 486"/>
                  <a:gd name="T6" fmla="*/ 95 w 590"/>
                  <a:gd name="T7" fmla="*/ 1 h 486"/>
                  <a:gd name="T8" fmla="*/ 182 w 590"/>
                  <a:gd name="T9" fmla="*/ 129 h 486"/>
                  <a:gd name="T10" fmla="*/ 285 w 590"/>
                  <a:gd name="T11" fmla="*/ 173 h 486"/>
                  <a:gd name="T12" fmla="*/ 525 w 590"/>
                  <a:gd name="T13" fmla="*/ 185 h 486"/>
                  <a:gd name="T14" fmla="*/ 568 w 590"/>
                  <a:gd name="T15" fmla="*/ 273 h 486"/>
                  <a:gd name="T16" fmla="*/ 590 w 590"/>
                  <a:gd name="T17" fmla="*/ 340 h 486"/>
                  <a:gd name="T18" fmla="*/ 538 w 590"/>
                  <a:gd name="T19" fmla="*/ 373 h 486"/>
                  <a:gd name="T20" fmla="*/ 400 w 590"/>
                  <a:gd name="T21" fmla="*/ 463 h 486"/>
                  <a:gd name="T22" fmla="*/ 396 w 590"/>
                  <a:gd name="T23" fmla="*/ 465 h 486"/>
                  <a:gd name="T24" fmla="*/ 382 w 590"/>
                  <a:gd name="T25" fmla="*/ 461 h 486"/>
                  <a:gd name="T26" fmla="*/ 196 w 590"/>
                  <a:gd name="T27" fmla="*/ 486 h 486"/>
                  <a:gd name="T28" fmla="*/ 127 w 590"/>
                  <a:gd name="T29" fmla="*/ 419 h 486"/>
                  <a:gd name="T30" fmla="*/ 126 w 590"/>
                  <a:gd name="T31" fmla="*/ 416 h 486"/>
                  <a:gd name="T32" fmla="*/ 0 w 590"/>
                  <a:gd name="T33" fmla="*/ 260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90" h="486">
                    <a:moveTo>
                      <a:pt x="0" y="260"/>
                    </a:moveTo>
                    <a:lnTo>
                      <a:pt x="84" y="25"/>
                    </a:lnTo>
                    <a:lnTo>
                      <a:pt x="93" y="0"/>
                    </a:lnTo>
                    <a:lnTo>
                      <a:pt x="95" y="1"/>
                    </a:lnTo>
                    <a:lnTo>
                      <a:pt x="182" y="129"/>
                    </a:lnTo>
                    <a:lnTo>
                      <a:pt x="285" y="173"/>
                    </a:lnTo>
                    <a:lnTo>
                      <a:pt x="525" y="185"/>
                    </a:lnTo>
                    <a:lnTo>
                      <a:pt x="568" y="273"/>
                    </a:lnTo>
                    <a:lnTo>
                      <a:pt x="590" y="340"/>
                    </a:lnTo>
                    <a:lnTo>
                      <a:pt x="538" y="373"/>
                    </a:lnTo>
                    <a:lnTo>
                      <a:pt x="400" y="463"/>
                    </a:lnTo>
                    <a:lnTo>
                      <a:pt x="396" y="465"/>
                    </a:lnTo>
                    <a:lnTo>
                      <a:pt x="382" y="461"/>
                    </a:lnTo>
                    <a:lnTo>
                      <a:pt x="196" y="486"/>
                    </a:lnTo>
                    <a:lnTo>
                      <a:pt x="127" y="419"/>
                    </a:lnTo>
                    <a:lnTo>
                      <a:pt x="126" y="416"/>
                    </a:lnTo>
                    <a:lnTo>
                      <a:pt x="0" y="260"/>
                    </a:lnTo>
                    <a:close/>
                  </a:path>
                </a:pathLst>
              </a:custGeom>
              <a:solidFill>
                <a:srgbClr val="99FFFF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31" name="Rectangle 230"/>
              <p:cNvSpPr>
                <a:spLocks noChangeArrowheads="1"/>
              </p:cNvSpPr>
              <p:nvPr/>
            </p:nvSpPr>
            <p:spPr bwMode="auto">
              <a:xfrm>
                <a:off x="3266" y="3429"/>
                <a:ext cx="317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Barrow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32" name="Freeform 231"/>
              <p:cNvSpPr>
                <a:spLocks/>
              </p:cNvSpPr>
              <p:nvPr/>
            </p:nvSpPr>
            <p:spPr bwMode="auto">
              <a:xfrm>
                <a:off x="3460" y="2349"/>
                <a:ext cx="587" cy="614"/>
              </a:xfrm>
              <a:custGeom>
                <a:avLst/>
                <a:gdLst>
                  <a:gd name="T0" fmla="*/ 231 w 587"/>
                  <a:gd name="T1" fmla="*/ 0 h 614"/>
                  <a:gd name="T2" fmla="*/ 363 w 587"/>
                  <a:gd name="T3" fmla="*/ 15 h 614"/>
                  <a:gd name="T4" fmla="*/ 372 w 587"/>
                  <a:gd name="T5" fmla="*/ 18 h 614"/>
                  <a:gd name="T6" fmla="*/ 453 w 587"/>
                  <a:gd name="T7" fmla="*/ 46 h 614"/>
                  <a:gd name="T8" fmla="*/ 468 w 587"/>
                  <a:gd name="T9" fmla="*/ 55 h 614"/>
                  <a:gd name="T10" fmla="*/ 481 w 587"/>
                  <a:gd name="T11" fmla="*/ 61 h 614"/>
                  <a:gd name="T12" fmla="*/ 498 w 587"/>
                  <a:gd name="T13" fmla="*/ 103 h 614"/>
                  <a:gd name="T14" fmla="*/ 489 w 587"/>
                  <a:gd name="T15" fmla="*/ 344 h 614"/>
                  <a:gd name="T16" fmla="*/ 587 w 587"/>
                  <a:gd name="T17" fmla="*/ 479 h 614"/>
                  <a:gd name="T18" fmla="*/ 563 w 587"/>
                  <a:gd name="T19" fmla="*/ 541 h 614"/>
                  <a:gd name="T20" fmla="*/ 557 w 587"/>
                  <a:gd name="T21" fmla="*/ 559 h 614"/>
                  <a:gd name="T22" fmla="*/ 551 w 587"/>
                  <a:gd name="T23" fmla="*/ 561 h 614"/>
                  <a:gd name="T24" fmla="*/ 478 w 587"/>
                  <a:gd name="T25" fmla="*/ 608 h 614"/>
                  <a:gd name="T26" fmla="*/ 473 w 587"/>
                  <a:gd name="T27" fmla="*/ 614 h 614"/>
                  <a:gd name="T28" fmla="*/ 468 w 587"/>
                  <a:gd name="T29" fmla="*/ 609 h 614"/>
                  <a:gd name="T30" fmla="*/ 336 w 587"/>
                  <a:gd name="T31" fmla="*/ 479 h 614"/>
                  <a:gd name="T32" fmla="*/ 192 w 587"/>
                  <a:gd name="T33" fmla="*/ 498 h 614"/>
                  <a:gd name="T34" fmla="*/ 93 w 587"/>
                  <a:gd name="T35" fmla="*/ 417 h 614"/>
                  <a:gd name="T36" fmla="*/ 88 w 587"/>
                  <a:gd name="T37" fmla="*/ 409 h 614"/>
                  <a:gd name="T38" fmla="*/ 86 w 587"/>
                  <a:gd name="T39" fmla="*/ 407 h 614"/>
                  <a:gd name="T40" fmla="*/ 0 w 587"/>
                  <a:gd name="T41" fmla="*/ 261 h 614"/>
                  <a:gd name="T42" fmla="*/ 90 w 587"/>
                  <a:gd name="T43" fmla="*/ 132 h 614"/>
                  <a:gd name="T44" fmla="*/ 97 w 587"/>
                  <a:gd name="T45" fmla="*/ 123 h 614"/>
                  <a:gd name="T46" fmla="*/ 108 w 587"/>
                  <a:gd name="T47" fmla="*/ 115 h 614"/>
                  <a:gd name="T48" fmla="*/ 231 w 587"/>
                  <a:gd name="T49" fmla="*/ 0 h 6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587" h="614">
                    <a:moveTo>
                      <a:pt x="231" y="0"/>
                    </a:moveTo>
                    <a:lnTo>
                      <a:pt x="363" y="15"/>
                    </a:lnTo>
                    <a:lnTo>
                      <a:pt x="372" y="18"/>
                    </a:lnTo>
                    <a:lnTo>
                      <a:pt x="453" y="46"/>
                    </a:lnTo>
                    <a:lnTo>
                      <a:pt x="468" y="55"/>
                    </a:lnTo>
                    <a:lnTo>
                      <a:pt x="481" y="61"/>
                    </a:lnTo>
                    <a:lnTo>
                      <a:pt x="498" y="103"/>
                    </a:lnTo>
                    <a:lnTo>
                      <a:pt x="489" y="344"/>
                    </a:lnTo>
                    <a:lnTo>
                      <a:pt x="587" y="479"/>
                    </a:lnTo>
                    <a:lnTo>
                      <a:pt x="563" y="541"/>
                    </a:lnTo>
                    <a:lnTo>
                      <a:pt x="557" y="559"/>
                    </a:lnTo>
                    <a:lnTo>
                      <a:pt x="551" y="561"/>
                    </a:lnTo>
                    <a:lnTo>
                      <a:pt x="478" y="608"/>
                    </a:lnTo>
                    <a:lnTo>
                      <a:pt x="473" y="614"/>
                    </a:lnTo>
                    <a:lnTo>
                      <a:pt x="468" y="609"/>
                    </a:lnTo>
                    <a:lnTo>
                      <a:pt x="336" y="479"/>
                    </a:lnTo>
                    <a:lnTo>
                      <a:pt x="192" y="498"/>
                    </a:lnTo>
                    <a:lnTo>
                      <a:pt x="93" y="417"/>
                    </a:lnTo>
                    <a:lnTo>
                      <a:pt x="88" y="409"/>
                    </a:lnTo>
                    <a:lnTo>
                      <a:pt x="86" y="407"/>
                    </a:lnTo>
                    <a:lnTo>
                      <a:pt x="0" y="261"/>
                    </a:lnTo>
                    <a:lnTo>
                      <a:pt x="90" y="132"/>
                    </a:lnTo>
                    <a:lnTo>
                      <a:pt x="97" y="123"/>
                    </a:lnTo>
                    <a:lnTo>
                      <a:pt x="108" y="115"/>
                    </a:lnTo>
                    <a:lnTo>
                      <a:pt x="231" y="0"/>
                    </a:lnTo>
                    <a:close/>
                  </a:path>
                </a:pathLst>
              </a:custGeom>
              <a:solidFill>
                <a:srgbClr val="00FF00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33" name="Rectangle 232"/>
              <p:cNvSpPr>
                <a:spLocks noChangeArrowheads="1"/>
              </p:cNvSpPr>
              <p:nvPr/>
            </p:nvSpPr>
            <p:spPr bwMode="auto">
              <a:xfrm>
                <a:off x="3587" y="2536"/>
                <a:ext cx="278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Banks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34" name="Freeform 233"/>
              <p:cNvSpPr>
                <a:spLocks/>
              </p:cNvSpPr>
              <p:nvPr/>
            </p:nvSpPr>
            <p:spPr bwMode="auto">
              <a:xfrm>
                <a:off x="3886" y="5085"/>
                <a:ext cx="674" cy="549"/>
              </a:xfrm>
              <a:custGeom>
                <a:avLst/>
                <a:gdLst>
                  <a:gd name="T0" fmla="*/ 275 w 674"/>
                  <a:gd name="T1" fmla="*/ 1 h 549"/>
                  <a:gd name="T2" fmla="*/ 285 w 674"/>
                  <a:gd name="T3" fmla="*/ 1 h 549"/>
                  <a:gd name="T4" fmla="*/ 588 w 674"/>
                  <a:gd name="T5" fmla="*/ 76 h 549"/>
                  <a:gd name="T6" fmla="*/ 550 w 674"/>
                  <a:gd name="T7" fmla="*/ 211 h 549"/>
                  <a:gd name="T8" fmla="*/ 579 w 674"/>
                  <a:gd name="T9" fmla="*/ 285 h 549"/>
                  <a:gd name="T10" fmla="*/ 661 w 674"/>
                  <a:gd name="T11" fmla="*/ 229 h 549"/>
                  <a:gd name="T12" fmla="*/ 668 w 674"/>
                  <a:gd name="T13" fmla="*/ 224 h 549"/>
                  <a:gd name="T14" fmla="*/ 673 w 674"/>
                  <a:gd name="T15" fmla="*/ 232 h 549"/>
                  <a:gd name="T16" fmla="*/ 640 w 674"/>
                  <a:gd name="T17" fmla="*/ 342 h 549"/>
                  <a:gd name="T18" fmla="*/ 674 w 674"/>
                  <a:gd name="T19" fmla="*/ 422 h 549"/>
                  <a:gd name="T20" fmla="*/ 631 w 674"/>
                  <a:gd name="T21" fmla="*/ 506 h 549"/>
                  <a:gd name="T22" fmla="*/ 630 w 674"/>
                  <a:gd name="T23" fmla="*/ 506 h 549"/>
                  <a:gd name="T24" fmla="*/ 613 w 674"/>
                  <a:gd name="T25" fmla="*/ 489 h 549"/>
                  <a:gd name="T26" fmla="*/ 499 w 674"/>
                  <a:gd name="T27" fmla="*/ 376 h 549"/>
                  <a:gd name="T28" fmla="*/ 443 w 674"/>
                  <a:gd name="T29" fmla="*/ 420 h 549"/>
                  <a:gd name="T30" fmla="*/ 473 w 674"/>
                  <a:gd name="T31" fmla="*/ 458 h 549"/>
                  <a:gd name="T32" fmla="*/ 395 w 674"/>
                  <a:gd name="T33" fmla="*/ 429 h 549"/>
                  <a:gd name="T34" fmla="*/ 271 w 674"/>
                  <a:gd name="T35" fmla="*/ 515 h 549"/>
                  <a:gd name="T36" fmla="*/ 137 w 674"/>
                  <a:gd name="T37" fmla="*/ 544 h 549"/>
                  <a:gd name="T38" fmla="*/ 127 w 674"/>
                  <a:gd name="T39" fmla="*/ 549 h 549"/>
                  <a:gd name="T40" fmla="*/ 87 w 674"/>
                  <a:gd name="T41" fmla="*/ 398 h 549"/>
                  <a:gd name="T42" fmla="*/ 15 w 674"/>
                  <a:gd name="T43" fmla="*/ 94 h 549"/>
                  <a:gd name="T44" fmla="*/ 0 w 674"/>
                  <a:gd name="T45" fmla="*/ 5 h 549"/>
                  <a:gd name="T46" fmla="*/ 4 w 674"/>
                  <a:gd name="T47" fmla="*/ 9 h 549"/>
                  <a:gd name="T48" fmla="*/ 175 w 674"/>
                  <a:gd name="T49" fmla="*/ 42 h 549"/>
                  <a:gd name="T50" fmla="*/ 268 w 674"/>
                  <a:gd name="T51" fmla="*/ 0 h 549"/>
                  <a:gd name="T52" fmla="*/ 275 w 674"/>
                  <a:gd name="T53" fmla="*/ 1 h 5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674" h="549">
                    <a:moveTo>
                      <a:pt x="275" y="1"/>
                    </a:moveTo>
                    <a:lnTo>
                      <a:pt x="285" y="1"/>
                    </a:lnTo>
                    <a:lnTo>
                      <a:pt x="588" y="76"/>
                    </a:lnTo>
                    <a:lnTo>
                      <a:pt x="550" y="211"/>
                    </a:lnTo>
                    <a:lnTo>
                      <a:pt x="579" y="285"/>
                    </a:lnTo>
                    <a:lnTo>
                      <a:pt x="661" y="229"/>
                    </a:lnTo>
                    <a:lnTo>
                      <a:pt x="668" y="224"/>
                    </a:lnTo>
                    <a:lnTo>
                      <a:pt x="673" y="232"/>
                    </a:lnTo>
                    <a:lnTo>
                      <a:pt x="640" y="342"/>
                    </a:lnTo>
                    <a:lnTo>
                      <a:pt x="674" y="422"/>
                    </a:lnTo>
                    <a:lnTo>
                      <a:pt x="631" y="506"/>
                    </a:lnTo>
                    <a:lnTo>
                      <a:pt x="630" y="506"/>
                    </a:lnTo>
                    <a:lnTo>
                      <a:pt x="613" y="489"/>
                    </a:lnTo>
                    <a:lnTo>
                      <a:pt x="499" y="376"/>
                    </a:lnTo>
                    <a:lnTo>
                      <a:pt x="443" y="420"/>
                    </a:lnTo>
                    <a:lnTo>
                      <a:pt x="473" y="458"/>
                    </a:lnTo>
                    <a:lnTo>
                      <a:pt x="395" y="429"/>
                    </a:lnTo>
                    <a:lnTo>
                      <a:pt x="271" y="515"/>
                    </a:lnTo>
                    <a:lnTo>
                      <a:pt x="137" y="544"/>
                    </a:lnTo>
                    <a:lnTo>
                      <a:pt x="127" y="549"/>
                    </a:lnTo>
                    <a:lnTo>
                      <a:pt x="87" y="398"/>
                    </a:lnTo>
                    <a:lnTo>
                      <a:pt x="15" y="94"/>
                    </a:lnTo>
                    <a:lnTo>
                      <a:pt x="0" y="5"/>
                    </a:lnTo>
                    <a:lnTo>
                      <a:pt x="4" y="9"/>
                    </a:lnTo>
                    <a:lnTo>
                      <a:pt x="175" y="42"/>
                    </a:lnTo>
                    <a:lnTo>
                      <a:pt x="268" y="0"/>
                    </a:lnTo>
                    <a:lnTo>
                      <a:pt x="275" y="1"/>
                    </a:lnTo>
                    <a:close/>
                  </a:path>
                </a:pathLst>
              </a:custGeom>
              <a:noFill/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35" name="Rectangle 234"/>
              <p:cNvSpPr>
                <a:spLocks noChangeArrowheads="1"/>
              </p:cNvSpPr>
              <p:nvPr/>
            </p:nvSpPr>
            <p:spPr bwMode="auto">
              <a:xfrm>
                <a:off x="4035" y="5239"/>
                <a:ext cx="351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Baldwin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36" name="Freeform 235"/>
              <p:cNvSpPr>
                <a:spLocks/>
              </p:cNvSpPr>
              <p:nvPr/>
            </p:nvSpPr>
            <p:spPr bwMode="auto">
              <a:xfrm>
                <a:off x="1738" y="8725"/>
                <a:ext cx="888" cy="791"/>
              </a:xfrm>
              <a:custGeom>
                <a:avLst/>
                <a:gdLst>
                  <a:gd name="T0" fmla="*/ 763 w 888"/>
                  <a:gd name="T1" fmla="*/ 30 h 791"/>
                  <a:gd name="T2" fmla="*/ 886 w 888"/>
                  <a:gd name="T3" fmla="*/ 31 h 791"/>
                  <a:gd name="T4" fmla="*/ 888 w 888"/>
                  <a:gd name="T5" fmla="*/ 31 h 791"/>
                  <a:gd name="T6" fmla="*/ 886 w 888"/>
                  <a:gd name="T7" fmla="*/ 32 h 791"/>
                  <a:gd name="T8" fmla="*/ 790 w 888"/>
                  <a:gd name="T9" fmla="*/ 133 h 791"/>
                  <a:gd name="T10" fmla="*/ 781 w 888"/>
                  <a:gd name="T11" fmla="*/ 209 h 791"/>
                  <a:gd name="T12" fmla="*/ 534 w 888"/>
                  <a:gd name="T13" fmla="*/ 314 h 791"/>
                  <a:gd name="T14" fmla="*/ 533 w 888"/>
                  <a:gd name="T15" fmla="*/ 371 h 791"/>
                  <a:gd name="T16" fmla="*/ 418 w 888"/>
                  <a:gd name="T17" fmla="*/ 496 h 791"/>
                  <a:gd name="T18" fmla="*/ 406 w 888"/>
                  <a:gd name="T19" fmla="*/ 559 h 791"/>
                  <a:gd name="T20" fmla="*/ 283 w 888"/>
                  <a:gd name="T21" fmla="*/ 626 h 791"/>
                  <a:gd name="T22" fmla="*/ 242 w 888"/>
                  <a:gd name="T23" fmla="*/ 774 h 791"/>
                  <a:gd name="T24" fmla="*/ 237 w 888"/>
                  <a:gd name="T25" fmla="*/ 791 h 791"/>
                  <a:gd name="T26" fmla="*/ 235 w 888"/>
                  <a:gd name="T27" fmla="*/ 791 h 791"/>
                  <a:gd name="T28" fmla="*/ 213 w 888"/>
                  <a:gd name="T29" fmla="*/ 790 h 791"/>
                  <a:gd name="T30" fmla="*/ 176 w 888"/>
                  <a:gd name="T31" fmla="*/ 789 h 791"/>
                  <a:gd name="T32" fmla="*/ 179 w 888"/>
                  <a:gd name="T33" fmla="*/ 692 h 791"/>
                  <a:gd name="T34" fmla="*/ 185 w 888"/>
                  <a:gd name="T35" fmla="*/ 418 h 791"/>
                  <a:gd name="T36" fmla="*/ 8 w 888"/>
                  <a:gd name="T37" fmla="*/ 411 h 791"/>
                  <a:gd name="T38" fmla="*/ 0 w 888"/>
                  <a:gd name="T39" fmla="*/ 411 h 791"/>
                  <a:gd name="T40" fmla="*/ 1 w 888"/>
                  <a:gd name="T41" fmla="*/ 333 h 791"/>
                  <a:gd name="T42" fmla="*/ 7 w 888"/>
                  <a:gd name="T43" fmla="*/ 65 h 791"/>
                  <a:gd name="T44" fmla="*/ 7 w 888"/>
                  <a:gd name="T45" fmla="*/ 44 h 791"/>
                  <a:gd name="T46" fmla="*/ 137 w 888"/>
                  <a:gd name="T47" fmla="*/ 47 h 791"/>
                  <a:gd name="T48" fmla="*/ 267 w 888"/>
                  <a:gd name="T49" fmla="*/ 56 h 791"/>
                  <a:gd name="T50" fmla="*/ 324 w 888"/>
                  <a:gd name="T51" fmla="*/ 0 h 791"/>
                  <a:gd name="T52" fmla="*/ 365 w 888"/>
                  <a:gd name="T53" fmla="*/ 18 h 791"/>
                  <a:gd name="T54" fmla="*/ 343 w 888"/>
                  <a:gd name="T55" fmla="*/ 38 h 791"/>
                  <a:gd name="T56" fmla="*/ 375 w 888"/>
                  <a:gd name="T57" fmla="*/ 38 h 791"/>
                  <a:gd name="T58" fmla="*/ 473 w 888"/>
                  <a:gd name="T59" fmla="*/ 40 h 791"/>
                  <a:gd name="T60" fmla="*/ 763 w 888"/>
                  <a:gd name="T61" fmla="*/ 30 h 7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888" h="791">
                    <a:moveTo>
                      <a:pt x="763" y="30"/>
                    </a:moveTo>
                    <a:lnTo>
                      <a:pt x="886" y="31"/>
                    </a:lnTo>
                    <a:lnTo>
                      <a:pt x="888" y="31"/>
                    </a:lnTo>
                    <a:lnTo>
                      <a:pt x="886" y="32"/>
                    </a:lnTo>
                    <a:lnTo>
                      <a:pt x="790" y="133"/>
                    </a:lnTo>
                    <a:lnTo>
                      <a:pt x="781" y="209"/>
                    </a:lnTo>
                    <a:lnTo>
                      <a:pt x="534" y="314"/>
                    </a:lnTo>
                    <a:lnTo>
                      <a:pt x="533" y="371"/>
                    </a:lnTo>
                    <a:lnTo>
                      <a:pt x="418" y="496"/>
                    </a:lnTo>
                    <a:lnTo>
                      <a:pt x="406" y="559"/>
                    </a:lnTo>
                    <a:lnTo>
                      <a:pt x="283" y="626"/>
                    </a:lnTo>
                    <a:lnTo>
                      <a:pt x="242" y="774"/>
                    </a:lnTo>
                    <a:lnTo>
                      <a:pt x="237" y="791"/>
                    </a:lnTo>
                    <a:lnTo>
                      <a:pt x="235" y="791"/>
                    </a:lnTo>
                    <a:lnTo>
                      <a:pt x="213" y="790"/>
                    </a:lnTo>
                    <a:lnTo>
                      <a:pt x="176" y="789"/>
                    </a:lnTo>
                    <a:lnTo>
                      <a:pt x="179" y="692"/>
                    </a:lnTo>
                    <a:lnTo>
                      <a:pt x="185" y="418"/>
                    </a:lnTo>
                    <a:lnTo>
                      <a:pt x="8" y="411"/>
                    </a:lnTo>
                    <a:lnTo>
                      <a:pt x="0" y="411"/>
                    </a:lnTo>
                    <a:lnTo>
                      <a:pt x="1" y="333"/>
                    </a:lnTo>
                    <a:lnTo>
                      <a:pt x="7" y="65"/>
                    </a:lnTo>
                    <a:lnTo>
                      <a:pt x="7" y="44"/>
                    </a:lnTo>
                    <a:lnTo>
                      <a:pt x="137" y="47"/>
                    </a:lnTo>
                    <a:lnTo>
                      <a:pt x="267" y="56"/>
                    </a:lnTo>
                    <a:lnTo>
                      <a:pt x="324" y="0"/>
                    </a:lnTo>
                    <a:lnTo>
                      <a:pt x="365" y="18"/>
                    </a:lnTo>
                    <a:lnTo>
                      <a:pt x="343" y="38"/>
                    </a:lnTo>
                    <a:lnTo>
                      <a:pt x="375" y="38"/>
                    </a:lnTo>
                    <a:lnTo>
                      <a:pt x="473" y="40"/>
                    </a:lnTo>
                    <a:lnTo>
                      <a:pt x="763" y="30"/>
                    </a:lnTo>
                    <a:close/>
                  </a:path>
                </a:pathLst>
              </a:custGeom>
              <a:solidFill>
                <a:srgbClr val="CCFF66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37" name="Rectangle 236"/>
              <p:cNvSpPr>
                <a:spLocks noChangeArrowheads="1"/>
              </p:cNvSpPr>
              <p:nvPr/>
            </p:nvSpPr>
            <p:spPr bwMode="auto">
              <a:xfrm>
                <a:off x="1869" y="9000"/>
                <a:ext cx="262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Baker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38" name="Freeform 237"/>
              <p:cNvSpPr>
                <a:spLocks/>
              </p:cNvSpPr>
              <p:nvPr/>
            </p:nvSpPr>
            <p:spPr bwMode="auto">
              <a:xfrm>
                <a:off x="5305" y="8187"/>
                <a:ext cx="711" cy="618"/>
              </a:xfrm>
              <a:custGeom>
                <a:avLst/>
                <a:gdLst>
                  <a:gd name="T0" fmla="*/ 189 w 711"/>
                  <a:gd name="T1" fmla="*/ 0 h 618"/>
                  <a:gd name="T2" fmla="*/ 234 w 711"/>
                  <a:gd name="T3" fmla="*/ 0 h 618"/>
                  <a:gd name="T4" fmla="*/ 313 w 711"/>
                  <a:gd name="T5" fmla="*/ 103 h 618"/>
                  <a:gd name="T6" fmla="*/ 496 w 711"/>
                  <a:gd name="T7" fmla="*/ 191 h 618"/>
                  <a:gd name="T8" fmla="*/ 706 w 711"/>
                  <a:gd name="T9" fmla="*/ 367 h 618"/>
                  <a:gd name="T10" fmla="*/ 711 w 711"/>
                  <a:gd name="T11" fmla="*/ 378 h 618"/>
                  <a:gd name="T12" fmla="*/ 689 w 711"/>
                  <a:gd name="T13" fmla="*/ 378 h 618"/>
                  <a:gd name="T14" fmla="*/ 689 w 711"/>
                  <a:gd name="T15" fmla="*/ 383 h 618"/>
                  <a:gd name="T16" fmla="*/ 635 w 711"/>
                  <a:gd name="T17" fmla="*/ 458 h 618"/>
                  <a:gd name="T18" fmla="*/ 581 w 711"/>
                  <a:gd name="T19" fmla="*/ 457 h 618"/>
                  <a:gd name="T20" fmla="*/ 581 w 711"/>
                  <a:gd name="T21" fmla="*/ 511 h 618"/>
                  <a:gd name="T22" fmla="*/ 502 w 711"/>
                  <a:gd name="T23" fmla="*/ 590 h 618"/>
                  <a:gd name="T24" fmla="*/ 374 w 711"/>
                  <a:gd name="T25" fmla="*/ 618 h 618"/>
                  <a:gd name="T26" fmla="*/ 368 w 711"/>
                  <a:gd name="T27" fmla="*/ 618 h 618"/>
                  <a:gd name="T28" fmla="*/ 338 w 711"/>
                  <a:gd name="T29" fmla="*/ 618 h 618"/>
                  <a:gd name="T30" fmla="*/ 261 w 711"/>
                  <a:gd name="T31" fmla="*/ 616 h 618"/>
                  <a:gd name="T32" fmla="*/ 237 w 711"/>
                  <a:gd name="T33" fmla="*/ 508 h 618"/>
                  <a:gd name="T34" fmla="*/ 55 w 711"/>
                  <a:gd name="T35" fmla="*/ 507 h 618"/>
                  <a:gd name="T36" fmla="*/ 56 w 711"/>
                  <a:gd name="T37" fmla="*/ 375 h 618"/>
                  <a:gd name="T38" fmla="*/ 57 w 711"/>
                  <a:gd name="T39" fmla="*/ 321 h 618"/>
                  <a:gd name="T40" fmla="*/ 0 w 711"/>
                  <a:gd name="T41" fmla="*/ 320 h 618"/>
                  <a:gd name="T42" fmla="*/ 1 w 711"/>
                  <a:gd name="T43" fmla="*/ 157 h 618"/>
                  <a:gd name="T44" fmla="*/ 2 w 711"/>
                  <a:gd name="T45" fmla="*/ 80 h 618"/>
                  <a:gd name="T46" fmla="*/ 70 w 711"/>
                  <a:gd name="T47" fmla="*/ 80 h 618"/>
                  <a:gd name="T48" fmla="*/ 189 w 711"/>
                  <a:gd name="T49" fmla="*/ 80 h 618"/>
                  <a:gd name="T50" fmla="*/ 189 w 711"/>
                  <a:gd name="T51" fmla="*/ 0 h 6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711" h="618">
                    <a:moveTo>
                      <a:pt x="189" y="0"/>
                    </a:moveTo>
                    <a:lnTo>
                      <a:pt x="234" y="0"/>
                    </a:lnTo>
                    <a:lnTo>
                      <a:pt x="313" y="103"/>
                    </a:lnTo>
                    <a:lnTo>
                      <a:pt x="496" y="191"/>
                    </a:lnTo>
                    <a:lnTo>
                      <a:pt x="706" y="367"/>
                    </a:lnTo>
                    <a:lnTo>
                      <a:pt x="711" y="378"/>
                    </a:lnTo>
                    <a:lnTo>
                      <a:pt x="689" y="378"/>
                    </a:lnTo>
                    <a:lnTo>
                      <a:pt x="689" y="383"/>
                    </a:lnTo>
                    <a:lnTo>
                      <a:pt x="635" y="458"/>
                    </a:lnTo>
                    <a:lnTo>
                      <a:pt x="581" y="457"/>
                    </a:lnTo>
                    <a:lnTo>
                      <a:pt x="581" y="511"/>
                    </a:lnTo>
                    <a:lnTo>
                      <a:pt x="502" y="590"/>
                    </a:lnTo>
                    <a:lnTo>
                      <a:pt x="374" y="618"/>
                    </a:lnTo>
                    <a:lnTo>
                      <a:pt x="368" y="618"/>
                    </a:lnTo>
                    <a:lnTo>
                      <a:pt x="338" y="618"/>
                    </a:lnTo>
                    <a:lnTo>
                      <a:pt x="261" y="616"/>
                    </a:lnTo>
                    <a:lnTo>
                      <a:pt x="237" y="508"/>
                    </a:lnTo>
                    <a:lnTo>
                      <a:pt x="55" y="507"/>
                    </a:lnTo>
                    <a:lnTo>
                      <a:pt x="56" y="375"/>
                    </a:lnTo>
                    <a:lnTo>
                      <a:pt x="57" y="321"/>
                    </a:lnTo>
                    <a:lnTo>
                      <a:pt x="0" y="320"/>
                    </a:lnTo>
                    <a:lnTo>
                      <a:pt x="1" y="157"/>
                    </a:lnTo>
                    <a:lnTo>
                      <a:pt x="2" y="80"/>
                    </a:lnTo>
                    <a:lnTo>
                      <a:pt x="70" y="80"/>
                    </a:lnTo>
                    <a:lnTo>
                      <a:pt x="189" y="80"/>
                    </a:lnTo>
                    <a:lnTo>
                      <a:pt x="189" y="0"/>
                    </a:lnTo>
                    <a:close/>
                  </a:path>
                </a:pathLst>
              </a:custGeom>
              <a:solidFill>
                <a:srgbClr val="FFCC99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39" name="Rectangle 238"/>
              <p:cNvSpPr>
                <a:spLocks noChangeArrowheads="1"/>
              </p:cNvSpPr>
              <p:nvPr/>
            </p:nvSpPr>
            <p:spPr bwMode="auto">
              <a:xfrm>
                <a:off x="5488" y="8376"/>
                <a:ext cx="284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Bacon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40" name="Freeform 239"/>
              <p:cNvSpPr>
                <a:spLocks/>
              </p:cNvSpPr>
              <p:nvPr/>
            </p:nvSpPr>
            <p:spPr bwMode="auto">
              <a:xfrm>
                <a:off x="4398" y="8797"/>
                <a:ext cx="906" cy="498"/>
              </a:xfrm>
              <a:custGeom>
                <a:avLst/>
                <a:gdLst>
                  <a:gd name="T0" fmla="*/ 118 w 906"/>
                  <a:gd name="T1" fmla="*/ 3 h 498"/>
                  <a:gd name="T2" fmla="*/ 525 w 906"/>
                  <a:gd name="T3" fmla="*/ 35 h 498"/>
                  <a:gd name="T4" fmla="*/ 572 w 906"/>
                  <a:gd name="T5" fmla="*/ 118 h 498"/>
                  <a:gd name="T6" fmla="*/ 837 w 906"/>
                  <a:gd name="T7" fmla="*/ 119 h 498"/>
                  <a:gd name="T8" fmla="*/ 906 w 906"/>
                  <a:gd name="T9" fmla="*/ 119 h 498"/>
                  <a:gd name="T10" fmla="*/ 906 w 906"/>
                  <a:gd name="T11" fmla="*/ 127 h 498"/>
                  <a:gd name="T12" fmla="*/ 904 w 906"/>
                  <a:gd name="T13" fmla="*/ 306 h 498"/>
                  <a:gd name="T14" fmla="*/ 781 w 906"/>
                  <a:gd name="T15" fmla="*/ 299 h 498"/>
                  <a:gd name="T16" fmla="*/ 796 w 906"/>
                  <a:gd name="T17" fmla="*/ 414 h 498"/>
                  <a:gd name="T18" fmla="*/ 830 w 906"/>
                  <a:gd name="T19" fmla="*/ 497 h 498"/>
                  <a:gd name="T20" fmla="*/ 707 w 906"/>
                  <a:gd name="T21" fmla="*/ 498 h 498"/>
                  <a:gd name="T22" fmla="*/ 470 w 906"/>
                  <a:gd name="T23" fmla="*/ 495 h 498"/>
                  <a:gd name="T24" fmla="*/ 307 w 906"/>
                  <a:gd name="T25" fmla="*/ 496 h 498"/>
                  <a:gd name="T26" fmla="*/ 300 w 906"/>
                  <a:gd name="T27" fmla="*/ 496 h 498"/>
                  <a:gd name="T28" fmla="*/ 249 w 906"/>
                  <a:gd name="T29" fmla="*/ 495 h 498"/>
                  <a:gd name="T30" fmla="*/ 192 w 906"/>
                  <a:gd name="T31" fmla="*/ 497 h 498"/>
                  <a:gd name="T32" fmla="*/ 183 w 906"/>
                  <a:gd name="T33" fmla="*/ 496 h 498"/>
                  <a:gd name="T34" fmla="*/ 166 w 906"/>
                  <a:gd name="T35" fmla="*/ 497 h 498"/>
                  <a:gd name="T36" fmla="*/ 163 w 906"/>
                  <a:gd name="T37" fmla="*/ 493 h 498"/>
                  <a:gd name="T38" fmla="*/ 189 w 906"/>
                  <a:gd name="T39" fmla="*/ 305 h 498"/>
                  <a:gd name="T40" fmla="*/ 1 w 906"/>
                  <a:gd name="T41" fmla="*/ 5 h 498"/>
                  <a:gd name="T42" fmla="*/ 0 w 906"/>
                  <a:gd name="T43" fmla="*/ 0 h 498"/>
                  <a:gd name="T44" fmla="*/ 111 w 906"/>
                  <a:gd name="T45" fmla="*/ 3 h 498"/>
                  <a:gd name="T46" fmla="*/ 118 w 906"/>
                  <a:gd name="T47" fmla="*/ 3 h 4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906" h="498">
                    <a:moveTo>
                      <a:pt x="118" y="3"/>
                    </a:moveTo>
                    <a:lnTo>
                      <a:pt x="525" y="35"/>
                    </a:lnTo>
                    <a:lnTo>
                      <a:pt x="572" y="118"/>
                    </a:lnTo>
                    <a:lnTo>
                      <a:pt x="837" y="119"/>
                    </a:lnTo>
                    <a:lnTo>
                      <a:pt x="906" y="119"/>
                    </a:lnTo>
                    <a:lnTo>
                      <a:pt x="906" y="127"/>
                    </a:lnTo>
                    <a:lnTo>
                      <a:pt x="904" y="306"/>
                    </a:lnTo>
                    <a:lnTo>
                      <a:pt x="781" y="299"/>
                    </a:lnTo>
                    <a:lnTo>
                      <a:pt x="796" y="414"/>
                    </a:lnTo>
                    <a:lnTo>
                      <a:pt x="830" y="497"/>
                    </a:lnTo>
                    <a:lnTo>
                      <a:pt x="707" y="498"/>
                    </a:lnTo>
                    <a:lnTo>
                      <a:pt x="470" y="495"/>
                    </a:lnTo>
                    <a:lnTo>
                      <a:pt x="307" y="496"/>
                    </a:lnTo>
                    <a:lnTo>
                      <a:pt x="300" y="496"/>
                    </a:lnTo>
                    <a:lnTo>
                      <a:pt x="249" y="495"/>
                    </a:lnTo>
                    <a:lnTo>
                      <a:pt x="192" y="497"/>
                    </a:lnTo>
                    <a:lnTo>
                      <a:pt x="183" y="496"/>
                    </a:lnTo>
                    <a:lnTo>
                      <a:pt x="166" y="497"/>
                    </a:lnTo>
                    <a:lnTo>
                      <a:pt x="163" y="493"/>
                    </a:lnTo>
                    <a:lnTo>
                      <a:pt x="189" y="305"/>
                    </a:lnTo>
                    <a:lnTo>
                      <a:pt x="1" y="5"/>
                    </a:lnTo>
                    <a:lnTo>
                      <a:pt x="0" y="0"/>
                    </a:lnTo>
                    <a:lnTo>
                      <a:pt x="111" y="3"/>
                    </a:lnTo>
                    <a:lnTo>
                      <a:pt x="118" y="3"/>
                    </a:lnTo>
                    <a:close/>
                  </a:path>
                </a:pathLst>
              </a:custGeom>
              <a:solidFill>
                <a:srgbClr val="FFCC99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41" name="Rectangle 240"/>
              <p:cNvSpPr>
                <a:spLocks noChangeArrowheads="1"/>
              </p:cNvSpPr>
              <p:nvPr/>
            </p:nvSpPr>
            <p:spPr bwMode="auto">
              <a:xfrm>
                <a:off x="4723" y="8991"/>
                <a:ext cx="384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Atkinson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42" name="Freeform 241"/>
              <p:cNvSpPr>
                <a:spLocks/>
              </p:cNvSpPr>
              <p:nvPr/>
            </p:nvSpPr>
            <p:spPr bwMode="auto">
              <a:xfrm>
                <a:off x="5443" y="7650"/>
                <a:ext cx="889" cy="1043"/>
              </a:xfrm>
              <a:custGeom>
                <a:avLst/>
                <a:gdLst>
                  <a:gd name="T0" fmla="*/ 211 w 889"/>
                  <a:gd name="T1" fmla="*/ 0 h 1043"/>
                  <a:gd name="T2" fmla="*/ 223 w 889"/>
                  <a:gd name="T3" fmla="*/ 5 h 1043"/>
                  <a:gd name="T4" fmla="*/ 418 w 889"/>
                  <a:gd name="T5" fmla="*/ 75 h 1043"/>
                  <a:gd name="T6" fmla="*/ 419 w 889"/>
                  <a:gd name="T7" fmla="*/ 41 h 1043"/>
                  <a:gd name="T8" fmla="*/ 468 w 889"/>
                  <a:gd name="T9" fmla="*/ 51 h 1043"/>
                  <a:gd name="T10" fmla="*/ 568 w 889"/>
                  <a:gd name="T11" fmla="*/ 115 h 1043"/>
                  <a:gd name="T12" fmla="*/ 576 w 889"/>
                  <a:gd name="T13" fmla="*/ 112 h 1043"/>
                  <a:gd name="T14" fmla="*/ 586 w 889"/>
                  <a:gd name="T15" fmla="*/ 119 h 1043"/>
                  <a:gd name="T16" fmla="*/ 737 w 889"/>
                  <a:gd name="T17" fmla="*/ 123 h 1043"/>
                  <a:gd name="T18" fmla="*/ 762 w 889"/>
                  <a:gd name="T19" fmla="*/ 169 h 1043"/>
                  <a:gd name="T20" fmla="*/ 777 w 889"/>
                  <a:gd name="T21" fmla="*/ 138 h 1043"/>
                  <a:gd name="T22" fmla="*/ 771 w 889"/>
                  <a:gd name="T23" fmla="*/ 217 h 1043"/>
                  <a:gd name="T24" fmla="*/ 871 w 889"/>
                  <a:gd name="T25" fmla="*/ 282 h 1043"/>
                  <a:gd name="T26" fmla="*/ 889 w 889"/>
                  <a:gd name="T27" fmla="*/ 293 h 1043"/>
                  <a:gd name="T28" fmla="*/ 887 w 889"/>
                  <a:gd name="T29" fmla="*/ 293 h 1043"/>
                  <a:gd name="T30" fmla="*/ 885 w 889"/>
                  <a:gd name="T31" fmla="*/ 293 h 1043"/>
                  <a:gd name="T32" fmla="*/ 834 w 889"/>
                  <a:gd name="T33" fmla="*/ 291 h 1043"/>
                  <a:gd name="T34" fmla="*/ 821 w 889"/>
                  <a:gd name="T35" fmla="*/ 351 h 1043"/>
                  <a:gd name="T36" fmla="*/ 786 w 889"/>
                  <a:gd name="T37" fmla="*/ 350 h 1043"/>
                  <a:gd name="T38" fmla="*/ 817 w 889"/>
                  <a:gd name="T39" fmla="*/ 407 h 1043"/>
                  <a:gd name="T40" fmla="*/ 739 w 889"/>
                  <a:gd name="T41" fmla="*/ 406 h 1043"/>
                  <a:gd name="T42" fmla="*/ 740 w 889"/>
                  <a:gd name="T43" fmla="*/ 834 h 1043"/>
                  <a:gd name="T44" fmla="*/ 713 w 889"/>
                  <a:gd name="T45" fmla="*/ 835 h 1043"/>
                  <a:gd name="T46" fmla="*/ 740 w 889"/>
                  <a:gd name="T47" fmla="*/ 999 h 1043"/>
                  <a:gd name="T48" fmla="*/ 740 w 889"/>
                  <a:gd name="T49" fmla="*/ 1040 h 1043"/>
                  <a:gd name="T50" fmla="*/ 733 w 889"/>
                  <a:gd name="T51" fmla="*/ 1043 h 1043"/>
                  <a:gd name="T52" fmla="*/ 583 w 889"/>
                  <a:gd name="T53" fmla="*/ 934 h 1043"/>
                  <a:gd name="T54" fmla="*/ 573 w 889"/>
                  <a:gd name="T55" fmla="*/ 915 h 1043"/>
                  <a:gd name="T56" fmla="*/ 568 w 889"/>
                  <a:gd name="T57" fmla="*/ 904 h 1043"/>
                  <a:gd name="T58" fmla="*/ 358 w 889"/>
                  <a:gd name="T59" fmla="*/ 728 h 1043"/>
                  <a:gd name="T60" fmla="*/ 175 w 889"/>
                  <a:gd name="T61" fmla="*/ 640 h 1043"/>
                  <a:gd name="T62" fmla="*/ 96 w 889"/>
                  <a:gd name="T63" fmla="*/ 537 h 1043"/>
                  <a:gd name="T64" fmla="*/ 51 w 889"/>
                  <a:gd name="T65" fmla="*/ 537 h 1043"/>
                  <a:gd name="T66" fmla="*/ 52 w 889"/>
                  <a:gd name="T67" fmla="*/ 531 h 1043"/>
                  <a:gd name="T68" fmla="*/ 53 w 889"/>
                  <a:gd name="T69" fmla="*/ 484 h 1043"/>
                  <a:gd name="T70" fmla="*/ 0 w 889"/>
                  <a:gd name="T71" fmla="*/ 457 h 1043"/>
                  <a:gd name="T72" fmla="*/ 54 w 889"/>
                  <a:gd name="T73" fmla="*/ 457 h 1043"/>
                  <a:gd name="T74" fmla="*/ 54 w 889"/>
                  <a:gd name="T75" fmla="*/ 269 h 1043"/>
                  <a:gd name="T76" fmla="*/ 211 w 889"/>
                  <a:gd name="T77" fmla="*/ 270 h 1043"/>
                  <a:gd name="T78" fmla="*/ 212 w 889"/>
                  <a:gd name="T79" fmla="*/ 46 h 1043"/>
                  <a:gd name="T80" fmla="*/ 211 w 889"/>
                  <a:gd name="T81" fmla="*/ 0 h 10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889" h="1043">
                    <a:moveTo>
                      <a:pt x="211" y="0"/>
                    </a:moveTo>
                    <a:lnTo>
                      <a:pt x="223" y="5"/>
                    </a:lnTo>
                    <a:lnTo>
                      <a:pt x="418" y="75"/>
                    </a:lnTo>
                    <a:lnTo>
                      <a:pt x="419" y="41"/>
                    </a:lnTo>
                    <a:lnTo>
                      <a:pt x="468" y="51"/>
                    </a:lnTo>
                    <a:lnTo>
                      <a:pt x="568" y="115"/>
                    </a:lnTo>
                    <a:lnTo>
                      <a:pt x="576" y="112"/>
                    </a:lnTo>
                    <a:lnTo>
                      <a:pt x="586" y="119"/>
                    </a:lnTo>
                    <a:lnTo>
                      <a:pt x="737" y="123"/>
                    </a:lnTo>
                    <a:lnTo>
                      <a:pt x="762" y="169"/>
                    </a:lnTo>
                    <a:lnTo>
                      <a:pt x="777" y="138"/>
                    </a:lnTo>
                    <a:lnTo>
                      <a:pt x="771" y="217"/>
                    </a:lnTo>
                    <a:lnTo>
                      <a:pt x="871" y="282"/>
                    </a:lnTo>
                    <a:lnTo>
                      <a:pt x="889" y="293"/>
                    </a:lnTo>
                    <a:lnTo>
                      <a:pt x="887" y="293"/>
                    </a:lnTo>
                    <a:lnTo>
                      <a:pt x="885" y="293"/>
                    </a:lnTo>
                    <a:lnTo>
                      <a:pt x="834" y="291"/>
                    </a:lnTo>
                    <a:lnTo>
                      <a:pt x="821" y="351"/>
                    </a:lnTo>
                    <a:lnTo>
                      <a:pt x="786" y="350"/>
                    </a:lnTo>
                    <a:lnTo>
                      <a:pt x="817" y="407"/>
                    </a:lnTo>
                    <a:lnTo>
                      <a:pt x="739" y="406"/>
                    </a:lnTo>
                    <a:lnTo>
                      <a:pt x="740" y="834"/>
                    </a:lnTo>
                    <a:lnTo>
                      <a:pt x="713" y="835"/>
                    </a:lnTo>
                    <a:lnTo>
                      <a:pt x="740" y="999"/>
                    </a:lnTo>
                    <a:lnTo>
                      <a:pt x="740" y="1040"/>
                    </a:lnTo>
                    <a:lnTo>
                      <a:pt x="733" y="1043"/>
                    </a:lnTo>
                    <a:lnTo>
                      <a:pt x="583" y="934"/>
                    </a:lnTo>
                    <a:lnTo>
                      <a:pt x="573" y="915"/>
                    </a:lnTo>
                    <a:lnTo>
                      <a:pt x="568" y="904"/>
                    </a:lnTo>
                    <a:lnTo>
                      <a:pt x="358" y="728"/>
                    </a:lnTo>
                    <a:lnTo>
                      <a:pt x="175" y="640"/>
                    </a:lnTo>
                    <a:lnTo>
                      <a:pt x="96" y="537"/>
                    </a:lnTo>
                    <a:lnTo>
                      <a:pt x="51" y="537"/>
                    </a:lnTo>
                    <a:lnTo>
                      <a:pt x="52" y="531"/>
                    </a:lnTo>
                    <a:lnTo>
                      <a:pt x="53" y="484"/>
                    </a:lnTo>
                    <a:lnTo>
                      <a:pt x="0" y="457"/>
                    </a:lnTo>
                    <a:lnTo>
                      <a:pt x="54" y="457"/>
                    </a:lnTo>
                    <a:lnTo>
                      <a:pt x="54" y="269"/>
                    </a:lnTo>
                    <a:lnTo>
                      <a:pt x="211" y="270"/>
                    </a:lnTo>
                    <a:lnTo>
                      <a:pt x="212" y="46"/>
                    </a:lnTo>
                    <a:lnTo>
                      <a:pt x="211" y="0"/>
                    </a:lnTo>
                    <a:close/>
                  </a:path>
                </a:pathLst>
              </a:custGeom>
              <a:solidFill>
                <a:srgbClr val="FFFF99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43" name="Rectangle 242"/>
              <p:cNvSpPr>
                <a:spLocks noChangeArrowheads="1"/>
              </p:cNvSpPr>
              <p:nvPr/>
            </p:nvSpPr>
            <p:spPr bwMode="auto">
              <a:xfrm>
                <a:off x="5680" y="8052"/>
                <a:ext cx="334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Appling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53" name="Rectangle 252"/>
              <p:cNvSpPr>
                <a:spLocks noChangeArrowheads="1"/>
              </p:cNvSpPr>
              <p:nvPr/>
            </p:nvSpPr>
            <p:spPr bwMode="auto">
              <a:xfrm>
                <a:off x="0" y="14"/>
                <a:ext cx="141" cy="3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</a:t>
                </a:r>
                <a:endParaRPr lang="en-US" sz="1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54" name="Rectangle 253"/>
              <p:cNvSpPr>
                <a:spLocks noChangeArrowheads="1"/>
              </p:cNvSpPr>
              <p:nvPr/>
            </p:nvSpPr>
            <p:spPr bwMode="auto">
              <a:xfrm>
                <a:off x="0" y="263"/>
                <a:ext cx="1196" cy="3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            </a:t>
                </a:r>
                <a:endParaRPr lang="en-US" sz="1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55" name="Rectangle 254"/>
              <p:cNvSpPr>
                <a:spLocks noChangeArrowheads="1"/>
              </p:cNvSpPr>
              <p:nvPr/>
            </p:nvSpPr>
            <p:spPr bwMode="auto">
              <a:xfrm>
                <a:off x="0" y="511"/>
                <a:ext cx="67" cy="4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              </a:t>
                </a:r>
                <a:endParaRPr lang="en-US" sz="1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24" name="Rectangle 23"/>
            <p:cNvSpPr>
              <a:spLocks noChangeArrowheads="1"/>
            </p:cNvSpPr>
            <p:nvPr/>
          </p:nvSpPr>
          <p:spPr bwMode="auto">
            <a:xfrm>
              <a:off x="3321028" y="5703324"/>
              <a:ext cx="263924" cy="1481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5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*Valdosta</a:t>
              </a:r>
              <a:endPara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Rectangle 24"/>
            <p:cNvSpPr>
              <a:spLocks noChangeArrowheads="1"/>
            </p:cNvSpPr>
            <p:nvPr/>
          </p:nvSpPr>
          <p:spPr bwMode="auto">
            <a:xfrm>
              <a:off x="3321028" y="5758600"/>
              <a:ext cx="123657" cy="148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5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City</a:t>
              </a:r>
              <a:endParaRPr lang="en-US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Rectangle 25"/>
            <p:cNvSpPr>
              <a:spLocks noChangeArrowheads="1"/>
            </p:cNvSpPr>
            <p:nvPr/>
          </p:nvSpPr>
          <p:spPr bwMode="auto">
            <a:xfrm>
              <a:off x="2592622" y="5657955"/>
              <a:ext cx="352514" cy="148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5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*Thomasville </a:t>
              </a:r>
              <a:endParaRPr lang="en-US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2592622" y="5713232"/>
              <a:ext cx="140267" cy="148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5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City</a:t>
              </a:r>
              <a:endParaRPr lang="en-US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Rectangle 27"/>
            <p:cNvSpPr>
              <a:spLocks noChangeArrowheads="1"/>
            </p:cNvSpPr>
            <p:nvPr/>
          </p:nvSpPr>
          <p:spPr bwMode="auto">
            <a:xfrm>
              <a:off x="2345923" y="5223040"/>
              <a:ext cx="249774" cy="148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5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* Pelham </a:t>
              </a:r>
              <a:endParaRPr lang="en-US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Rectangle 28"/>
            <p:cNvSpPr>
              <a:spLocks noChangeArrowheads="1"/>
            </p:cNvSpPr>
            <p:nvPr/>
          </p:nvSpPr>
          <p:spPr bwMode="auto">
            <a:xfrm>
              <a:off x="2345923" y="5278317"/>
              <a:ext cx="140267" cy="148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5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City</a:t>
              </a:r>
              <a:endParaRPr lang="en-US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Rectangle 29"/>
            <p:cNvSpPr>
              <a:spLocks noChangeArrowheads="1"/>
            </p:cNvSpPr>
            <p:nvPr/>
          </p:nvSpPr>
          <p:spPr bwMode="auto">
            <a:xfrm>
              <a:off x="3741830" y="3747773"/>
              <a:ext cx="198712" cy="148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5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*Dublin</a:t>
              </a:r>
              <a:endParaRPr lang="en-US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Rectangle 30"/>
            <p:cNvSpPr>
              <a:spLocks noChangeArrowheads="1"/>
            </p:cNvSpPr>
            <p:nvPr/>
          </p:nvSpPr>
          <p:spPr bwMode="auto">
            <a:xfrm>
              <a:off x="3741830" y="3803049"/>
              <a:ext cx="140267" cy="148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5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City</a:t>
              </a:r>
              <a:endParaRPr lang="en-US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1323448" y="2549932"/>
              <a:ext cx="290993" cy="148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5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*Carrollton</a:t>
              </a:r>
              <a:endParaRPr lang="en-US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Rectangle 32"/>
            <p:cNvSpPr>
              <a:spLocks noChangeArrowheads="1"/>
            </p:cNvSpPr>
            <p:nvPr/>
          </p:nvSpPr>
          <p:spPr bwMode="auto">
            <a:xfrm>
              <a:off x="1323448" y="2605209"/>
              <a:ext cx="140267" cy="148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5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City</a:t>
              </a:r>
              <a:endParaRPr lang="en-US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4" name="Rectangle 33"/>
            <p:cNvSpPr>
              <a:spLocks noChangeArrowheads="1"/>
            </p:cNvSpPr>
            <p:nvPr/>
          </p:nvSpPr>
          <p:spPr bwMode="auto">
            <a:xfrm>
              <a:off x="2325621" y="2414347"/>
              <a:ext cx="239931" cy="148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5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*Decatur </a:t>
              </a:r>
              <a:endParaRPr lang="en-US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5" name="Rectangle 34"/>
            <p:cNvSpPr>
              <a:spLocks noChangeArrowheads="1"/>
            </p:cNvSpPr>
            <p:nvPr/>
          </p:nvSpPr>
          <p:spPr bwMode="auto">
            <a:xfrm>
              <a:off x="2325621" y="2469624"/>
              <a:ext cx="140267" cy="148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5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City</a:t>
              </a:r>
              <a:endParaRPr lang="en-US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6" name="Rectangle 35"/>
            <p:cNvSpPr>
              <a:spLocks noChangeArrowheads="1"/>
            </p:cNvSpPr>
            <p:nvPr/>
          </p:nvSpPr>
          <p:spPr bwMode="auto">
            <a:xfrm>
              <a:off x="2766725" y="2374715"/>
              <a:ext cx="366049" cy="148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5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*Social Circle</a:t>
              </a:r>
              <a:endParaRPr lang="en-US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7" name="Rectangle 36"/>
            <p:cNvSpPr>
              <a:spLocks noChangeArrowheads="1"/>
            </p:cNvSpPr>
            <p:nvPr/>
          </p:nvSpPr>
          <p:spPr bwMode="auto">
            <a:xfrm>
              <a:off x="2766725" y="2429992"/>
              <a:ext cx="140267" cy="148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5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City</a:t>
              </a:r>
              <a:endParaRPr lang="en-US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8" name="Rectangle 37"/>
            <p:cNvSpPr>
              <a:spLocks noChangeArrowheads="1"/>
            </p:cNvSpPr>
            <p:nvPr/>
          </p:nvSpPr>
          <p:spPr bwMode="auto">
            <a:xfrm>
              <a:off x="1236703" y="2386188"/>
              <a:ext cx="239931" cy="148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5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*Breman</a:t>
              </a:r>
              <a:endParaRPr lang="en-US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9" name="Rectangle 38"/>
            <p:cNvSpPr>
              <a:spLocks noChangeArrowheads="1"/>
            </p:cNvSpPr>
            <p:nvPr/>
          </p:nvSpPr>
          <p:spPr bwMode="auto">
            <a:xfrm>
              <a:off x="1236703" y="2441464"/>
              <a:ext cx="140267" cy="148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5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City</a:t>
              </a:r>
              <a:endParaRPr lang="en-US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0" name="Rectangle 39"/>
            <p:cNvSpPr>
              <a:spLocks noChangeArrowheads="1"/>
            </p:cNvSpPr>
            <p:nvPr/>
          </p:nvSpPr>
          <p:spPr bwMode="auto">
            <a:xfrm>
              <a:off x="1269925" y="1781270"/>
              <a:ext cx="205479" cy="148100"/>
            </a:xfrm>
            <a:prstGeom prst="rect">
              <a:avLst/>
            </a:prstGeom>
            <a:pattFill prst="wdUpDiag">
              <a:fgClr>
                <a:srgbClr val="FF0000"/>
              </a:fgClr>
              <a:bgClr>
                <a:schemeClr val="bg1"/>
              </a:bgClr>
            </a:pattFill>
            <a:ln w="25400">
              <a:solidFill>
                <a:srgbClr val="000000"/>
              </a:solidFill>
              <a:miter lim="800000"/>
              <a:headEnd/>
              <a:tailEnd/>
            </a:ln>
            <a:extLst/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5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* Rome</a:t>
              </a:r>
              <a:endPara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1" name="Rectangle 40"/>
            <p:cNvSpPr>
              <a:spLocks noChangeArrowheads="1"/>
            </p:cNvSpPr>
            <p:nvPr/>
          </p:nvSpPr>
          <p:spPr bwMode="auto">
            <a:xfrm>
              <a:off x="1269925" y="1837069"/>
              <a:ext cx="140267" cy="148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5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City</a:t>
              </a:r>
              <a:endParaRPr lang="en-US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2" name="Rectangle 41"/>
            <p:cNvSpPr>
              <a:spLocks noChangeArrowheads="1"/>
            </p:cNvSpPr>
            <p:nvPr/>
          </p:nvSpPr>
          <p:spPr bwMode="auto">
            <a:xfrm>
              <a:off x="1069982" y="1611789"/>
              <a:ext cx="164260" cy="148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5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*Trion</a:t>
              </a:r>
              <a:endParaRPr lang="en-US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3" name="Rectangle 42"/>
            <p:cNvSpPr>
              <a:spLocks noChangeArrowheads="1"/>
            </p:cNvSpPr>
            <p:nvPr/>
          </p:nvSpPr>
          <p:spPr bwMode="auto">
            <a:xfrm>
              <a:off x="1069982" y="1667588"/>
              <a:ext cx="140267" cy="148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5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City</a:t>
              </a:r>
              <a:endParaRPr lang="en-US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4" name="Rectangle 43"/>
            <p:cNvSpPr>
              <a:spLocks noChangeArrowheads="1"/>
            </p:cNvSpPr>
            <p:nvPr/>
          </p:nvSpPr>
          <p:spPr bwMode="auto">
            <a:xfrm>
              <a:off x="1069982" y="1374516"/>
              <a:ext cx="400500" cy="148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5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*Chickamauga</a:t>
              </a:r>
              <a:endParaRPr lang="en-US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5" name="Rectangle 44"/>
            <p:cNvSpPr>
              <a:spLocks noChangeArrowheads="1"/>
            </p:cNvSpPr>
            <p:nvPr/>
          </p:nvSpPr>
          <p:spPr bwMode="auto">
            <a:xfrm>
              <a:off x="1069982" y="1429793"/>
              <a:ext cx="140267" cy="148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5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City</a:t>
              </a:r>
              <a:endParaRPr lang="en-US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6" name="Rectangle 45"/>
            <p:cNvSpPr>
              <a:spLocks noChangeArrowheads="1"/>
            </p:cNvSpPr>
            <p:nvPr/>
          </p:nvSpPr>
          <p:spPr bwMode="auto">
            <a:xfrm>
              <a:off x="1563994" y="1137242"/>
              <a:ext cx="201788" cy="148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5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*Dalton</a:t>
              </a:r>
              <a:endParaRPr lang="en-US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7" name="Rectangle 46"/>
            <p:cNvSpPr>
              <a:spLocks noChangeArrowheads="1"/>
            </p:cNvSpPr>
            <p:nvPr/>
          </p:nvSpPr>
          <p:spPr bwMode="auto">
            <a:xfrm>
              <a:off x="1563994" y="1192519"/>
              <a:ext cx="140267" cy="148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5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City</a:t>
              </a:r>
              <a:endParaRPr lang="en-US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8" name="Rectangle 47"/>
            <p:cNvSpPr>
              <a:spLocks noChangeArrowheads="1"/>
            </p:cNvSpPr>
            <p:nvPr/>
          </p:nvSpPr>
          <p:spPr bwMode="auto">
            <a:xfrm>
              <a:off x="1490784" y="1600838"/>
              <a:ext cx="253466" cy="1481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5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*Calhoun</a:t>
              </a:r>
              <a:endPara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9" name="Rectangle 48"/>
            <p:cNvSpPr>
              <a:spLocks noChangeArrowheads="1"/>
            </p:cNvSpPr>
            <p:nvPr/>
          </p:nvSpPr>
          <p:spPr bwMode="auto">
            <a:xfrm>
              <a:off x="1490784" y="1656115"/>
              <a:ext cx="140267" cy="148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5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City</a:t>
              </a:r>
              <a:endPara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0" name="Rectangle 49"/>
            <p:cNvSpPr>
              <a:spLocks noChangeArrowheads="1"/>
            </p:cNvSpPr>
            <p:nvPr/>
          </p:nvSpPr>
          <p:spPr bwMode="auto">
            <a:xfrm>
              <a:off x="2713202" y="1691054"/>
              <a:ext cx="325445" cy="148100"/>
            </a:xfrm>
            <a:prstGeom prst="rect">
              <a:avLst/>
            </a:prstGeom>
            <a:pattFill prst="wdUpDiag">
              <a:fgClr>
                <a:srgbClr val="BEF48C"/>
              </a:fgClr>
              <a:bgClr>
                <a:schemeClr val="bg1"/>
              </a:bgClr>
            </a:pattFill>
            <a:ln w="25400">
              <a:solidFill>
                <a:srgbClr val="000000"/>
              </a:solidFill>
              <a:miter lim="800000"/>
              <a:headEnd/>
              <a:tailEnd/>
            </a:ln>
            <a:extLst/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5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*Gainesville</a:t>
              </a:r>
              <a:endPara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1" name="Rectangle 50"/>
            <p:cNvSpPr>
              <a:spLocks noChangeArrowheads="1"/>
            </p:cNvSpPr>
            <p:nvPr/>
          </p:nvSpPr>
          <p:spPr bwMode="auto">
            <a:xfrm>
              <a:off x="2713202" y="1746331"/>
              <a:ext cx="140267" cy="148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5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City</a:t>
              </a:r>
              <a:endParaRPr lang="en-US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2" name="Rectangle 51"/>
            <p:cNvSpPr>
              <a:spLocks noChangeArrowheads="1"/>
            </p:cNvSpPr>
            <p:nvPr/>
          </p:nvSpPr>
          <p:spPr bwMode="auto">
            <a:xfrm>
              <a:off x="3021136" y="1896590"/>
              <a:ext cx="324830" cy="148100"/>
            </a:xfrm>
            <a:prstGeom prst="rect">
              <a:avLst/>
            </a:prstGeom>
            <a:solidFill>
              <a:srgbClr val="99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5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*Commerce</a:t>
              </a:r>
              <a:endPara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3" name="Rectangle 52"/>
            <p:cNvSpPr>
              <a:spLocks noChangeArrowheads="1"/>
            </p:cNvSpPr>
            <p:nvPr/>
          </p:nvSpPr>
          <p:spPr bwMode="auto">
            <a:xfrm>
              <a:off x="2974050" y="2000292"/>
              <a:ext cx="140267" cy="148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5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City</a:t>
              </a:r>
              <a:endParaRPr lang="en-US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4" name="Rectangle 53"/>
            <p:cNvSpPr>
              <a:spLocks noChangeArrowheads="1"/>
            </p:cNvSpPr>
            <p:nvPr/>
          </p:nvSpPr>
          <p:spPr bwMode="auto">
            <a:xfrm>
              <a:off x="2836859" y="2092594"/>
              <a:ext cx="277459" cy="148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5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*Jefferson</a:t>
              </a:r>
              <a:endParaRPr lang="en-US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5" name="Rectangle 54"/>
            <p:cNvSpPr>
              <a:spLocks noChangeArrowheads="1"/>
            </p:cNvSpPr>
            <p:nvPr/>
          </p:nvSpPr>
          <p:spPr bwMode="auto">
            <a:xfrm>
              <a:off x="2836859" y="2147871"/>
              <a:ext cx="140267" cy="148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5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City</a:t>
              </a:r>
              <a:endParaRPr lang="en-US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6" name="Rectangle 55"/>
            <p:cNvSpPr>
              <a:spLocks noChangeArrowheads="1"/>
            </p:cNvSpPr>
            <p:nvPr/>
          </p:nvSpPr>
          <p:spPr bwMode="auto">
            <a:xfrm>
              <a:off x="1904819" y="2549411"/>
              <a:ext cx="205479" cy="110554"/>
            </a:xfrm>
            <a:prstGeom prst="rect">
              <a:avLst/>
            </a:pr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57" name="Rectangle 56"/>
            <p:cNvSpPr>
              <a:spLocks noChangeArrowheads="1"/>
            </p:cNvSpPr>
            <p:nvPr/>
          </p:nvSpPr>
          <p:spPr bwMode="auto">
            <a:xfrm>
              <a:off x="1904819" y="2549932"/>
              <a:ext cx="215938" cy="148100"/>
            </a:xfrm>
            <a:prstGeom prst="rect">
              <a:avLst/>
            </a:prstGeom>
            <a:pattFill prst="wdUpDiag">
              <a:fgClr>
                <a:schemeClr val="bg2">
                  <a:lumMod val="75000"/>
                </a:schemeClr>
              </a:fgClr>
              <a:bgClr>
                <a:schemeClr val="bg1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5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*Atlanta</a:t>
              </a:r>
              <a:endPara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8" name="Rectangle 57"/>
            <p:cNvSpPr>
              <a:spLocks noChangeArrowheads="1"/>
            </p:cNvSpPr>
            <p:nvPr/>
          </p:nvSpPr>
          <p:spPr bwMode="auto">
            <a:xfrm>
              <a:off x="1904819" y="2605209"/>
              <a:ext cx="140267" cy="148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5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City</a:t>
              </a:r>
              <a:endPara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9" name="Rectangle 58"/>
            <p:cNvSpPr>
              <a:spLocks noChangeArrowheads="1"/>
            </p:cNvSpPr>
            <p:nvPr/>
          </p:nvSpPr>
          <p:spPr bwMode="auto">
            <a:xfrm>
              <a:off x="1557227" y="1882959"/>
              <a:ext cx="332212" cy="148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5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*Cartersville</a:t>
              </a:r>
              <a:endPara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0" name="Rectangle 59"/>
            <p:cNvSpPr>
              <a:spLocks noChangeArrowheads="1"/>
            </p:cNvSpPr>
            <p:nvPr/>
          </p:nvSpPr>
          <p:spPr bwMode="auto">
            <a:xfrm>
              <a:off x="1557227" y="1938236"/>
              <a:ext cx="140267" cy="148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5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City</a:t>
              </a:r>
              <a:endParaRPr lang="en-US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1" name="Rectangle 60"/>
            <p:cNvSpPr>
              <a:spLocks noChangeArrowheads="1"/>
            </p:cNvSpPr>
            <p:nvPr/>
          </p:nvSpPr>
          <p:spPr bwMode="auto">
            <a:xfrm>
              <a:off x="1925121" y="2199498"/>
              <a:ext cx="246698" cy="1481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5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*Marietta</a:t>
              </a:r>
              <a:endPara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2" name="Rectangle 61"/>
            <p:cNvSpPr>
              <a:spLocks noChangeArrowheads="1"/>
            </p:cNvSpPr>
            <p:nvPr/>
          </p:nvSpPr>
          <p:spPr bwMode="auto">
            <a:xfrm>
              <a:off x="1925121" y="2254775"/>
              <a:ext cx="140267" cy="148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5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City</a:t>
              </a:r>
              <a:endParaRPr lang="en-US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3" name="Rectangle 62"/>
            <p:cNvSpPr>
              <a:spLocks noChangeArrowheads="1"/>
            </p:cNvSpPr>
            <p:nvPr/>
          </p:nvSpPr>
          <p:spPr bwMode="auto">
            <a:xfrm>
              <a:off x="4382876" y="4246829"/>
              <a:ext cx="332212" cy="148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5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*Vidalia City</a:t>
              </a:r>
              <a:endParaRPr lang="en-US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4" name="Rectangle 63"/>
            <p:cNvSpPr>
              <a:spLocks noChangeArrowheads="1"/>
            </p:cNvSpPr>
            <p:nvPr/>
          </p:nvSpPr>
          <p:spPr bwMode="auto">
            <a:xfrm>
              <a:off x="2571704" y="2026366"/>
              <a:ext cx="328521" cy="148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5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*Buford City</a:t>
              </a:r>
              <a:endParaRPr lang="en-US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29853" y="2679164"/>
            <a:ext cx="1543168" cy="304698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/>
              <a:t>Charter Schools </a:t>
            </a:r>
            <a:r>
              <a:rPr lang="en-US" sz="1600" dirty="0"/>
              <a:t>– Ivy Prep Academy at Gwinnett; Ivy Prep Academy at Kirkwood (DeKalb); Scintilla; Coweta Academy; GA Cyber Academy </a:t>
            </a:r>
          </a:p>
          <a:p>
            <a:r>
              <a:rPr lang="en-US" sz="1600" b="1" dirty="0"/>
              <a:t>State Schools </a:t>
            </a:r>
            <a:r>
              <a:rPr lang="en-US" sz="1600" dirty="0"/>
              <a:t>– AASD, GSD, GAB</a:t>
            </a:r>
          </a:p>
        </p:txBody>
      </p:sp>
    </p:spTree>
    <p:extLst>
      <p:ext uri="{BB962C8B-B14F-4D97-AF65-F5344CB8AC3E}">
        <p14:creationId xmlns:p14="http://schemas.microsoft.com/office/powerpoint/2010/main" val="4001130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983" y="334016"/>
            <a:ext cx="4924458" cy="1325563"/>
          </a:xfrm>
        </p:spPr>
        <p:txBody>
          <a:bodyPr/>
          <a:lstStyle/>
          <a:p>
            <a:r>
              <a:rPr lang="en-US" dirty="0"/>
              <a:t>What does the data show us?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95% of participants indicated that they had an </a:t>
            </a:r>
            <a:r>
              <a:rPr lang="en-US" dirty="0">
                <a:solidFill>
                  <a:srgbClr val="FF0000"/>
                </a:solidFill>
              </a:rPr>
              <a:t>appropriate level of input </a:t>
            </a:r>
            <a:r>
              <a:rPr lang="en-US" dirty="0"/>
              <a:t>in determining the content of the IEP.</a:t>
            </a:r>
          </a:p>
          <a:p>
            <a:r>
              <a:rPr lang="en-US" dirty="0"/>
              <a:t>89% of participants indicated that they had </a:t>
            </a:r>
            <a:r>
              <a:rPr lang="en-US" dirty="0">
                <a:solidFill>
                  <a:srgbClr val="FF0000"/>
                </a:solidFill>
              </a:rPr>
              <a:t>sufficient time to express their issues and concerns.</a:t>
            </a:r>
          </a:p>
          <a:p>
            <a:r>
              <a:rPr lang="en-US" dirty="0"/>
              <a:t>94% of participants indicated that the IEP Facilitation provided </a:t>
            </a:r>
            <a:r>
              <a:rPr lang="en-US" dirty="0">
                <a:solidFill>
                  <a:srgbClr val="FF0000"/>
                </a:solidFill>
              </a:rPr>
              <a:t>strategies for future IEP Team meetings.</a:t>
            </a:r>
          </a:p>
          <a:p>
            <a:r>
              <a:rPr lang="en-US" dirty="0"/>
              <a:t>99% of participants felt that the facilitator was </a:t>
            </a:r>
            <a:r>
              <a:rPr lang="en-US" dirty="0">
                <a:solidFill>
                  <a:srgbClr val="FF0000"/>
                </a:solidFill>
              </a:rPr>
              <a:t>neutral and favored neither party.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DAE6870-AD18-448A-9B2A-0EFE6DC7B06B}" type="datetime1">
              <a:rPr lang="en-US" smtClean="0"/>
              <a:t>9/4/2018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3E4CEF-BB1E-48C7-AE93-F39F6AA99AD7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1026" name="Picture 2" descr="Image result for dat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23408"/>
            <a:ext cx="2327210" cy="1746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23778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983" y="334016"/>
            <a:ext cx="4188734" cy="1325563"/>
          </a:xfrm>
        </p:spPr>
        <p:txBody>
          <a:bodyPr/>
          <a:lstStyle/>
          <a:p>
            <a:r>
              <a:rPr lang="en-US" dirty="0"/>
              <a:t>What does the data show us?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92% of participants indicated that the facilitator was </a:t>
            </a:r>
            <a:r>
              <a:rPr lang="en-US" dirty="0">
                <a:solidFill>
                  <a:srgbClr val="FF0000"/>
                </a:solidFill>
              </a:rPr>
              <a:t>very helpful in facilitating discussion </a:t>
            </a:r>
            <a:r>
              <a:rPr lang="en-US" dirty="0"/>
              <a:t>to generate and consider options for resolving disputes.</a:t>
            </a:r>
          </a:p>
          <a:p>
            <a:r>
              <a:rPr lang="en-US" dirty="0"/>
              <a:t>85% of participants indicated that the IEP facilitation </a:t>
            </a:r>
            <a:r>
              <a:rPr lang="en-US" dirty="0">
                <a:solidFill>
                  <a:srgbClr val="FF0000"/>
                </a:solidFill>
              </a:rPr>
              <a:t>prevented the need for other dispute resolution processes.</a:t>
            </a:r>
          </a:p>
          <a:p>
            <a:r>
              <a:rPr lang="en-US" dirty="0"/>
              <a:t>90% of participants indicated that they were </a:t>
            </a:r>
            <a:r>
              <a:rPr lang="en-US" dirty="0">
                <a:solidFill>
                  <a:srgbClr val="FF0000"/>
                </a:solidFill>
              </a:rPr>
              <a:t>very satisfied with the outcome</a:t>
            </a:r>
            <a:r>
              <a:rPr lang="en-US" dirty="0"/>
              <a:t> of the IEP Facilitation.</a:t>
            </a:r>
          </a:p>
          <a:p>
            <a:r>
              <a:rPr lang="en-US" dirty="0"/>
              <a:t>95% of participants indicated that they would </a:t>
            </a:r>
            <a:r>
              <a:rPr lang="en-US" dirty="0">
                <a:solidFill>
                  <a:srgbClr val="FF0000"/>
                </a:solidFill>
              </a:rPr>
              <a:t>recommend IEP Facilitation to others.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DAE6870-AD18-448A-9B2A-0EFE6DC7B06B}" type="datetime1">
              <a:rPr lang="en-US" smtClean="0"/>
              <a:t>9/4/2018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3E4CEF-BB1E-48C7-AE93-F39F6AA99AD7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6" name="Picture 2" descr="Image result for dat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23408"/>
            <a:ext cx="2327210" cy="1746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76291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FIEP Process and Procedures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862" y="1825625"/>
            <a:ext cx="8671035" cy="4351338"/>
          </a:xfrm>
        </p:spPr>
        <p:txBody>
          <a:bodyPr>
            <a:noAutofit/>
          </a:bodyPr>
          <a:lstStyle/>
          <a:p>
            <a:pPr lvl="0"/>
            <a:r>
              <a:rPr lang="en-US" dirty="0"/>
              <a:t>Either the parent or the school district may initiate the request for a Facilitated IEP Team meeting.</a:t>
            </a:r>
          </a:p>
          <a:p>
            <a:pPr lvl="0"/>
            <a:r>
              <a:rPr lang="en-US" dirty="0"/>
              <a:t>Parents or district personnel can access the FIEP Team meeting request form from a participating school district’s website.  </a:t>
            </a:r>
          </a:p>
          <a:p>
            <a:pPr lvl="1"/>
            <a:r>
              <a:rPr lang="en-US" dirty="0"/>
              <a:t>Links to participating school district’s websites can also be accessed on the </a:t>
            </a:r>
            <a:r>
              <a:rPr lang="en-US" dirty="0" err="1"/>
              <a:t>GaDOE</a:t>
            </a:r>
            <a:r>
              <a:rPr lang="en-US" dirty="0"/>
              <a:t> IEP Team Meeting </a:t>
            </a:r>
            <a:r>
              <a:rPr lang="en-US" dirty="0" err="1"/>
              <a:t>Failitation</a:t>
            </a:r>
            <a:r>
              <a:rPr lang="en-US"/>
              <a:t> </a:t>
            </a:r>
            <a:endParaRPr lang="en-US" dirty="0"/>
          </a:p>
          <a:p>
            <a:pPr lvl="0"/>
            <a:r>
              <a:rPr lang="en-US" dirty="0"/>
              <a:t>Complete and submit the FIEP Team meeting request form to the special education director in the district. </a:t>
            </a:r>
          </a:p>
          <a:p>
            <a:pPr lvl="0"/>
            <a:r>
              <a:rPr lang="en-US" dirty="0"/>
              <a:t>Since both parties must agree, a parent and the special education director’s signature must be on the FIEP Team meeting request form prior to submission to the </a:t>
            </a:r>
            <a:r>
              <a:rPr lang="en-US" dirty="0" err="1"/>
              <a:t>GaDOE</a:t>
            </a:r>
            <a:r>
              <a:rPr lang="en-US" dirty="0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DAE6870-AD18-448A-9B2A-0EFE6DC7B06B}" type="datetime1">
              <a:rPr lang="en-US" smtClean="0"/>
              <a:t>9/4/2018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3E4CEF-BB1E-48C7-AE93-F39F6AA99AD7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1437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601D8EF6-0B40-456F-B57C-BDFCE0AC7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9302"/>
            <a:ext cx="6316630" cy="1325563"/>
          </a:xfrm>
        </p:spPr>
        <p:txBody>
          <a:bodyPr/>
          <a:lstStyle/>
          <a:p>
            <a:r>
              <a:rPr lang="en-US" dirty="0"/>
              <a:t>FIEP Request Form</a:t>
            </a:r>
          </a:p>
        </p:txBody>
      </p:sp>
      <p:pic>
        <p:nvPicPr>
          <p:cNvPr id="16" name="Content Placeholder 15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D0538461-595E-4CD8-82EA-38013DE24C2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6357" y="872222"/>
            <a:ext cx="4631285" cy="5849254"/>
          </a:xfr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C1D296-5258-4623-80FF-960424931B61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DAE6870-AD18-448A-9B2A-0EFE6DC7B06B}" type="datetime1">
              <a:rPr lang="en-US" smtClean="0"/>
              <a:t>9/4/2018</a:t>
            </a:fld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097F16-AE0A-4F09-BA16-A1E3C1C766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3E4CEF-BB1E-48C7-AE93-F39F6AA99AD7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4499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E40DE6-F1D5-463D-8708-C172BB97D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6316630" cy="1325563"/>
          </a:xfrm>
        </p:spPr>
        <p:txBody>
          <a:bodyPr/>
          <a:lstStyle/>
          <a:p>
            <a:r>
              <a:rPr lang="en-US" dirty="0"/>
              <a:t>FIEP Request Form</a:t>
            </a:r>
          </a:p>
        </p:txBody>
      </p:sp>
      <p:pic>
        <p:nvPicPr>
          <p:cNvPr id="7" name="Content Placeholder 6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18674139-4853-44AA-9E83-E8C8F82456A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8910" y="966354"/>
            <a:ext cx="4046179" cy="5755121"/>
          </a:xfr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710141-EBD7-4BD3-BDB7-777AE0619EF5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DAE6870-AD18-448A-9B2A-0EFE6DC7B06B}" type="datetime1">
              <a:rPr lang="en-US" smtClean="0"/>
              <a:t>9/4/2018</a:t>
            </a:fld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59FB56-2F4F-49CD-81BC-AEAA570780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3E4CEF-BB1E-48C7-AE93-F39F6AA99AD7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273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145" y="1692167"/>
            <a:ext cx="8996854" cy="4484796"/>
          </a:xfrm>
        </p:spPr>
        <p:txBody>
          <a:bodyPr>
            <a:noAutofit/>
          </a:bodyPr>
          <a:lstStyle/>
          <a:p>
            <a:pPr lvl="0"/>
            <a:r>
              <a:rPr lang="en-US" sz="3200" dirty="0"/>
              <a:t>The district will submit the signed FIEP Team meeting request form and a copy of a fully executed IEP Team meeting notice to the </a:t>
            </a:r>
            <a:r>
              <a:rPr lang="en-US" sz="3200" dirty="0" err="1"/>
              <a:t>GaDOE</a:t>
            </a:r>
            <a:r>
              <a:rPr lang="en-US" sz="3200" dirty="0"/>
              <a:t> at least 7-10 days prior to the meeting date. 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Please indicate whether the FIEP Team meeting was a request from the parent or the district.</a:t>
            </a:r>
          </a:p>
          <a:p>
            <a:pPr lvl="0"/>
            <a:r>
              <a:rPr lang="en-US" sz="3200" dirty="0"/>
              <a:t>The </a:t>
            </a:r>
            <a:r>
              <a:rPr lang="en-US" sz="3200" dirty="0" err="1"/>
              <a:t>GaDOE</a:t>
            </a:r>
            <a:r>
              <a:rPr lang="en-US" sz="3200" dirty="0"/>
              <a:t> will notify parties via email of whether their request has been approved or denied.  If approved, the </a:t>
            </a:r>
            <a:r>
              <a:rPr lang="en-US" sz="3200" dirty="0" err="1"/>
              <a:t>GaDOE</a:t>
            </a:r>
            <a:r>
              <a:rPr lang="en-US" sz="3200" dirty="0"/>
              <a:t> will provide the parties with the name of the assigned facilitator.</a:t>
            </a:r>
          </a:p>
          <a:p>
            <a:pPr marL="0" indent="0">
              <a:buNone/>
            </a:pPr>
            <a:endParaRPr 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DAE6870-AD18-448A-9B2A-0EFE6DC7B06B}" type="datetime1">
              <a:rPr lang="en-US" smtClean="0"/>
              <a:t>9/4/2018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3E4CEF-BB1E-48C7-AE93-F39F6AA99AD7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28650" y="154628"/>
            <a:ext cx="6316630" cy="1325563"/>
          </a:xfrm>
        </p:spPr>
        <p:txBody>
          <a:bodyPr>
            <a:normAutofit/>
          </a:bodyPr>
          <a:lstStyle/>
          <a:p>
            <a:r>
              <a:rPr lang="en-US" dirty="0"/>
              <a:t>FIEP Process and Procedures</a:t>
            </a:r>
          </a:p>
        </p:txBody>
      </p:sp>
    </p:spTree>
    <p:extLst>
      <p:ext uri="{BB962C8B-B14F-4D97-AF65-F5344CB8AC3E}">
        <p14:creationId xmlns:p14="http://schemas.microsoft.com/office/powerpoint/2010/main" val="3163889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Welcome to Our Collaborative Partners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Welcome and Introduction of </a:t>
            </a:r>
            <a:r>
              <a:rPr lang="en-US" dirty="0" err="1"/>
              <a:t>GaDOE</a:t>
            </a:r>
            <a:r>
              <a:rPr lang="en-US" dirty="0"/>
              <a:t> staff</a:t>
            </a:r>
          </a:p>
          <a:p>
            <a:r>
              <a:rPr lang="en-US" dirty="0"/>
              <a:t>Introduction of District Collaborative Teams</a:t>
            </a:r>
          </a:p>
          <a:p>
            <a:r>
              <a:rPr lang="en-US" dirty="0"/>
              <a:t>Purpose of Meeting</a:t>
            </a:r>
          </a:p>
          <a:p>
            <a:pPr lvl="1"/>
            <a:r>
              <a:rPr lang="en-US" dirty="0"/>
              <a:t>Define IEP Facilitation</a:t>
            </a:r>
          </a:p>
          <a:p>
            <a:pPr lvl="1"/>
            <a:r>
              <a:rPr lang="en-US" dirty="0"/>
              <a:t>Define Role of Facilitator</a:t>
            </a:r>
          </a:p>
          <a:p>
            <a:pPr lvl="1"/>
            <a:r>
              <a:rPr lang="en-US" dirty="0"/>
              <a:t>Share Benefits of Facilitation</a:t>
            </a:r>
          </a:p>
          <a:p>
            <a:pPr lvl="1"/>
            <a:r>
              <a:rPr lang="en-US" dirty="0"/>
              <a:t>Share Participant Survey Results</a:t>
            </a:r>
          </a:p>
          <a:p>
            <a:pPr lvl="1"/>
            <a:r>
              <a:rPr lang="en-US" dirty="0"/>
              <a:t>Discuss Benefits of Parent Mentors in Promotion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DAE6870-AD18-448A-9B2A-0EFE6DC7B06B}" type="datetime1">
              <a:rPr lang="en-US" smtClean="0"/>
              <a:t>9/4/2018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3E4CEF-BB1E-48C7-AE93-F39F6AA99AD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09780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FIEP Process and Procedures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The assigned facilitator will contact the parent and district within 2 business days in order to get an understanding of the issues/concerns, and assist the parties in creating an agenda, expected outcomes, and group norms for the meeting.</a:t>
            </a:r>
          </a:p>
          <a:p>
            <a:r>
              <a:rPr lang="en-US" sz="3200" dirty="0"/>
              <a:t>Facilitators will </a:t>
            </a:r>
            <a:r>
              <a:rPr lang="en-US" sz="3200" b="1" dirty="0"/>
              <a:t>not</a:t>
            </a:r>
            <a:r>
              <a:rPr lang="en-US" sz="3200" dirty="0"/>
              <a:t> receive draft IEPs, evaluations, etc. before the meeting.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DAE6870-AD18-448A-9B2A-0EFE6DC7B06B}" type="datetime1">
              <a:rPr lang="en-US" smtClean="0"/>
              <a:t>9/4/2018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3E4CEF-BB1E-48C7-AE93-F39F6AA99AD7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356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to expect in a FIEP Team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At the FIEP Team meeting, parties will sign an Agreement to Facilitate form.</a:t>
            </a:r>
          </a:p>
          <a:p>
            <a:r>
              <a:rPr lang="en-US" dirty="0"/>
              <a:t>The IEP Facilitator will help facilitate communication and problem solving among the parties using a visual record (chart paper) of:</a:t>
            </a:r>
          </a:p>
          <a:p>
            <a:pPr lvl="1"/>
            <a:r>
              <a:rPr lang="en-US" dirty="0"/>
              <a:t>Group norms</a:t>
            </a:r>
          </a:p>
          <a:p>
            <a:pPr lvl="1"/>
            <a:r>
              <a:rPr lang="en-US" dirty="0"/>
              <a:t>Agenda</a:t>
            </a:r>
          </a:p>
          <a:p>
            <a:pPr lvl="1"/>
            <a:r>
              <a:rPr lang="en-US" dirty="0"/>
              <a:t>Expected Outcomes</a:t>
            </a:r>
          </a:p>
          <a:p>
            <a:pPr lvl="1"/>
            <a:r>
              <a:rPr lang="en-US" dirty="0"/>
              <a:t>IEP-content (e.g. strengths &amp; challenges, annual goals, placement, etc.)</a:t>
            </a:r>
          </a:p>
          <a:p>
            <a:pPr lvl="1"/>
            <a:r>
              <a:rPr lang="en-US" dirty="0"/>
              <a:t>Action Plan, if appropriate</a:t>
            </a:r>
          </a:p>
          <a:p>
            <a:r>
              <a:rPr lang="en-US" dirty="0"/>
              <a:t>At the end of the meeting, parties will be asked to complete an evaluation form.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DAE6870-AD18-448A-9B2A-0EFE6DC7B06B}" type="datetime1">
              <a:rPr lang="en-US" smtClean="0"/>
              <a:t>9/4/2018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3E4CEF-BB1E-48C7-AE93-F39F6AA99AD7}" type="slidenum">
              <a:rPr lang="en-US" smtClean="0"/>
              <a:pPr/>
              <a:t>21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12862" y="3107121"/>
            <a:ext cx="1409217" cy="2337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2197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976" y="1291472"/>
            <a:ext cx="8535774" cy="4885491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Start Up</a:t>
            </a:r>
          </a:p>
          <a:p>
            <a:pPr lvl="1"/>
            <a:r>
              <a:rPr lang="en-US" dirty="0"/>
              <a:t>Welcome, Purpose, Introductions/Roles, Desired Outcomes, Agenda overview, Parent rights, Decision making process, Group Norms</a:t>
            </a:r>
          </a:p>
          <a:p>
            <a:r>
              <a:rPr lang="en-US" dirty="0"/>
              <a:t>Present Levels of Academic Achievement and Functional Performance</a:t>
            </a:r>
          </a:p>
          <a:p>
            <a:pPr lvl="1"/>
            <a:r>
              <a:rPr lang="en-US" dirty="0"/>
              <a:t>Recent Evaluations, State/District Testing, </a:t>
            </a:r>
            <a:r>
              <a:rPr lang="en-US" b="1" dirty="0"/>
              <a:t>Strengths, Needs</a:t>
            </a:r>
            <a:r>
              <a:rPr lang="en-US" dirty="0"/>
              <a:t>, Parent Concerns, Impact of Disability, Consideration of Special Factors,  Review of current goals and objectives, review of progress monitoring data</a:t>
            </a:r>
          </a:p>
          <a:p>
            <a:r>
              <a:rPr lang="en-US" dirty="0"/>
              <a:t>Goals and Objectives</a:t>
            </a:r>
          </a:p>
          <a:p>
            <a:r>
              <a:rPr lang="en-US" dirty="0"/>
              <a:t>Placement/Services</a:t>
            </a:r>
          </a:p>
          <a:p>
            <a:pPr marL="742950" lvl="1" indent="-285750"/>
            <a:r>
              <a:rPr lang="en-US" dirty="0"/>
              <a:t>Transition Service Plan, Student Supports, Assessment Determination, Special education and related services, Explanation of extent, if any, not participating with peers without disabilities, Extended School Year (ESY) </a:t>
            </a:r>
          </a:p>
          <a:p>
            <a:r>
              <a:rPr lang="en-US" dirty="0"/>
              <a:t>Ending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DAE6870-AD18-448A-9B2A-0EFE6DC7B06B}" type="datetime1">
              <a:rPr lang="en-US" smtClean="0"/>
              <a:t>9/4/2018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3E4CEF-BB1E-48C7-AE93-F39F6AA99AD7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50363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Discuss . . . 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have you done to promote the use of FIEP Team meetings in your district and what can be done differently?</a:t>
            </a:r>
          </a:p>
          <a:p>
            <a:r>
              <a:rPr lang="en-US" dirty="0"/>
              <a:t>How can the parent mentors be an asset to the use of FIEPs in your district?</a:t>
            </a:r>
          </a:p>
          <a:p>
            <a:r>
              <a:rPr lang="en-US" dirty="0"/>
              <a:t>How can the </a:t>
            </a:r>
            <a:r>
              <a:rPr lang="en-US" dirty="0" err="1"/>
              <a:t>GaDOE</a:t>
            </a:r>
            <a:r>
              <a:rPr lang="en-US" dirty="0"/>
              <a:t> help promote the use of FIEP Team meetings in your district?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DAE6870-AD18-448A-9B2A-0EFE6DC7B06B}" type="datetime1">
              <a:rPr lang="en-US" smtClean="0"/>
              <a:t>9/4/2018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3E4CEF-BB1E-48C7-AE93-F39F6AA99AD7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6561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Helpful Guide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1105068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Role of an IEP Facilitator is to . . . </a:t>
            </a:r>
            <a:b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>
            <a:normAutofit fontScale="77500" lnSpcReduction="20000"/>
          </a:bodyPr>
          <a:lstStyle/>
          <a:p>
            <a:r>
              <a:rPr lang="en-US" b="1" i="1" u="sng" dirty="0"/>
              <a:t>GUIDE</a:t>
            </a:r>
            <a:r>
              <a:rPr lang="en-US" dirty="0"/>
              <a:t> the discussions during the IEP Team meeting by asking student-focused questions</a:t>
            </a:r>
          </a:p>
          <a:p>
            <a:r>
              <a:rPr lang="en-US" b="1" i="1" u="sng" dirty="0"/>
              <a:t>ASSIST</a:t>
            </a:r>
            <a:r>
              <a:rPr lang="en-US" dirty="0"/>
              <a:t> Team members in the thoughtful, productive construction of a quality IEP</a:t>
            </a:r>
          </a:p>
          <a:p>
            <a:r>
              <a:rPr lang="en-US" dirty="0"/>
              <a:t>Help </a:t>
            </a:r>
            <a:r>
              <a:rPr lang="en-US" b="1" i="1" u="sng" dirty="0"/>
              <a:t>CREATE</a:t>
            </a:r>
            <a:r>
              <a:rPr lang="en-US" dirty="0"/>
              <a:t> an agenda, group norms, and expected outcomes for the meeting</a:t>
            </a:r>
          </a:p>
          <a:p>
            <a:r>
              <a:rPr lang="en-US" b="1" i="1" u="sng" dirty="0"/>
              <a:t>ENCOURAGE</a:t>
            </a:r>
            <a:r>
              <a:rPr lang="en-US" dirty="0"/>
              <a:t> full participation of all members of the IEP Team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459609"/>
          </a:xfrm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IEP Facilitation is . . .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A </a:t>
            </a:r>
            <a:r>
              <a:rPr lang="en-US" b="1" i="1" u="sng" dirty="0"/>
              <a:t>COLLABORATIVE</a:t>
            </a:r>
            <a:r>
              <a:rPr lang="en-US" dirty="0"/>
              <a:t> dispute prevention and resolution process</a:t>
            </a:r>
          </a:p>
          <a:p>
            <a:r>
              <a:rPr lang="en-US" b="1" i="1" u="sng" dirty="0"/>
              <a:t>VOLUNTARY</a:t>
            </a:r>
            <a:r>
              <a:rPr lang="en-US" dirty="0"/>
              <a:t> for all parties </a:t>
            </a:r>
          </a:p>
          <a:p>
            <a:r>
              <a:rPr lang="en-US" dirty="0"/>
              <a:t>A process to </a:t>
            </a:r>
            <a:r>
              <a:rPr lang="en-US" b="1" i="1" u="sng" dirty="0"/>
              <a:t>HELP</a:t>
            </a:r>
            <a:r>
              <a:rPr lang="en-US" dirty="0"/>
              <a:t> IEP Teams overcome the pressure and anxiety of complex or controversial meetings </a:t>
            </a:r>
          </a:p>
          <a:p>
            <a:r>
              <a:rPr lang="en-US" dirty="0"/>
              <a:t>The </a:t>
            </a:r>
            <a:r>
              <a:rPr lang="en-US" b="1" i="1" u="sng" dirty="0"/>
              <a:t>SAME</a:t>
            </a:r>
            <a:r>
              <a:rPr lang="en-US" dirty="0"/>
              <a:t> as any other IEP Team meeting, except that a </a:t>
            </a:r>
            <a:r>
              <a:rPr lang="en-US" i="1" dirty="0"/>
              <a:t>neutral</a:t>
            </a:r>
            <a:r>
              <a:rPr lang="en-US" dirty="0"/>
              <a:t> facilitator joins the meeting </a:t>
            </a:r>
          </a:p>
          <a:p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48FE1-C959-4842-929B-B952E86448B4}" type="datetime1">
              <a:rPr lang="en-US" smtClean="0"/>
              <a:t>9/4/2018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E4CEF-BB1E-48C7-AE93-F39F6AA99AD7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60245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983" y="334016"/>
            <a:ext cx="6316630" cy="666445"/>
          </a:xfrm>
        </p:spPr>
        <p:txBody>
          <a:bodyPr>
            <a:normAutofit fontScale="90000"/>
          </a:bodyPr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34" y="1000461"/>
            <a:ext cx="7100048" cy="5176502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US" sz="5000" dirty="0">
                <a:latin typeface="Arial Rounded MT Bold" panose="020F0704030504030204" pitchFamily="34" charset="0"/>
              </a:rPr>
              <a:t>WEBSITE</a:t>
            </a:r>
          </a:p>
          <a:p>
            <a:pPr marL="0" indent="0">
              <a:buNone/>
            </a:pPr>
            <a:r>
              <a:rPr lang="en-US" sz="5000" dirty="0">
                <a:hlinkClick r:id="rId2"/>
              </a:rPr>
              <a:t>http://www.gadoe.org/Curriculum-Instruction-and-Assessment/Special-Education-Services/Pages/IEP-Facilitation.aspx</a:t>
            </a:r>
            <a:endParaRPr lang="en-US" sz="5000" dirty="0"/>
          </a:p>
          <a:p>
            <a:pPr marL="0" indent="0">
              <a:buNone/>
            </a:pPr>
            <a:r>
              <a:rPr lang="en-US" sz="5000" dirty="0">
                <a:latin typeface="Arial Rounded MT Bold" panose="020F0704030504030204" pitchFamily="34" charset="0"/>
              </a:rPr>
              <a:t>PARENT GUIDE</a:t>
            </a:r>
          </a:p>
          <a:p>
            <a:pPr marL="0" indent="0">
              <a:buNone/>
            </a:pPr>
            <a:r>
              <a:rPr lang="en-US" sz="5000" dirty="0">
                <a:hlinkClick r:id="rId3"/>
              </a:rPr>
              <a:t>http://www.gadoe.org/Curriculum-Instruction-and-Assessment/Special-Education-Services/Documents/Dispute%20Resolution/IEP%20Facilitation/IEP%20Facilitation%20Parent%20Guide%209-9-2016.pdf</a:t>
            </a:r>
            <a:endParaRPr lang="en-US" sz="5000" dirty="0"/>
          </a:p>
          <a:p>
            <a:pPr marL="0" indent="0">
              <a:buNone/>
            </a:pPr>
            <a:r>
              <a:rPr lang="en-US" sz="5000" dirty="0">
                <a:latin typeface="Arial Rounded MT Bold" panose="020F0704030504030204" pitchFamily="34" charset="0"/>
              </a:rPr>
              <a:t>PARENT GUIDE </a:t>
            </a:r>
            <a:r>
              <a:rPr lang="en-US" sz="5000" dirty="0"/>
              <a:t>– </a:t>
            </a:r>
            <a:r>
              <a:rPr lang="en-US" sz="5000" b="1" dirty="0"/>
              <a:t>Spanish</a:t>
            </a:r>
          </a:p>
          <a:p>
            <a:pPr marL="0" indent="0">
              <a:buNone/>
            </a:pPr>
            <a:r>
              <a:rPr lang="en-US" sz="5000" dirty="0">
                <a:hlinkClick r:id="rId4"/>
              </a:rPr>
              <a:t>http://www.gadoe.org/Curriculum-Instruction-and-Assessment/Special-Education-Services/Documents/Dispute%20Resolution/IEP%20Facilitation/ES_IEP%20Facilitation%20Parent%20Guide%202-18-2016%20(2).pdf</a:t>
            </a:r>
            <a:endParaRPr lang="en-US" sz="5000" dirty="0"/>
          </a:p>
          <a:p>
            <a:pPr marL="0" indent="0">
              <a:buNone/>
            </a:pPr>
            <a:r>
              <a:rPr lang="en-US" sz="5000" dirty="0">
                <a:latin typeface="Arial Rounded MT Bold" panose="020F0704030504030204" pitchFamily="34" charset="0"/>
              </a:rPr>
              <a:t>PROMOTIONAL FLYER</a:t>
            </a:r>
          </a:p>
          <a:p>
            <a:pPr marL="0" indent="0">
              <a:buNone/>
            </a:pPr>
            <a:r>
              <a:rPr lang="en-US" sz="5000" dirty="0">
                <a:hlinkClick r:id="rId5"/>
              </a:rPr>
              <a:t>http://www.gadoe.org/Curriculum-Instruction-and-Assessment/Special-Education-Services/Documents/Dispute%20Resolution/IEP%20Facilitation/FIEP%20Flyer%202%20updated%209-9-16.pdf</a:t>
            </a:r>
            <a:endParaRPr lang="en-US" sz="5000" dirty="0"/>
          </a:p>
          <a:p>
            <a:pPr marL="0" indent="0">
              <a:buNone/>
            </a:pPr>
            <a:r>
              <a:rPr lang="en-US" sz="5000" dirty="0">
                <a:latin typeface="Arial Rounded MT Bold" panose="020F0704030504030204" pitchFamily="34" charset="0"/>
              </a:rPr>
              <a:t>PROMOTIONAL FLYER </a:t>
            </a:r>
            <a:r>
              <a:rPr lang="en-US" sz="5000" dirty="0"/>
              <a:t>– </a:t>
            </a:r>
            <a:r>
              <a:rPr lang="en-US" sz="5000" b="1" dirty="0"/>
              <a:t>Spanish</a:t>
            </a:r>
          </a:p>
          <a:p>
            <a:pPr marL="0" indent="0">
              <a:buNone/>
            </a:pPr>
            <a:r>
              <a:rPr lang="en-US" sz="5000" dirty="0">
                <a:hlinkClick r:id="rId6"/>
              </a:rPr>
              <a:t>http://www.gadoe.org/Curriculum-Instruction-and-Assessment/Special-Education-Services/Documents/Dispute%20Resolution/IEP%20Facilitation/ES_FIEP%20Flyer%202.pdf</a:t>
            </a:r>
            <a:endParaRPr lang="en-US" sz="5000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DAE6870-AD18-448A-9B2A-0EFE6DC7B06B}" type="datetime1">
              <a:rPr lang="en-US" smtClean="0"/>
              <a:t>9/4/2018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3E4CEF-BB1E-48C7-AE93-F39F6AA99AD7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29321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Contact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31088"/>
            <a:ext cx="7886700" cy="4645875"/>
          </a:xfrm>
        </p:spPr>
        <p:txBody>
          <a:bodyPr/>
          <a:lstStyle/>
          <a:p>
            <a:r>
              <a:rPr lang="en-US" dirty="0"/>
              <a:t>Jamila Pollard, Program Manager Senior/Legal Officer</a:t>
            </a:r>
          </a:p>
          <a:p>
            <a:pPr lvl="1"/>
            <a:r>
              <a:rPr lang="en-US" dirty="0">
                <a:hlinkClick r:id="rId2"/>
              </a:rPr>
              <a:t>jpollard@doe.k12.ga.us</a:t>
            </a:r>
            <a:endParaRPr lang="en-US" dirty="0"/>
          </a:p>
          <a:p>
            <a:pPr lvl="1"/>
            <a:r>
              <a:rPr lang="en-US" dirty="0"/>
              <a:t>Office: (404) 657-7329</a:t>
            </a:r>
          </a:p>
          <a:p>
            <a:pPr lvl="1"/>
            <a:r>
              <a:rPr lang="en-US" dirty="0"/>
              <a:t>Cell: (404) 670-2683</a:t>
            </a:r>
          </a:p>
          <a:p>
            <a:pPr lvl="1"/>
            <a:r>
              <a:rPr lang="en-US" dirty="0"/>
              <a:t>eFax: (770) 344-4477</a:t>
            </a:r>
          </a:p>
          <a:p>
            <a:r>
              <a:rPr lang="en-US" dirty="0"/>
              <a:t>Paula Gibson, Program Specialist</a:t>
            </a:r>
          </a:p>
          <a:p>
            <a:pPr lvl="1"/>
            <a:r>
              <a:rPr lang="en-US" dirty="0">
                <a:hlinkClick r:id="rId3"/>
              </a:rPr>
              <a:t>pgibson@doe.k12.ga.us</a:t>
            </a:r>
            <a:endParaRPr lang="en-US" dirty="0"/>
          </a:p>
          <a:p>
            <a:pPr lvl="1"/>
            <a:r>
              <a:rPr lang="en-US" dirty="0"/>
              <a:t>Cell: (404) 710-2808</a:t>
            </a:r>
          </a:p>
          <a:p>
            <a:pPr lvl="1"/>
            <a:r>
              <a:rPr lang="en-US" dirty="0"/>
              <a:t>Fax: (404) 651-6457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DAE6870-AD18-448A-9B2A-0EFE6DC7B06B}" type="datetime1">
              <a:rPr lang="en-US" smtClean="0"/>
              <a:t>9/4/2018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3E4CEF-BB1E-48C7-AE93-F39F6AA99AD7}" type="slidenum">
              <a:rPr lang="en-US" smtClean="0"/>
              <a:pPr/>
              <a:t>26</a:t>
            </a:fld>
            <a:endParaRPr lang="en-US" dirty="0"/>
          </a:p>
        </p:txBody>
      </p:sp>
      <p:pic>
        <p:nvPicPr>
          <p:cNvPr id="6" name="Picture 2" descr="Image result for questio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1883" y="2078785"/>
            <a:ext cx="2843212" cy="3550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9403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IEP     Facilitation?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3983" y="1682674"/>
            <a:ext cx="7886700" cy="4351338"/>
          </a:xfrm>
        </p:spPr>
        <p:txBody>
          <a:bodyPr>
            <a:noAutofit/>
          </a:bodyPr>
          <a:lstStyle/>
          <a:p>
            <a:r>
              <a:rPr lang="en-US" sz="3200" dirty="0"/>
              <a:t>IEP Facilitation is a “</a:t>
            </a:r>
            <a:r>
              <a:rPr lang="en-US" sz="3200" dirty="0">
                <a:solidFill>
                  <a:srgbClr val="FF0000"/>
                </a:solidFill>
              </a:rPr>
              <a:t>collaborative dispute prevention </a:t>
            </a:r>
            <a:r>
              <a:rPr lang="en-US" sz="3200" dirty="0"/>
              <a:t>and resolution process used when members of an IEP Team agree that the presence of a third party would help </a:t>
            </a:r>
            <a:r>
              <a:rPr lang="en-US" sz="3200" dirty="0">
                <a:solidFill>
                  <a:srgbClr val="FF0000"/>
                </a:solidFill>
              </a:rPr>
              <a:t>facilitate communication and problem solving</a:t>
            </a:r>
            <a:r>
              <a:rPr lang="en-US" sz="3200" dirty="0"/>
              <a:t>.”</a:t>
            </a:r>
          </a:p>
          <a:p>
            <a:r>
              <a:rPr lang="en-US" sz="3200" dirty="0"/>
              <a:t>IEP Facilitation can be especially useful when there is a </a:t>
            </a:r>
            <a:r>
              <a:rPr lang="en-US" sz="3200" dirty="0">
                <a:solidFill>
                  <a:srgbClr val="FF0000"/>
                </a:solidFill>
              </a:rPr>
              <a:t>history of difficult interactions </a:t>
            </a:r>
            <a:r>
              <a:rPr lang="en-US" sz="3200" dirty="0"/>
              <a:t>or a meeting is expected to be particularly </a:t>
            </a:r>
            <a:r>
              <a:rPr lang="en-US" sz="3200" dirty="0">
                <a:solidFill>
                  <a:srgbClr val="FF0000"/>
                </a:solidFill>
              </a:rPr>
              <a:t>complex or controversial</a:t>
            </a:r>
            <a:r>
              <a:rPr lang="en-US" sz="3200" dirty="0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DAE6870-AD18-448A-9B2A-0EFE6DC7B06B}" type="datetime1">
              <a:rPr lang="en-US" smtClean="0"/>
              <a:t>9/4/2018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3E4CEF-BB1E-48C7-AE93-F39F6AA99AD7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6" name="Picture 20" descr="C:\Documents and Settings\mehayes1\Local Settings\Temporary Internet Files\Content.IE5\A2P0ZL6W\MC900056149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24865" y="78044"/>
            <a:ext cx="1928470" cy="167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88254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IEP     Facilitation?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600" dirty="0"/>
              <a:t>IEP Facilitation is an </a:t>
            </a:r>
            <a:r>
              <a:rPr lang="en-US" sz="3600" dirty="0">
                <a:solidFill>
                  <a:srgbClr val="FF0000"/>
                </a:solidFill>
              </a:rPr>
              <a:t>optional</a:t>
            </a:r>
            <a:r>
              <a:rPr lang="en-US" sz="3600" dirty="0"/>
              <a:t> process, not required by the Individuals with Disabilities Education Act (IDEA).</a:t>
            </a:r>
          </a:p>
          <a:p>
            <a:r>
              <a:rPr lang="en-US" sz="3600" dirty="0"/>
              <a:t>At any time in the process, a mediation or due process hearing may still be requested, as well as the filing of a formal complaint.  </a:t>
            </a:r>
          </a:p>
          <a:p>
            <a:r>
              <a:rPr lang="en-US" sz="3600" dirty="0"/>
              <a:t>A Facilitated IEP (FIEP) Team meeting is the </a:t>
            </a:r>
            <a:r>
              <a:rPr lang="en-US" sz="3600" dirty="0">
                <a:solidFill>
                  <a:srgbClr val="FF0000"/>
                </a:solidFill>
              </a:rPr>
              <a:t>same as any other IEP Team meeting</a:t>
            </a:r>
            <a:r>
              <a:rPr lang="en-US" sz="3600" dirty="0"/>
              <a:t>, except that a neutral facilitator joins the meeting.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DAE6870-AD18-448A-9B2A-0EFE6DC7B06B}" type="datetime1">
              <a:rPr lang="en-US" smtClean="0"/>
              <a:t>9/4/2018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3E4CEF-BB1E-48C7-AE93-F39F6AA99AD7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6" name="Picture 20" descr="C:\Documents and Settings\mehayes1\Local Settings\Temporary Internet Files\Content.IE5\A2P0ZL6W\MC900056149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24865" y="78044"/>
            <a:ext cx="1928470" cy="167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03285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are the Facilitators?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6637" y="1659579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Our facilitators represent a diverse group of individuals with backgrounds including: </a:t>
            </a:r>
          </a:p>
          <a:p>
            <a:pPr lvl="0"/>
            <a:r>
              <a:rPr lang="en-US" sz="2900" b="1" dirty="0"/>
              <a:t>parents of students with disabilities</a:t>
            </a:r>
            <a:endParaRPr lang="en-US" sz="2900" dirty="0"/>
          </a:p>
          <a:p>
            <a:pPr lvl="0"/>
            <a:r>
              <a:rPr lang="en-US" sz="2900" b="1" dirty="0"/>
              <a:t>attorneys 				</a:t>
            </a:r>
            <a:endParaRPr lang="en-US" sz="2900" dirty="0"/>
          </a:p>
          <a:p>
            <a:pPr lvl="0"/>
            <a:r>
              <a:rPr lang="en-US" sz="2900" b="1" dirty="0"/>
              <a:t>mediators  </a:t>
            </a:r>
            <a:endParaRPr lang="en-US" sz="2900" dirty="0"/>
          </a:p>
          <a:p>
            <a:pPr lvl="0"/>
            <a:r>
              <a:rPr lang="en-US" sz="2900" b="1" dirty="0"/>
              <a:t>former special education </a:t>
            </a:r>
          </a:p>
          <a:p>
            <a:pPr marL="0" lvl="0" indent="0">
              <a:buNone/>
            </a:pPr>
            <a:r>
              <a:rPr lang="en-US" sz="2900" b="1" dirty="0"/>
              <a:t>   teachers and administrators </a:t>
            </a:r>
          </a:p>
          <a:p>
            <a:r>
              <a:rPr lang="en-US" sz="2900" b="1" dirty="0"/>
              <a:t>college professors</a:t>
            </a:r>
            <a:endParaRPr lang="en-US" sz="29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DAE6870-AD18-448A-9B2A-0EFE6DC7B06B}" type="datetime1">
              <a:rPr lang="en-US" smtClean="0"/>
              <a:t>9/4/2018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3E4CEF-BB1E-48C7-AE93-F39F6AA99AD7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6" name="irc_mi" descr="http://masterfulfacilitation.com/social/wp-content/uploads/2014/09/skillful-facilitator.jpg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8500" y="3822069"/>
            <a:ext cx="2736850" cy="23615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902760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role of the facilitator?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Helps IEP Team members develop </a:t>
            </a:r>
            <a:r>
              <a:rPr lang="en-US" sz="3600" dirty="0">
                <a:solidFill>
                  <a:srgbClr val="FF0000"/>
                </a:solidFill>
              </a:rPr>
              <a:t>ground rules</a:t>
            </a:r>
            <a:r>
              <a:rPr lang="en-US" sz="3600" dirty="0"/>
              <a:t>, an </a:t>
            </a:r>
            <a:r>
              <a:rPr lang="en-US" sz="3600" dirty="0">
                <a:solidFill>
                  <a:srgbClr val="FF0000"/>
                </a:solidFill>
              </a:rPr>
              <a:t>agenda</a:t>
            </a:r>
            <a:r>
              <a:rPr lang="en-US" sz="3600" dirty="0"/>
              <a:t>, and </a:t>
            </a:r>
            <a:r>
              <a:rPr lang="en-US" sz="3600" dirty="0">
                <a:solidFill>
                  <a:srgbClr val="FF0000"/>
                </a:solidFill>
              </a:rPr>
              <a:t>expected outcomes </a:t>
            </a:r>
            <a:r>
              <a:rPr lang="en-US" sz="3600" dirty="0"/>
              <a:t>for the meeting</a:t>
            </a:r>
          </a:p>
          <a:p>
            <a:r>
              <a:rPr lang="en-US" sz="3600" dirty="0">
                <a:solidFill>
                  <a:srgbClr val="FF0000"/>
                </a:solidFill>
              </a:rPr>
              <a:t>Guides discussions </a:t>
            </a:r>
            <a:r>
              <a:rPr lang="en-US" sz="3600" dirty="0"/>
              <a:t>by asking student-focused questions</a:t>
            </a:r>
          </a:p>
          <a:p>
            <a:r>
              <a:rPr lang="en-US" sz="3600" dirty="0"/>
              <a:t>Keeps the IEP Team </a:t>
            </a:r>
            <a:r>
              <a:rPr lang="en-US" sz="3600" dirty="0">
                <a:solidFill>
                  <a:srgbClr val="FF0000"/>
                </a:solidFill>
              </a:rPr>
              <a:t>on task </a:t>
            </a:r>
            <a:r>
              <a:rPr lang="en-US" sz="3600" dirty="0"/>
              <a:t>and the meeting </a:t>
            </a:r>
            <a:r>
              <a:rPr lang="en-US" sz="3600" dirty="0">
                <a:solidFill>
                  <a:srgbClr val="FF0000"/>
                </a:solidFill>
              </a:rPr>
              <a:t>on schedule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DAE6870-AD18-448A-9B2A-0EFE6DC7B06B}" type="datetime1">
              <a:rPr lang="en-US" smtClean="0"/>
              <a:t>9/4/2018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3E4CEF-BB1E-48C7-AE93-F39F6AA99AD7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803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role of the facilitator?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01073"/>
            <a:ext cx="7886700" cy="4351338"/>
          </a:xfrm>
        </p:spPr>
        <p:txBody>
          <a:bodyPr>
            <a:normAutofit/>
          </a:bodyPr>
          <a:lstStyle/>
          <a:p>
            <a:r>
              <a:rPr lang="en-US" sz="3600" dirty="0"/>
              <a:t>Asks questions to </a:t>
            </a:r>
            <a:r>
              <a:rPr lang="en-US" sz="3600" dirty="0">
                <a:solidFill>
                  <a:srgbClr val="FF0000"/>
                </a:solidFill>
              </a:rPr>
              <a:t>clarify points </a:t>
            </a:r>
            <a:r>
              <a:rPr lang="en-US" sz="3600" dirty="0"/>
              <a:t>of agreement and disagreement and helps identify </a:t>
            </a:r>
            <a:r>
              <a:rPr lang="en-US" sz="3600" dirty="0">
                <a:solidFill>
                  <a:srgbClr val="FF0000"/>
                </a:solidFill>
              </a:rPr>
              <a:t>workable solutions</a:t>
            </a:r>
          </a:p>
          <a:p>
            <a:r>
              <a:rPr lang="en-US" sz="3600" dirty="0">
                <a:solidFill>
                  <a:srgbClr val="FF0000"/>
                </a:solidFill>
              </a:rPr>
              <a:t>Does NOT </a:t>
            </a:r>
            <a:r>
              <a:rPr lang="en-US" sz="3600" dirty="0"/>
              <a:t>make decisions or determine if team members are right or wrong</a:t>
            </a:r>
          </a:p>
          <a:p>
            <a:r>
              <a:rPr lang="en-US" sz="3600" dirty="0">
                <a:solidFill>
                  <a:srgbClr val="FF0000"/>
                </a:solidFill>
              </a:rPr>
              <a:t>Does NOT </a:t>
            </a:r>
            <a:r>
              <a:rPr lang="en-US" sz="3600" dirty="0"/>
              <a:t>address issues unrelated to the IEP and does NOT draft the IEP</a:t>
            </a:r>
          </a:p>
          <a:p>
            <a:endParaRPr lang="en-US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DAE6870-AD18-448A-9B2A-0EFE6DC7B06B}" type="datetime1">
              <a:rPr lang="en-US" smtClean="0"/>
              <a:t>9/4/2018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3E4CEF-BB1E-48C7-AE93-F39F6AA99AD7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82033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are some benefits of using IEP Facilitation?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May </a:t>
            </a:r>
            <a:r>
              <a:rPr lang="en-US" sz="4000" dirty="0">
                <a:solidFill>
                  <a:srgbClr val="FF0000"/>
                </a:solidFill>
              </a:rPr>
              <a:t>build and improve relationships </a:t>
            </a:r>
            <a:r>
              <a:rPr lang="en-US" sz="4000" dirty="0"/>
              <a:t>among IEP Team members</a:t>
            </a:r>
          </a:p>
          <a:p>
            <a:r>
              <a:rPr lang="en-US" sz="4000" dirty="0"/>
              <a:t>Team members may </a:t>
            </a:r>
            <a:r>
              <a:rPr lang="en-US" sz="4000" dirty="0">
                <a:solidFill>
                  <a:srgbClr val="FF0000"/>
                </a:solidFill>
              </a:rPr>
              <a:t>feel better heard</a:t>
            </a:r>
            <a:r>
              <a:rPr lang="en-US" sz="4000" dirty="0"/>
              <a:t> when a facilitator is involved</a:t>
            </a:r>
          </a:p>
          <a:p>
            <a:r>
              <a:rPr lang="en-US" sz="4000" dirty="0"/>
              <a:t>Allows all members of the IEP Team the chance to </a:t>
            </a:r>
            <a:r>
              <a:rPr lang="en-US" sz="4000" dirty="0">
                <a:solidFill>
                  <a:srgbClr val="FF0000"/>
                </a:solidFill>
              </a:rPr>
              <a:t>participate fully</a:t>
            </a:r>
          </a:p>
          <a:p>
            <a:endParaRPr lang="en-US" sz="4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DAE6870-AD18-448A-9B2A-0EFE6DC7B06B}" type="datetime1">
              <a:rPr lang="en-US" smtClean="0"/>
              <a:t>9/4/2018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3E4CEF-BB1E-48C7-AE93-F39F6AA99AD7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92814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are some benefits of using IEP Facilitation?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The IEP Team may work together more effectively and efficiently to create an IEP that </a:t>
            </a:r>
            <a:r>
              <a:rPr lang="en-US" sz="3200" dirty="0">
                <a:solidFill>
                  <a:srgbClr val="FF0000"/>
                </a:solidFill>
              </a:rPr>
              <a:t>benefits the student </a:t>
            </a:r>
            <a:r>
              <a:rPr lang="en-US" sz="3200" dirty="0"/>
              <a:t>and is </a:t>
            </a:r>
            <a:r>
              <a:rPr lang="en-US" sz="3200" dirty="0">
                <a:solidFill>
                  <a:srgbClr val="FF0000"/>
                </a:solidFill>
              </a:rPr>
              <a:t>supported by all IEP Team members.</a:t>
            </a:r>
          </a:p>
          <a:p>
            <a:r>
              <a:rPr lang="en-US" sz="3200" dirty="0"/>
              <a:t>Keeps </a:t>
            </a:r>
            <a:r>
              <a:rPr lang="en-US" sz="3200" dirty="0">
                <a:solidFill>
                  <a:srgbClr val="FF0000"/>
                </a:solidFill>
              </a:rPr>
              <a:t>decision-making with the IEP Team members </a:t>
            </a:r>
            <a:r>
              <a:rPr lang="en-US" sz="3200" dirty="0"/>
              <a:t>who know the student best</a:t>
            </a:r>
          </a:p>
          <a:p>
            <a:r>
              <a:rPr lang="en-US" sz="3200" dirty="0"/>
              <a:t>Helps resolve disagreements </a:t>
            </a:r>
            <a:r>
              <a:rPr lang="en-US" sz="3200" dirty="0">
                <a:solidFill>
                  <a:srgbClr val="FF0000"/>
                </a:solidFill>
              </a:rPr>
              <a:t>more quickly </a:t>
            </a:r>
            <a:r>
              <a:rPr lang="en-US" sz="3200" dirty="0"/>
              <a:t>than other dispute resolution processes (and is </a:t>
            </a:r>
            <a:r>
              <a:rPr lang="en-US" sz="3200" dirty="0">
                <a:solidFill>
                  <a:srgbClr val="FF0000"/>
                </a:solidFill>
              </a:rPr>
              <a:t>less costly </a:t>
            </a:r>
            <a:r>
              <a:rPr lang="en-US" sz="3200" dirty="0"/>
              <a:t>– free to parents and districts)</a:t>
            </a:r>
          </a:p>
          <a:p>
            <a:endParaRPr 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DAE6870-AD18-448A-9B2A-0EFE6DC7B06B}" type="datetime1">
              <a:rPr lang="en-US" smtClean="0"/>
              <a:t>9/4/2018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3E4CEF-BB1E-48C7-AE93-F39F6AA99AD7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8207320"/>
      </p:ext>
    </p:extLst>
  </p:cSld>
  <p:clrMapOvr>
    <a:masterClrMapping/>
  </p:clrMapOvr>
</p:sld>
</file>

<file path=ppt/theme/theme1.xml><?xml version="1.0" encoding="utf-8"?>
<a:theme xmlns:a="http://schemas.openxmlformats.org/drawingml/2006/main" name="GaDOE-PowerPoint-Templat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DOE-PowerPoint-WhiteTemplate.potx [Read-Only]" id="{FD533C90-83B8-41FA-9663-5952315628AA}" vid="{1E194748-64A1-4A0F-9C89-6D46A99BB08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8F9C8662C74564AA813A60BD0601687" ma:contentTypeVersion="5" ma:contentTypeDescription="Create a new document." ma:contentTypeScope="" ma:versionID="7540033b98abb10ad759ea7e00e726f9">
  <xsd:schema xmlns:xsd="http://www.w3.org/2001/XMLSchema" xmlns:xs="http://www.w3.org/2001/XMLSchema" xmlns:p="http://schemas.microsoft.com/office/2006/metadata/properties" xmlns:ns2="d71578b4-8a9a-43b8-9dd8-3834e0439734" targetNamespace="http://schemas.microsoft.com/office/2006/metadata/properties" ma:root="true" ma:fieldsID="940b83434bccf7a8e30b86f6a0aa9c4c" ns2:_="">
    <xsd:import namespace="d71578b4-8a9a-43b8-9dd8-3834e0439734"/>
    <xsd:element name="properties">
      <xsd:complexType>
        <xsd:sequence>
          <xsd:element name="documentManagement">
            <xsd:complexType>
              <xsd:all>
                <xsd:element ref="ns2:Document_x0020_Category"/>
                <xsd:element ref="ns2:Category"/>
                <xsd:element ref="ns2:Sub_x002d_Category" minOccurs="0"/>
                <xsd:element ref="ns2:Policy_x0020_Referenc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1578b4-8a9a-43b8-9dd8-3834e0439734" elementFormDefault="qualified">
    <xsd:import namespace="http://schemas.microsoft.com/office/2006/documentManagement/types"/>
    <xsd:import namespace="http://schemas.microsoft.com/office/infopath/2007/PartnerControls"/>
    <xsd:element name="Document_x0020_Category" ma:index="8" ma:displayName="Type of Document" ma:format="Dropdown" ma:internalName="Document_x0020_Category">
      <xsd:simpleType>
        <xsd:restriction base="dms:Choice">
          <xsd:enumeration value="Form"/>
          <xsd:enumeration value="Guidance"/>
          <xsd:enumeration value="Template"/>
          <xsd:enumeration value="Concept Paper Template"/>
          <xsd:enumeration value="Easy Reference"/>
          <xsd:enumeration value="Logo/Emblems"/>
        </xsd:restriction>
      </xsd:simpleType>
    </xsd:element>
    <xsd:element name="Category" ma:index="9" ma:displayName="Category" ma:default="(Choose One)" ma:format="Dropdown" ma:internalName="Category">
      <xsd:simpleType>
        <xsd:restriction base="dms:Choice">
          <xsd:enumeration value="(Choose One)"/>
          <xsd:enumeration value="Communications"/>
          <xsd:enumeration value="SBOE Approval Process"/>
          <xsd:enumeration value="Human Resources/Legal"/>
          <xsd:enumeration value="Operations"/>
          <xsd:enumeration value="Program Management"/>
          <xsd:enumeration value="Internal Audits &amp; Controls"/>
        </xsd:restriction>
      </xsd:simpleType>
    </xsd:element>
    <xsd:element name="Sub_x002d_Category" ma:index="10" nillable="true" ma:displayName="Sub-Category" ma:internalName="Sub_x002d_Category">
      <xsd:simpleType>
        <xsd:restriction base="dms:Text">
          <xsd:maxLength value="255"/>
        </xsd:restriction>
      </xsd:simpleType>
    </xsd:element>
    <xsd:element name="Policy_x0020_Reference" ma:index="11" nillable="true" ma:displayName="Policy Reference" ma:list="{5d4ab52c-5c5b-46b6-a9b7-51bccb2839cc}" ma:internalName="Policy_x0020_Reference" ma:showField="I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olicy_x0020_Reference xmlns="d71578b4-8a9a-43b8-9dd8-3834e0439734"/>
    <Document_x0020_Category xmlns="d71578b4-8a9a-43b8-9dd8-3834e0439734">Template</Document_x0020_Category>
    <Sub_x002d_Category xmlns="d71578b4-8a9a-43b8-9dd8-3834e0439734" xsi:nil="true"/>
    <Category xmlns="d71578b4-8a9a-43b8-9dd8-3834e0439734">Communications</Category>
  </documentManagement>
</p:properties>
</file>

<file path=customXml/itemProps1.xml><?xml version="1.0" encoding="utf-8"?>
<ds:datastoreItem xmlns:ds="http://schemas.openxmlformats.org/officeDocument/2006/customXml" ds:itemID="{1CF00EE7-5F6E-409F-88CA-8BEF9EFD5F4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0750EE3-2CF7-415C-9DE1-4355DA477C5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71578b4-8a9a-43b8-9dd8-3834e04397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88A7C3-2BB5-4A18-898A-30CE89B2372C}">
  <ds:schemaRefs>
    <ds:schemaRef ds:uri="http://purl.org/dc/dcmitype/"/>
    <ds:schemaRef ds:uri="d71578b4-8a9a-43b8-9dd8-3834e0439734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purl.org/dc/terms/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GaDOE-PowerPoint-WhiteTemplate</Template>
  <TotalTime>560</TotalTime>
  <Words>2167</Words>
  <Application>Microsoft Office PowerPoint</Application>
  <PresentationFormat>On-screen Show (4:3)</PresentationFormat>
  <Paragraphs>513</Paragraphs>
  <Slides>26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Arial Rounded MT Bold</vt:lpstr>
      <vt:lpstr>Calibri</vt:lpstr>
      <vt:lpstr>Times New Roman</vt:lpstr>
      <vt:lpstr>GaDOE-PowerPoint-Template</vt:lpstr>
      <vt:lpstr>Facilitated IEP (FIEP) Team Meeting</vt:lpstr>
      <vt:lpstr>Welcome to Our Collaborative Partners</vt:lpstr>
      <vt:lpstr>What is IEP     Facilitation?</vt:lpstr>
      <vt:lpstr>What is IEP     Facilitation?</vt:lpstr>
      <vt:lpstr>Who are the Facilitators?</vt:lpstr>
      <vt:lpstr>What is the role of the facilitator?</vt:lpstr>
      <vt:lpstr>What is the role of the facilitator?</vt:lpstr>
      <vt:lpstr>What are some benefits of using IEP Facilitation?</vt:lpstr>
      <vt:lpstr>What are some benefits of using IEP Facilitation?</vt:lpstr>
      <vt:lpstr>FIEP Team Meeting Program</vt:lpstr>
      <vt:lpstr>FIEP Team Meeting Program</vt:lpstr>
      <vt:lpstr>FIEP Team Meeting Project</vt:lpstr>
      <vt:lpstr>37 Participating FIEP Districts</vt:lpstr>
      <vt:lpstr>What does the data show us?</vt:lpstr>
      <vt:lpstr>What does the data show us?</vt:lpstr>
      <vt:lpstr>FIEP Process and Procedures</vt:lpstr>
      <vt:lpstr>FIEP Request Form</vt:lpstr>
      <vt:lpstr>FIEP Request Form</vt:lpstr>
      <vt:lpstr>FIEP Process and Procedures</vt:lpstr>
      <vt:lpstr>FIEP Process and Procedures</vt:lpstr>
      <vt:lpstr>What to expect in a FIEP Team meeting</vt:lpstr>
      <vt:lpstr>Sample Agenda</vt:lpstr>
      <vt:lpstr>Let’s Discuss . . . .</vt:lpstr>
      <vt:lpstr>Helpful Guide</vt:lpstr>
      <vt:lpstr>Resources</vt:lpstr>
      <vt:lpstr>Contact Information</vt:lpstr>
    </vt:vector>
  </TitlesOfParts>
  <Company>GADOE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IEP Facilitation Webinar for Districts</dc:title>
  <dc:creator>Jamila Pollard</dc:creator>
  <cp:lastModifiedBy>Nykia Burke</cp:lastModifiedBy>
  <cp:revision>43</cp:revision>
  <cp:lastPrinted>2017-09-25T17:40:46Z</cp:lastPrinted>
  <dcterms:created xsi:type="dcterms:W3CDTF">2017-08-22T17:41:09Z</dcterms:created>
  <dcterms:modified xsi:type="dcterms:W3CDTF">2018-09-04T15:08:26Z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0x01010008F9C8662C74564AA813A60BD0601687</vt:lpwstr>
  </property>
</Properties>
</file>