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3C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DD52D10-8C33-499A-A647-ED384151DBCD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60C0346-BFE2-48FB-9E2A-85E25E7CE9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sterseals.com/southerngeorgia/who-we-ar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52600"/>
            <a:ext cx="3733800" cy="13716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09600" y="4419600"/>
            <a:ext cx="4038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C43C06"/>
                </a:solidFill>
              </a:rPr>
              <a:t>Easterseals</a:t>
            </a:r>
            <a:r>
              <a:rPr lang="en-US" sz="2400" b="1" dirty="0" smtClean="0">
                <a:solidFill>
                  <a:srgbClr val="C43C06"/>
                </a:solidFill>
              </a:rPr>
              <a:t> Southern Georgia</a:t>
            </a:r>
          </a:p>
          <a:p>
            <a:pPr algn="ctr"/>
            <a:r>
              <a:rPr lang="en-US" sz="2000" b="1" dirty="0" smtClean="0">
                <a:solidFill>
                  <a:srgbClr val="C43C06"/>
                </a:solidFill>
              </a:rPr>
              <a:t>Mission:</a:t>
            </a:r>
          </a:p>
          <a:p>
            <a:pPr algn="ctr"/>
            <a:r>
              <a:rPr lang="en-US" dirty="0" smtClean="0"/>
              <a:t>Deliver exceptional services to ensure that all people living with disabilities or special needs and their families have equal opportunities to </a:t>
            </a:r>
            <a:r>
              <a:rPr lang="en-US" b="1" dirty="0" smtClean="0">
                <a:solidFill>
                  <a:srgbClr val="C43C06"/>
                </a:solidFill>
              </a:rPr>
              <a:t>live, learn, work and play in our communities.</a:t>
            </a:r>
          </a:p>
        </p:txBody>
      </p:sp>
      <p:pic>
        <p:nvPicPr>
          <p:cNvPr id="1030" name="Picture 6" descr="C:\Users\Samantha Graf\AppData\Local\Microsoft\Windows\Temporary Internet Files\Content.IE5\N4QL6894\social-worker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352800"/>
            <a:ext cx="3733801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61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/>
              <a:t>Eligibility: </a:t>
            </a:r>
            <a:endParaRPr lang="en-US" b="1" i="1" dirty="0" smtClean="0"/>
          </a:p>
          <a:p>
            <a:r>
              <a:rPr lang="en-US" b="1" i="1" dirty="0" smtClean="0"/>
              <a:t> </a:t>
            </a:r>
            <a:r>
              <a:rPr lang="en-US" b="1" i="1" dirty="0"/>
              <a:t>ID/DD/ASD  Ages 3 to 103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Provides </a:t>
            </a:r>
            <a:r>
              <a:rPr lang="en-US" b="1" i="1" dirty="0"/>
              <a:t>the following:</a:t>
            </a:r>
            <a:endParaRPr lang="en-US" dirty="0"/>
          </a:p>
          <a:p>
            <a:r>
              <a:rPr lang="en-US" b="1" i="1" dirty="0" smtClean="0"/>
              <a:t>Medical Supplies-Briefs/Wipes</a:t>
            </a:r>
            <a:endParaRPr lang="en-US" dirty="0"/>
          </a:p>
          <a:p>
            <a:r>
              <a:rPr lang="en-US" b="1" i="1" dirty="0" smtClean="0"/>
              <a:t>Travel </a:t>
            </a:r>
            <a:r>
              <a:rPr lang="en-US" b="1" i="1" dirty="0"/>
              <a:t>Reimbursements to Medical Appointments</a:t>
            </a:r>
            <a:endParaRPr lang="en-US" dirty="0"/>
          </a:p>
          <a:p>
            <a:r>
              <a:rPr lang="en-US" b="1" i="1" dirty="0" smtClean="0"/>
              <a:t>Health and Safety Needs such as Dental Services/ Vision Needs/ Hearing Aides</a:t>
            </a:r>
          </a:p>
          <a:p>
            <a:r>
              <a:rPr lang="en-US" b="1" i="1" dirty="0" smtClean="0"/>
              <a:t>Recreational </a:t>
            </a:r>
            <a:r>
              <a:rPr lang="en-US" b="1" i="1" dirty="0"/>
              <a:t>Services such as Horseback Riding, Soccer, Ballet, Gymnastics, Karate, T-ball, etc.</a:t>
            </a:r>
            <a:endParaRPr lang="en-US" dirty="0"/>
          </a:p>
          <a:p>
            <a:r>
              <a:rPr lang="en-US" b="1" i="1" dirty="0" smtClean="0"/>
              <a:t>Summer Camps</a:t>
            </a:r>
          </a:p>
          <a:p>
            <a:r>
              <a:rPr lang="en-US" dirty="0"/>
              <a:t> </a:t>
            </a:r>
            <a:r>
              <a:rPr lang="en-US" b="1" i="1" dirty="0"/>
              <a:t>Respite Care (Your choice or Megan’s House)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4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1143000"/>
            <a:ext cx="73152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sz="2800" dirty="0" smtClean="0"/>
              <a:t>goal of family support </a:t>
            </a:r>
            <a:r>
              <a:rPr lang="en-US" dirty="0" smtClean="0"/>
              <a:t>is to </a:t>
            </a:r>
            <a:r>
              <a:rPr lang="en-US" sz="2000" u="sng" dirty="0" smtClean="0"/>
              <a:t>keep families together</a:t>
            </a:r>
            <a:r>
              <a:rPr lang="en-US" dirty="0" smtClean="0"/>
              <a:t>, until the individual with a disability chooses to live independently.  Family support is designed to improve the quality of supports to families, while minimizing the need and cost of out of home placements.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897326"/>
            <a:ext cx="7696200" cy="220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28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Child or Adult- ages 3 to 103 – no cut off age.</a:t>
            </a:r>
          </a:p>
          <a:p>
            <a:r>
              <a:rPr lang="en-US" dirty="0" smtClean="0"/>
              <a:t>Diagnosis of Intellectual/Development </a:t>
            </a:r>
            <a:r>
              <a:rPr lang="en-US" dirty="0"/>
              <a:t>disabilities </a:t>
            </a:r>
            <a:r>
              <a:rPr lang="en-US" dirty="0" smtClean="0"/>
              <a:t>and/or</a:t>
            </a:r>
            <a:r>
              <a:rPr lang="en-US" dirty="0"/>
              <a:t> </a:t>
            </a:r>
            <a:r>
              <a:rPr lang="en-US" dirty="0" smtClean="0"/>
              <a:t>Autism Spectrum Disorders.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Must be US Citizen and NOT a child in Foster Care.</a:t>
            </a:r>
          </a:p>
          <a:p>
            <a:r>
              <a:rPr lang="en-US" dirty="0" smtClean="0"/>
              <a:t>Cannot also have a NOW/ COMP Waiver. Other waivers are ok- please ask for clarity when unsure. </a:t>
            </a:r>
          </a:p>
          <a:p>
            <a:r>
              <a:rPr lang="en-US" dirty="0" smtClean="0"/>
              <a:t>Not income based- Income or Insurance Type does not matter.</a:t>
            </a:r>
          </a:p>
          <a:p>
            <a:r>
              <a:rPr lang="en-US" dirty="0" smtClean="0"/>
              <a:t>Family Support must be the last resort for payment.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Eligible?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4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Family Support Services can fund: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2590800"/>
            <a:ext cx="3820055" cy="3535363"/>
          </a:xfrm>
        </p:spPr>
        <p:txBody>
          <a:bodyPr>
            <a:normAutofit/>
          </a:bodyPr>
          <a:lstStyle/>
          <a:p>
            <a:r>
              <a:rPr lang="en-US" dirty="0"/>
              <a:t>Dental Services</a:t>
            </a:r>
          </a:p>
          <a:p>
            <a:r>
              <a:rPr lang="en-US" dirty="0"/>
              <a:t>Specialized clothing</a:t>
            </a:r>
          </a:p>
          <a:p>
            <a:r>
              <a:rPr lang="en-US" dirty="0"/>
              <a:t>Diagnostic Services</a:t>
            </a:r>
          </a:p>
          <a:p>
            <a:r>
              <a:rPr lang="en-US" dirty="0"/>
              <a:t>Recreation/ Leisure Activities</a:t>
            </a:r>
          </a:p>
          <a:p>
            <a:r>
              <a:rPr lang="en-US" dirty="0"/>
              <a:t>Environmental Modifications</a:t>
            </a:r>
          </a:p>
          <a:p>
            <a:r>
              <a:rPr lang="en-US" dirty="0"/>
              <a:t>Therapeutic services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3822192" cy="3611563"/>
          </a:xfrm>
        </p:spPr>
        <p:txBody>
          <a:bodyPr/>
          <a:lstStyle/>
          <a:p>
            <a:r>
              <a:rPr lang="en-US" dirty="0"/>
              <a:t>Counseling</a:t>
            </a:r>
          </a:p>
          <a:p>
            <a:r>
              <a:rPr lang="en-US" dirty="0"/>
              <a:t>Parent/ Family Training</a:t>
            </a:r>
          </a:p>
          <a:p>
            <a:r>
              <a:rPr lang="en-US" dirty="0"/>
              <a:t>Specialized Nutrition</a:t>
            </a:r>
          </a:p>
          <a:p>
            <a:r>
              <a:rPr lang="en-US" dirty="0"/>
              <a:t>Behavior Consultation and support</a:t>
            </a:r>
          </a:p>
          <a:p>
            <a:r>
              <a:rPr lang="en-US" dirty="0"/>
              <a:t>Financial and Life Planning</a:t>
            </a:r>
          </a:p>
          <a:p>
            <a:r>
              <a:rPr lang="en-US" dirty="0"/>
              <a:t>Transportation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532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/>
          <a:lstStyle/>
          <a:p>
            <a:r>
              <a:rPr lang="en-US" dirty="0" smtClean="0"/>
              <a:t>ESSG Family Support Team currently serves over 2,000 people in </a:t>
            </a:r>
            <a:r>
              <a:rPr lang="en-US" b="1" dirty="0" smtClean="0"/>
              <a:t>over 60+ </a:t>
            </a:r>
            <a:r>
              <a:rPr lang="en-US" dirty="0" smtClean="0"/>
              <a:t>Georgia Counties.</a:t>
            </a:r>
          </a:p>
          <a:p>
            <a:r>
              <a:rPr lang="en-US" dirty="0" smtClean="0"/>
              <a:t>ESSG has Many other programs that Support Individuals with ID/DD/ASD to live happy, full lives. Ask Us about any of the following Programs:</a:t>
            </a:r>
          </a:p>
          <a:p>
            <a:pPr lvl="1"/>
            <a:r>
              <a:rPr lang="en-US" dirty="0" smtClean="0"/>
              <a:t>-</a:t>
            </a:r>
            <a:r>
              <a:rPr lang="en-US" u="sng" dirty="0" smtClean="0"/>
              <a:t>Residential Services- </a:t>
            </a:r>
            <a:r>
              <a:rPr lang="en-US" dirty="0" smtClean="0"/>
              <a:t>group home models</a:t>
            </a:r>
          </a:p>
          <a:p>
            <a:pPr lvl="1"/>
            <a:r>
              <a:rPr lang="en-US" dirty="0" smtClean="0"/>
              <a:t>-</a:t>
            </a:r>
            <a:r>
              <a:rPr lang="en-US" u="sng" dirty="0" smtClean="0"/>
              <a:t>Residential Services- </a:t>
            </a:r>
            <a:r>
              <a:rPr lang="en-US" dirty="0" smtClean="0"/>
              <a:t>independent apartment living</a:t>
            </a:r>
          </a:p>
          <a:p>
            <a:pPr lvl="1"/>
            <a:r>
              <a:rPr lang="en-US" dirty="0" smtClean="0"/>
              <a:t>-</a:t>
            </a:r>
            <a:r>
              <a:rPr lang="en-US" u="sng" dirty="0" smtClean="0"/>
              <a:t>Vocational Services- </a:t>
            </a:r>
            <a:r>
              <a:rPr lang="en-US" dirty="0" smtClean="0"/>
              <a:t>career placement &amp; work contracts</a:t>
            </a:r>
          </a:p>
          <a:p>
            <a:pPr lvl="1"/>
            <a:r>
              <a:rPr lang="en-US" dirty="0" smtClean="0"/>
              <a:t>-</a:t>
            </a:r>
            <a:r>
              <a:rPr lang="en-US" u="sng" dirty="0" smtClean="0"/>
              <a:t>Community Services- </a:t>
            </a:r>
            <a:r>
              <a:rPr lang="en-US" dirty="0" smtClean="0"/>
              <a:t>day center &amp; community groups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Easterseals</a:t>
            </a:r>
            <a:r>
              <a:rPr lang="en-US" dirty="0" smtClean="0"/>
              <a:t> Southern Georgia </a:t>
            </a:r>
            <a:br>
              <a:rPr lang="en-US" dirty="0" smtClean="0"/>
            </a:br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0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762000" y="2895600"/>
            <a:ext cx="4495800" cy="35052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MH is actually 3 Respite Homes for Children 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3 Locations: Albany, Waycross, and Valdosta, Georgia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Scheduled </a:t>
            </a:r>
            <a:r>
              <a:rPr lang="en-US" dirty="0" smtClean="0"/>
              <a:t>/ Emergency Respite Care for children </a:t>
            </a:r>
            <a:r>
              <a:rPr lang="en-US" sz="2000" dirty="0" smtClean="0"/>
              <a:t>ages 0 to 17years</a:t>
            </a:r>
            <a:r>
              <a:rPr lang="en-US" sz="2000" dirty="0" smtClean="0"/>
              <a:t>.</a:t>
            </a:r>
          </a:p>
          <a:p>
            <a:r>
              <a:rPr lang="en-US" b="1" u="sng" dirty="0" smtClean="0"/>
              <a:t>Pine Valley is our Adult Respite Home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  1 Location: Albany, Ga.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Up </a:t>
            </a:r>
            <a:r>
              <a:rPr lang="en-US" dirty="0" smtClean="0"/>
              <a:t>to 2 week stay per Year.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 Accepts </a:t>
            </a:r>
            <a:r>
              <a:rPr lang="en-US" dirty="0" smtClean="0"/>
              <a:t>various sources of payment: Family Support Funds, Waiver Funds, and Private Pay </a:t>
            </a:r>
            <a:r>
              <a:rPr lang="en-US" dirty="0" smtClean="0"/>
              <a:t>Arrangements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Watch </a:t>
            </a:r>
            <a:r>
              <a:rPr lang="en-US" dirty="0" smtClean="0"/>
              <a:t>Youtube MH video for full story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524000"/>
            <a:ext cx="5562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Ask Us About Megan’s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House &amp; Pine Valley Home!!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Samantha Graf\AppData\Local\Microsoft\Windows\Temporary Internet Files\Content.IE5\EKQG16U5\clip-art-house-main_Ful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133600"/>
            <a:ext cx="31242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097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905000"/>
          </a:xfrm>
        </p:spPr>
        <p:txBody>
          <a:bodyPr/>
          <a:lstStyle/>
          <a:p>
            <a:r>
              <a:rPr lang="en-US" sz="4000" dirty="0" smtClean="0"/>
              <a:t>Learn more about </a:t>
            </a:r>
            <a:r>
              <a:rPr lang="en-US" dirty="0" err="1" smtClean="0"/>
              <a:t>Easterseals</a:t>
            </a:r>
            <a:r>
              <a:rPr lang="en-US" dirty="0" smtClean="0"/>
              <a:t> Southern Georgia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229600" cy="2286000"/>
          </a:xfrm>
        </p:spPr>
        <p:txBody>
          <a:bodyPr/>
          <a:lstStyle/>
          <a:p>
            <a:pPr algn="l"/>
            <a:r>
              <a:rPr lang="en-US" sz="3200" b="1" u="sng" dirty="0" smtClean="0"/>
              <a:t>Connect with Us:                       </a:t>
            </a:r>
          </a:p>
          <a:p>
            <a:pPr algn="l"/>
            <a:r>
              <a:rPr lang="en-US" dirty="0" smtClean="0"/>
              <a:t>Website: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://www.easterseals.com/southerngeorgia/who-we-are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algn="l"/>
            <a:r>
              <a:rPr lang="en-US" dirty="0" smtClean="0"/>
              <a:t>Facebook: </a:t>
            </a:r>
            <a:r>
              <a:rPr lang="en-US" dirty="0" err="1" smtClean="0"/>
              <a:t>Easterseals</a:t>
            </a:r>
            <a:r>
              <a:rPr lang="en-US" dirty="0" smtClean="0"/>
              <a:t> Southern Georgia</a:t>
            </a:r>
          </a:p>
          <a:p>
            <a:pPr algn="l"/>
            <a:r>
              <a:rPr lang="en-US" dirty="0" smtClean="0"/>
              <a:t>Visit our 9 Offices around South East Georgia/ Big Bend Area of Florida</a:t>
            </a:r>
          </a:p>
          <a:p>
            <a:pPr algn="l"/>
            <a:r>
              <a:rPr lang="en-US" dirty="0" smtClean="0"/>
              <a:t>Phone: 1-800-365-4583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43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91</TotalTime>
  <Words>371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PowerPoint Presentation</vt:lpstr>
      <vt:lpstr>PowerPoint Presentation</vt:lpstr>
      <vt:lpstr>PowerPoint Presentation</vt:lpstr>
      <vt:lpstr>Who is Eligible?</vt:lpstr>
      <vt:lpstr>Family Support Services can fund:</vt:lpstr>
      <vt:lpstr>Easterseals Southern Georgia  Overview</vt:lpstr>
      <vt:lpstr>Ask Us About Megan’s House &amp; Pine Valley Home!!</vt:lpstr>
      <vt:lpstr>Learn more about Easterseals Southern Georgia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Graf</dc:creator>
  <cp:lastModifiedBy>Samantha Graf</cp:lastModifiedBy>
  <cp:revision>21</cp:revision>
  <dcterms:created xsi:type="dcterms:W3CDTF">2017-08-21T13:35:27Z</dcterms:created>
  <dcterms:modified xsi:type="dcterms:W3CDTF">2018-09-04T17:13:37Z</dcterms:modified>
</cp:coreProperties>
</file>