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0"/>
  </p:notesMasterIdLst>
  <p:sldIdLst>
    <p:sldId id="259" r:id="rId2"/>
    <p:sldId id="260" r:id="rId3"/>
    <p:sldId id="261" r:id="rId4"/>
    <p:sldId id="262" r:id="rId5"/>
    <p:sldId id="265" r:id="rId6"/>
    <p:sldId id="263" r:id="rId7"/>
    <p:sldId id="274" r:id="rId8"/>
    <p:sldId id="264" r:id="rId9"/>
    <p:sldId id="266" r:id="rId10"/>
    <p:sldId id="275" r:id="rId11"/>
    <p:sldId id="267" r:id="rId12"/>
    <p:sldId id="268" r:id="rId13"/>
    <p:sldId id="269" r:id="rId14"/>
    <p:sldId id="276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33"/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69" d="100"/>
          <a:sy n="69" d="100"/>
        </p:scale>
        <p:origin x="-1208" y="-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34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D19DFF4-8207-4EE9-B71C-5E33A71723A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91677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16" name="Picture 20" descr="j038257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0"/>
            <a:ext cx="5638800" cy="563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5105400"/>
            <a:ext cx="8229600" cy="9906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33CCFF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defRPr sz="44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6172200"/>
            <a:ext cx="8229600" cy="6858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33CCFF"/>
                  </a:outerShdw>
                </a:effectLst>
              </a14:hiddenEffects>
            </a:ext>
          </a:extLst>
        </p:spPr>
        <p:txBody>
          <a:bodyPr anchor="ctr"/>
          <a:lstStyle>
            <a:lvl1pPr marL="0" indent="0" algn="ctr">
              <a:spcBef>
                <a:spcPct val="0"/>
              </a:spcBef>
              <a:buFontTx/>
              <a:buNone/>
              <a:defRPr b="1"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7BCCFCE-0853-4B0B-B8DE-3E4EA59B5083}" type="datetime1">
              <a:rPr lang="en-US" altLang="en-US"/>
              <a:pPr/>
              <a:t>8/24/2018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D79BCA-2484-4728-916E-51BF1707FCF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9474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8450" y="304800"/>
            <a:ext cx="2114550" cy="58213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191250" cy="58213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77D4B1E-21D3-4CAB-BC3E-3D59317F6C75}" type="datetime1">
              <a:rPr lang="en-US" altLang="en-US"/>
              <a:pPr/>
              <a:t>8/24/2018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E4DDDE-9412-488A-B737-C4DA11897AB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6235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CBD2C2F-B837-445B-BFAE-570178953305}" type="datetime1">
              <a:rPr lang="en-US" altLang="en-US"/>
              <a:pPr/>
              <a:t>8/24/2018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230A3E-42BF-4843-A4A3-E33B5D824EB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4481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B78DF4E-F1D3-4112-B640-E0985B26F071}" type="datetime1">
              <a:rPr lang="en-US" altLang="en-US"/>
              <a:pPr/>
              <a:t>8/24/2018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89D12F-FDA3-4453-B4BE-460D387052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5448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529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600200"/>
            <a:ext cx="41529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91F32CE-D3DE-4200-ADAD-7831E32309CF}" type="datetime1">
              <a:rPr lang="en-US" altLang="en-US"/>
              <a:pPr/>
              <a:t>8/24/2018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519CCB-5717-4749-BE3E-27DEDA52729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2350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1BA83E7-AF1F-4238-BC78-C7556FD974E6}" type="datetime1">
              <a:rPr lang="en-US" altLang="en-US"/>
              <a:pPr/>
              <a:t>8/24/2018</a:t>
            </a:fld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752062-6C4F-4EBC-BA01-283E4B7BB9E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7411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A531E31-95AA-404A-982D-87CEFD0F27AB}" type="datetime1">
              <a:rPr lang="en-US" altLang="en-US"/>
              <a:pPr/>
              <a:t>8/24/2018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F9C1C4-B854-47B6-8F02-AB8C34EC112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4999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461D734-38CC-475E-986A-E0F93A2B27E7}" type="datetime1">
              <a:rPr lang="en-US" altLang="en-US"/>
              <a:pPr/>
              <a:t>8/24/2018</a:t>
            </a:fld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13D100-CC88-4D86-AAFD-5A3BA412BD7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9097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A02D049-46AC-4840-B670-0408F91B503D}" type="datetime1">
              <a:rPr lang="en-US" altLang="en-US"/>
              <a:pPr/>
              <a:t>8/24/2018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1B7BD7-3A5E-4627-A5D0-A5C25FBC4B1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7033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C8682B3-7408-4F8F-B0DB-D54D7C2CF2E9}" type="datetime1">
              <a:rPr lang="en-US" altLang="en-US"/>
              <a:pPr/>
              <a:t>8/24/2018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B90605-DE56-452E-94C8-4BF742B3F4B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0923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1" name="Picture 17" descr="j0382574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2438400"/>
            <a:ext cx="4419600" cy="441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304800"/>
            <a:ext cx="8458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600200"/>
            <a:ext cx="84582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A0D6AA6E-DC8A-428F-BEF4-7E942415AE5A}" type="datetime1">
              <a:rPr lang="en-US" altLang="en-US"/>
              <a:pPr/>
              <a:t>8/24/2018</a:t>
            </a:fld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400"/>
            </a:lvl1pPr>
          </a:lstStyle>
          <a:p>
            <a:fld id="{952652F3-E9A2-4A7B-97F1-CD403949B1F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panose="020B060402020202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panose="020B060402020202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panose="020B060402020202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panose="020B060402020202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panose="020B060402020202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panose="020B060402020202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panose="020B060402020202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C24aoX7U-d8" TargetMode="Externa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ttendanceworks.org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133600" y="5181600"/>
            <a:ext cx="5410200" cy="685800"/>
          </a:xfrm>
        </p:spPr>
        <p:txBody>
          <a:bodyPr/>
          <a:lstStyle/>
          <a:p>
            <a:r>
              <a:rPr lang="en-US" sz="6000" dirty="0" err="1" smtClean="0">
                <a:solidFill>
                  <a:schemeClr val="tx1"/>
                </a:solidFill>
                <a:latin typeface="Franklin Gothic Heavy" panose="020B0903020102020204" pitchFamily="34" charset="0"/>
              </a:rPr>
              <a:t>Asistencia</a:t>
            </a:r>
            <a:r>
              <a:rPr lang="en-US" sz="6000" dirty="0" smtClean="0">
                <a:solidFill>
                  <a:schemeClr val="tx1"/>
                </a:solidFill>
                <a:latin typeface="Franklin Gothic Heavy" panose="020B0903020102020204" pitchFamily="34" charset="0"/>
              </a:rPr>
              <a:t> </a:t>
            </a:r>
            <a:endParaRPr lang="en-US" sz="6000" dirty="0">
              <a:solidFill>
                <a:schemeClr val="tx1"/>
              </a:solidFill>
              <a:latin typeface="Franklin Gothic Heavy" panose="020B0903020102020204" pitchFamily="34" charset="0"/>
            </a:endParaRPr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069306" y="5895975"/>
            <a:ext cx="6160294" cy="457200"/>
          </a:xfrm>
        </p:spPr>
        <p:txBody>
          <a:bodyPr/>
          <a:lstStyle/>
          <a:p>
            <a:r>
              <a:rPr lang="en-US" sz="4000" dirty="0" smtClean="0">
                <a:latin typeface="Franklin Gothic Medium" panose="020B0603020102020204" pitchFamily="34" charset="0"/>
              </a:rPr>
              <a:t>¿</a:t>
            </a:r>
            <a:r>
              <a:rPr lang="en-US" sz="4000" dirty="0" err="1" smtClean="0">
                <a:latin typeface="Franklin Gothic Medium" panose="020B0603020102020204" pitchFamily="34" charset="0"/>
              </a:rPr>
              <a:t>Por</a:t>
            </a:r>
            <a:r>
              <a:rPr lang="en-US" sz="4000" dirty="0" smtClean="0">
                <a:latin typeface="Franklin Gothic Medium" panose="020B0603020102020204" pitchFamily="34" charset="0"/>
              </a:rPr>
              <a:t> </a:t>
            </a:r>
            <a:r>
              <a:rPr lang="en-US" sz="4000" dirty="0" err="1" smtClean="0">
                <a:latin typeface="Franklin Gothic Medium" panose="020B0603020102020204" pitchFamily="34" charset="0"/>
              </a:rPr>
              <a:t>qué</a:t>
            </a:r>
            <a:r>
              <a:rPr lang="en-US" sz="4000" dirty="0" smtClean="0">
                <a:latin typeface="Franklin Gothic Medium" panose="020B0603020102020204" pitchFamily="34" charset="0"/>
              </a:rPr>
              <a:t> </a:t>
            </a:r>
            <a:r>
              <a:rPr lang="en-US" sz="4000" dirty="0" err="1" smtClean="0">
                <a:latin typeface="Franklin Gothic Medium" panose="020B0603020102020204" pitchFamily="34" charset="0"/>
              </a:rPr>
              <a:t>es</a:t>
            </a:r>
            <a:r>
              <a:rPr lang="en-US" sz="4000" dirty="0" smtClean="0">
                <a:latin typeface="Franklin Gothic Medium" panose="020B0603020102020204" pitchFamily="34" charset="0"/>
              </a:rPr>
              <a:t> </a:t>
            </a:r>
            <a:r>
              <a:rPr lang="en-US" sz="4000" dirty="0" err="1" smtClean="0">
                <a:latin typeface="Franklin Gothic Medium" panose="020B0603020102020204" pitchFamily="34" charset="0"/>
              </a:rPr>
              <a:t>Importante</a:t>
            </a:r>
            <a:r>
              <a:rPr lang="en-US" sz="4000" dirty="0" smtClean="0">
                <a:latin typeface="Franklin Gothic Medium" panose="020B0603020102020204" pitchFamily="34" charset="0"/>
              </a:rPr>
              <a:t>?</a:t>
            </a:r>
            <a:endParaRPr lang="en-US" sz="4000" dirty="0">
              <a:latin typeface="Franklin Gothic Medium" panose="020B06030201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152400"/>
            <a:ext cx="7467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latin typeface="Franklin Gothic Heavy" panose="020B0903020102020204" pitchFamily="34" charset="0"/>
              </a:rPr>
              <a:t>Actividad</a:t>
            </a:r>
            <a:r>
              <a:rPr lang="en-US" sz="4000" dirty="0" smtClean="0">
                <a:latin typeface="Franklin Gothic Heavy" panose="020B0903020102020204" pitchFamily="34" charset="0"/>
              </a:rPr>
              <a:t>:</a:t>
            </a:r>
            <a:endParaRPr lang="en-US" sz="4000" dirty="0">
              <a:latin typeface="Franklin Gothic Heavy" panose="020B09030201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609600"/>
            <a:ext cx="5715000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400" dirty="0">
              <a:latin typeface="Franklin Gothic Medium" panose="020B0603020102020204" pitchFamily="34" charset="0"/>
            </a:endParaRPr>
          </a:p>
          <a:p>
            <a:pPr algn="ctr"/>
            <a:r>
              <a:rPr lang="en-US" sz="2200" dirty="0" err="1">
                <a:latin typeface="Franklin Gothic Medium" panose="020B0603020102020204" pitchFamily="34" charset="0"/>
              </a:rPr>
              <a:t>Reporte</a:t>
            </a:r>
            <a:r>
              <a:rPr lang="en-US" sz="2200" dirty="0">
                <a:latin typeface="Franklin Gothic Medium" panose="020B0603020102020204" pitchFamily="34" charset="0"/>
              </a:rPr>
              <a:t> y </a:t>
            </a:r>
            <a:r>
              <a:rPr lang="en-US" sz="2200" dirty="0" err="1">
                <a:latin typeface="Franklin Gothic Medium" panose="020B0603020102020204" pitchFamily="34" charset="0"/>
              </a:rPr>
              <a:t>Puesta</a:t>
            </a:r>
            <a:r>
              <a:rPr lang="en-US" sz="2200" dirty="0">
                <a:latin typeface="Franklin Gothic Medium" panose="020B0603020102020204" pitchFamily="34" charset="0"/>
              </a:rPr>
              <a:t> </a:t>
            </a:r>
            <a:r>
              <a:rPr lang="en-US" sz="2200" dirty="0" err="1">
                <a:latin typeface="Franklin Gothic Medium" panose="020B0603020102020204" pitchFamily="34" charset="0"/>
              </a:rPr>
              <a:t>en</a:t>
            </a:r>
            <a:r>
              <a:rPr lang="en-US" sz="2200" dirty="0">
                <a:latin typeface="Franklin Gothic Medium" panose="020B0603020102020204" pitchFamily="34" charset="0"/>
              </a:rPr>
              <a:t> </a:t>
            </a:r>
            <a:r>
              <a:rPr lang="en-US" sz="2200" dirty="0" err="1" smtClean="0">
                <a:latin typeface="Franklin Gothic Medium" panose="020B0603020102020204" pitchFamily="34" charset="0"/>
              </a:rPr>
              <a:t>común</a:t>
            </a:r>
            <a:r>
              <a:rPr lang="en-US" sz="2200" dirty="0">
                <a:latin typeface="Franklin Gothic Medium" panose="020B0603020102020204" pitchFamily="34" charset="0"/>
              </a:rPr>
              <a:t>: </a:t>
            </a:r>
          </a:p>
          <a:p>
            <a:pPr algn="ctr"/>
            <a:endParaRPr lang="en-US" sz="2200" dirty="0">
              <a:latin typeface="Franklin Gothic Medium" panose="020B0603020102020204" pitchFamily="34" charset="0"/>
            </a:endParaRPr>
          </a:p>
          <a:p>
            <a:pPr algn="ctr"/>
            <a:r>
              <a:rPr lang="en-US" sz="2200" dirty="0" smtClean="0">
                <a:latin typeface="Franklin Gothic Medium" panose="020B0603020102020204" pitchFamily="34" charset="0"/>
              </a:rPr>
              <a:t>¿</a:t>
            </a:r>
            <a:r>
              <a:rPr lang="en-US" sz="2200" dirty="0" err="1" smtClean="0">
                <a:latin typeface="Franklin Gothic Medium" panose="020B0603020102020204" pitchFamily="34" charset="0"/>
              </a:rPr>
              <a:t>Cuáles</a:t>
            </a:r>
            <a:r>
              <a:rPr lang="en-US" sz="2200" dirty="0" smtClean="0">
                <a:latin typeface="Franklin Gothic Medium" panose="020B0603020102020204" pitchFamily="34" charset="0"/>
              </a:rPr>
              <a:t> </a:t>
            </a:r>
            <a:r>
              <a:rPr lang="en-US" sz="2200" dirty="0">
                <a:latin typeface="Franklin Gothic Medium" panose="020B0603020102020204" pitchFamily="34" charset="0"/>
              </a:rPr>
              <a:t>son </a:t>
            </a:r>
            <a:r>
              <a:rPr lang="en-US" sz="2200" dirty="0" err="1">
                <a:latin typeface="Franklin Gothic Medium" panose="020B0603020102020204" pitchFamily="34" charset="0"/>
              </a:rPr>
              <a:t>algunos</a:t>
            </a:r>
            <a:r>
              <a:rPr lang="en-US" sz="2200" dirty="0">
                <a:latin typeface="Franklin Gothic Medium" panose="020B0603020102020204" pitchFamily="34" charset="0"/>
              </a:rPr>
              <a:t> de </a:t>
            </a:r>
            <a:r>
              <a:rPr lang="en-US" sz="2200" dirty="0" err="1">
                <a:latin typeface="Franklin Gothic Medium" panose="020B0603020102020204" pitchFamily="34" charset="0"/>
              </a:rPr>
              <a:t>los</a:t>
            </a:r>
            <a:r>
              <a:rPr lang="en-US" sz="2200" dirty="0">
                <a:latin typeface="Franklin Gothic Medium" panose="020B0603020102020204" pitchFamily="34" charset="0"/>
              </a:rPr>
              <a:t> </a:t>
            </a:r>
            <a:r>
              <a:rPr lang="en-US" sz="2200" dirty="0" err="1" smtClean="0">
                <a:latin typeface="Franklin Gothic Medium" panose="020B0603020102020204" pitchFamily="34" charset="0"/>
              </a:rPr>
              <a:t>obstáculos</a:t>
            </a:r>
            <a:r>
              <a:rPr lang="en-US" sz="2200" dirty="0" smtClean="0">
                <a:latin typeface="Franklin Gothic Medium" panose="020B0603020102020204" pitchFamily="34" charset="0"/>
              </a:rPr>
              <a:t> </a:t>
            </a:r>
            <a:r>
              <a:rPr lang="en-US" sz="2200" dirty="0">
                <a:latin typeface="Franklin Gothic Medium" panose="020B0603020102020204" pitchFamily="34" charset="0"/>
              </a:rPr>
              <a:t>que </a:t>
            </a:r>
            <a:r>
              <a:rPr lang="en-US" sz="2200" dirty="0" err="1">
                <a:latin typeface="Franklin Gothic Medium" panose="020B0603020102020204" pitchFamily="34" charset="0"/>
              </a:rPr>
              <a:t>su</a:t>
            </a:r>
            <a:r>
              <a:rPr lang="en-US" sz="2200" dirty="0">
                <a:latin typeface="Franklin Gothic Medium" panose="020B0603020102020204" pitchFamily="34" charset="0"/>
              </a:rPr>
              <a:t> </a:t>
            </a:r>
            <a:r>
              <a:rPr lang="en-US" sz="2200" dirty="0" err="1">
                <a:latin typeface="Franklin Gothic Medium" panose="020B0603020102020204" pitchFamily="34" charset="0"/>
              </a:rPr>
              <a:t>grupo</a:t>
            </a:r>
            <a:r>
              <a:rPr lang="en-US" sz="2200" dirty="0">
                <a:latin typeface="Franklin Gothic Medium" panose="020B0603020102020204" pitchFamily="34" charset="0"/>
              </a:rPr>
              <a:t> </a:t>
            </a:r>
            <a:r>
              <a:rPr lang="en-US" sz="2200" dirty="0" err="1" smtClean="0">
                <a:latin typeface="Franklin Gothic Medium" panose="020B0603020102020204" pitchFamily="34" charset="0"/>
              </a:rPr>
              <a:t>identificó</a:t>
            </a:r>
            <a:r>
              <a:rPr lang="en-US" sz="2200" dirty="0" smtClean="0">
                <a:latin typeface="Franklin Gothic Medium" panose="020B0603020102020204" pitchFamily="34" charset="0"/>
              </a:rPr>
              <a:t> </a:t>
            </a:r>
            <a:r>
              <a:rPr lang="en-US" sz="2200" dirty="0" err="1">
                <a:latin typeface="Franklin Gothic Medium" panose="020B0603020102020204" pitchFamily="34" charset="0"/>
              </a:rPr>
              <a:t>como</a:t>
            </a:r>
            <a:r>
              <a:rPr lang="en-US" sz="2200" dirty="0">
                <a:latin typeface="Franklin Gothic Medium" panose="020B0603020102020204" pitchFamily="34" charset="0"/>
              </a:rPr>
              <a:t> </a:t>
            </a:r>
            <a:r>
              <a:rPr lang="en-US" sz="2200" dirty="0" err="1">
                <a:latin typeface="Franklin Gothic Medium" panose="020B0603020102020204" pitchFamily="34" charset="0"/>
              </a:rPr>
              <a:t>los</a:t>
            </a:r>
            <a:r>
              <a:rPr lang="en-US" sz="2200" dirty="0">
                <a:latin typeface="Franklin Gothic Medium" panose="020B0603020102020204" pitchFamily="34" charset="0"/>
              </a:rPr>
              <a:t> </a:t>
            </a:r>
            <a:r>
              <a:rPr lang="en-US" sz="2200" dirty="0" smtClean="0">
                <a:latin typeface="Franklin Gothic Medium" panose="020B0603020102020204" pitchFamily="34" charset="0"/>
              </a:rPr>
              <a:t>que</a:t>
            </a:r>
          </a:p>
          <a:p>
            <a:pPr algn="ctr"/>
            <a:r>
              <a:rPr lang="en-US" sz="2200" dirty="0" smtClean="0">
                <a:latin typeface="Franklin Gothic Medium" panose="020B0603020102020204" pitchFamily="34" charset="0"/>
              </a:rPr>
              <a:t> </a:t>
            </a:r>
            <a:r>
              <a:rPr lang="en-US" sz="2200" dirty="0" err="1">
                <a:latin typeface="Franklin Gothic Medium" panose="020B0603020102020204" pitchFamily="34" charset="0"/>
              </a:rPr>
              <a:t>los</a:t>
            </a:r>
            <a:r>
              <a:rPr lang="en-US" sz="2200" dirty="0">
                <a:latin typeface="Franklin Gothic Medium" panose="020B0603020102020204" pitchFamily="34" charset="0"/>
              </a:rPr>
              <a:t> padres </a:t>
            </a:r>
            <a:r>
              <a:rPr lang="en-US" sz="2200" dirty="0" err="1">
                <a:latin typeface="Franklin Gothic Medium" panose="020B0603020102020204" pitchFamily="34" charset="0"/>
              </a:rPr>
              <a:t>encuentran</a:t>
            </a:r>
            <a:r>
              <a:rPr lang="en-US" sz="2200" dirty="0">
                <a:latin typeface="Franklin Gothic Medium" panose="020B0603020102020204" pitchFamily="34" charset="0"/>
              </a:rPr>
              <a:t>  </a:t>
            </a:r>
            <a:r>
              <a:rPr lang="en-US" sz="2200" dirty="0" err="1">
                <a:latin typeface="Franklin Gothic Medium" panose="020B0603020102020204" pitchFamily="34" charset="0"/>
              </a:rPr>
              <a:t>tratando</a:t>
            </a:r>
            <a:r>
              <a:rPr lang="en-US" sz="2200" dirty="0">
                <a:latin typeface="Franklin Gothic Medium" panose="020B0603020102020204" pitchFamily="34" charset="0"/>
              </a:rPr>
              <a:t> de que </a:t>
            </a:r>
            <a:r>
              <a:rPr lang="en-US" sz="2200" dirty="0" err="1">
                <a:latin typeface="Franklin Gothic Medium" panose="020B0603020102020204" pitchFamily="34" charset="0"/>
              </a:rPr>
              <a:t>sus</a:t>
            </a:r>
            <a:r>
              <a:rPr lang="en-US" sz="2200" dirty="0">
                <a:latin typeface="Franklin Gothic Medium" panose="020B0603020102020204" pitchFamily="34" charset="0"/>
              </a:rPr>
              <a:t> </a:t>
            </a:r>
            <a:r>
              <a:rPr lang="en-US" sz="2200" dirty="0" err="1">
                <a:latin typeface="Franklin Gothic Medium" panose="020B0603020102020204" pitchFamily="34" charset="0"/>
              </a:rPr>
              <a:t>hijos</a:t>
            </a:r>
            <a:r>
              <a:rPr lang="en-US" sz="2200" dirty="0">
                <a:latin typeface="Franklin Gothic Medium" panose="020B0603020102020204" pitchFamily="34" charset="0"/>
              </a:rPr>
              <a:t> </a:t>
            </a:r>
            <a:r>
              <a:rPr lang="en-US" sz="2200" dirty="0" err="1">
                <a:latin typeface="Franklin Gothic Medium" panose="020B0603020102020204" pitchFamily="34" charset="0"/>
              </a:rPr>
              <a:t>concurran</a:t>
            </a:r>
            <a:r>
              <a:rPr lang="en-US" sz="2200" dirty="0">
                <a:latin typeface="Franklin Gothic Medium" panose="020B0603020102020204" pitchFamily="34" charset="0"/>
              </a:rPr>
              <a:t> </a:t>
            </a:r>
            <a:r>
              <a:rPr lang="en-US" sz="2200" dirty="0" err="1">
                <a:latin typeface="Franklin Gothic Medium" panose="020B0603020102020204" pitchFamily="34" charset="0"/>
              </a:rPr>
              <a:t>diariamente</a:t>
            </a:r>
            <a:r>
              <a:rPr lang="en-US" sz="2200" dirty="0">
                <a:latin typeface="Franklin Gothic Medium" panose="020B0603020102020204" pitchFamily="34" charset="0"/>
              </a:rPr>
              <a:t> a la </a:t>
            </a:r>
            <a:r>
              <a:rPr lang="en-US" sz="2200" dirty="0" err="1">
                <a:latin typeface="Franklin Gothic Medium" panose="020B0603020102020204" pitchFamily="34" charset="0"/>
              </a:rPr>
              <a:t>escuela</a:t>
            </a:r>
            <a:r>
              <a:rPr lang="en-US" sz="2200" dirty="0">
                <a:latin typeface="Franklin Gothic Medium" panose="020B0603020102020204" pitchFamily="34" charset="0"/>
              </a:rPr>
              <a:t> ?</a:t>
            </a:r>
          </a:p>
          <a:p>
            <a:endParaRPr lang="en-US" sz="2200" dirty="0">
              <a:latin typeface="Franklin Gothic Medium" panose="020B0603020102020204" pitchFamily="34" charset="0"/>
            </a:endParaRPr>
          </a:p>
          <a:p>
            <a:r>
              <a:rPr lang="en-US" sz="2200" dirty="0" smtClean="0">
                <a:latin typeface="Franklin Gothic Medium" panose="020B0603020102020204" pitchFamily="34" charset="0"/>
              </a:rPr>
              <a:t>¿</a:t>
            </a:r>
            <a:r>
              <a:rPr lang="en-US" sz="2200" dirty="0" err="1" smtClean="0">
                <a:latin typeface="Franklin Gothic Medium" panose="020B0603020102020204" pitchFamily="34" charset="0"/>
              </a:rPr>
              <a:t>Cuáles</a:t>
            </a:r>
            <a:r>
              <a:rPr lang="en-US" sz="2200" dirty="0" smtClean="0">
                <a:latin typeface="Franklin Gothic Medium" panose="020B0603020102020204" pitchFamily="34" charset="0"/>
              </a:rPr>
              <a:t> </a:t>
            </a:r>
            <a:r>
              <a:rPr lang="en-US" sz="2200" dirty="0">
                <a:latin typeface="Franklin Gothic Medium" panose="020B0603020102020204" pitchFamily="34" charset="0"/>
              </a:rPr>
              <a:t>son las </a:t>
            </a:r>
            <a:r>
              <a:rPr lang="en-US" sz="2200" dirty="0" err="1">
                <a:latin typeface="Franklin Gothic Medium" panose="020B0603020102020204" pitchFamily="34" charset="0"/>
              </a:rPr>
              <a:t>cosas</a:t>
            </a:r>
            <a:r>
              <a:rPr lang="en-US" sz="2200" dirty="0">
                <a:latin typeface="Franklin Gothic Medium" panose="020B0603020102020204" pitchFamily="34" charset="0"/>
              </a:rPr>
              <a:t> que </a:t>
            </a:r>
            <a:r>
              <a:rPr lang="en-US" sz="2200" dirty="0" err="1">
                <a:latin typeface="Franklin Gothic Medium" panose="020B0603020102020204" pitchFamily="34" charset="0"/>
              </a:rPr>
              <a:t>identificaron</a:t>
            </a:r>
            <a:r>
              <a:rPr lang="en-US" sz="2200" dirty="0">
                <a:latin typeface="Franklin Gothic Medium" panose="020B0603020102020204" pitchFamily="34" charset="0"/>
              </a:rPr>
              <a:t> que </a:t>
            </a:r>
            <a:r>
              <a:rPr lang="en-US" sz="2200" dirty="0" err="1">
                <a:latin typeface="Franklin Gothic Medium" panose="020B0603020102020204" pitchFamily="34" charset="0"/>
              </a:rPr>
              <a:t>los</a:t>
            </a:r>
            <a:r>
              <a:rPr lang="en-US" sz="2200" dirty="0">
                <a:latin typeface="Franklin Gothic Medium" panose="020B0603020102020204" pitchFamily="34" charset="0"/>
              </a:rPr>
              <a:t> </a:t>
            </a:r>
            <a:r>
              <a:rPr lang="en-US" sz="2200" dirty="0" smtClean="0">
                <a:latin typeface="Franklin Gothic Medium" panose="020B0603020102020204" pitchFamily="34" charset="0"/>
              </a:rPr>
              <a:t>padres </a:t>
            </a:r>
            <a:r>
              <a:rPr lang="en-US" sz="2200" dirty="0" err="1" smtClean="0">
                <a:latin typeface="Franklin Gothic Medium" panose="020B0603020102020204" pitchFamily="34" charset="0"/>
              </a:rPr>
              <a:t>pueden</a:t>
            </a:r>
            <a:r>
              <a:rPr lang="en-US" sz="2200" dirty="0" smtClean="0">
                <a:latin typeface="Franklin Gothic Medium" panose="020B0603020102020204" pitchFamily="34" charset="0"/>
              </a:rPr>
              <a:t> </a:t>
            </a:r>
            <a:r>
              <a:rPr lang="en-US" sz="2200" dirty="0" err="1">
                <a:latin typeface="Franklin Gothic Medium" panose="020B0603020102020204" pitchFamily="34" charset="0"/>
              </a:rPr>
              <a:t>hacer</a:t>
            </a:r>
            <a:r>
              <a:rPr lang="en-US" sz="2200" dirty="0">
                <a:latin typeface="Franklin Gothic Medium" panose="020B0603020102020204" pitchFamily="34" charset="0"/>
              </a:rPr>
              <a:t> para </a:t>
            </a:r>
            <a:r>
              <a:rPr lang="en-US" sz="2200" dirty="0" err="1" smtClean="0">
                <a:latin typeface="Franklin Gothic Medium" panose="020B0603020102020204" pitchFamily="34" charset="0"/>
              </a:rPr>
              <a:t>superar</a:t>
            </a:r>
            <a:r>
              <a:rPr lang="en-US" sz="2200" dirty="0" smtClean="0">
                <a:latin typeface="Franklin Gothic Medium" panose="020B0603020102020204" pitchFamily="34" charset="0"/>
              </a:rPr>
              <a:t> </a:t>
            </a:r>
            <a:r>
              <a:rPr lang="en-US" sz="2200" dirty="0" err="1">
                <a:latin typeface="Franklin Gothic Medium" panose="020B0603020102020204" pitchFamily="34" charset="0"/>
              </a:rPr>
              <a:t>esos</a:t>
            </a:r>
            <a:r>
              <a:rPr lang="en-US" sz="2200" dirty="0">
                <a:latin typeface="Franklin Gothic Medium" panose="020B0603020102020204" pitchFamily="34" charset="0"/>
              </a:rPr>
              <a:t> </a:t>
            </a:r>
            <a:r>
              <a:rPr lang="en-US" sz="2200" dirty="0" err="1" smtClean="0">
                <a:latin typeface="Franklin Gothic Medium" panose="020B0603020102020204" pitchFamily="34" charset="0"/>
              </a:rPr>
              <a:t>obstáculos</a:t>
            </a:r>
            <a:r>
              <a:rPr lang="en-US" sz="2200" dirty="0">
                <a:latin typeface="Franklin Gothic Medium" panose="020B0603020102020204" pitchFamily="34" charset="0"/>
              </a:rPr>
              <a:t>?  </a:t>
            </a:r>
          </a:p>
          <a:p>
            <a:endParaRPr lang="en-US" sz="2200" dirty="0">
              <a:latin typeface="Franklin Gothic Medium" panose="020B0603020102020204" pitchFamily="34" charset="0"/>
            </a:endParaRPr>
          </a:p>
          <a:p>
            <a:pPr algn="ctr"/>
            <a:r>
              <a:rPr lang="en-US" sz="2200" dirty="0">
                <a:latin typeface="Franklin Gothic Medium" panose="020B0603020102020204" pitchFamily="34" charset="0"/>
              </a:rPr>
              <a:t>Y, </a:t>
            </a:r>
            <a:r>
              <a:rPr lang="en-US" sz="2200" dirty="0" smtClean="0">
                <a:latin typeface="Franklin Gothic Medium" panose="020B0603020102020204" pitchFamily="34" charset="0"/>
              </a:rPr>
              <a:t>¿</a:t>
            </a:r>
            <a:r>
              <a:rPr lang="en-US" sz="2200" dirty="0" err="1" smtClean="0">
                <a:latin typeface="Franklin Gothic Medium" panose="020B0603020102020204" pitchFamily="34" charset="0"/>
              </a:rPr>
              <a:t>han</a:t>
            </a:r>
            <a:r>
              <a:rPr lang="en-US" sz="2200" dirty="0" smtClean="0">
                <a:latin typeface="Franklin Gothic Medium" panose="020B0603020102020204" pitchFamily="34" charset="0"/>
              </a:rPr>
              <a:t> </a:t>
            </a:r>
            <a:r>
              <a:rPr lang="en-US" sz="2200" dirty="0" err="1">
                <a:latin typeface="Franklin Gothic Medium" panose="020B0603020102020204" pitchFamily="34" charset="0"/>
              </a:rPr>
              <a:t>podido</a:t>
            </a:r>
            <a:r>
              <a:rPr lang="en-US" sz="2200" dirty="0">
                <a:latin typeface="Franklin Gothic Medium" panose="020B0603020102020204" pitchFamily="34" charset="0"/>
              </a:rPr>
              <a:t> </a:t>
            </a:r>
            <a:r>
              <a:rPr lang="en-US" sz="2200" dirty="0" err="1">
                <a:latin typeface="Franklin Gothic Medium" panose="020B0603020102020204" pitchFamily="34" charset="0"/>
              </a:rPr>
              <a:t>identificar</a:t>
            </a:r>
            <a:r>
              <a:rPr lang="en-US" sz="2200" dirty="0">
                <a:latin typeface="Franklin Gothic Medium" panose="020B0603020102020204" pitchFamily="34" charset="0"/>
              </a:rPr>
              <a:t> </a:t>
            </a:r>
            <a:r>
              <a:rPr lang="en-US" sz="2200" dirty="0" err="1">
                <a:latin typeface="Franklin Gothic Medium" panose="020B0603020102020204" pitchFamily="34" charset="0"/>
              </a:rPr>
              <a:t>algo</a:t>
            </a:r>
            <a:r>
              <a:rPr lang="en-US" sz="2200" dirty="0">
                <a:latin typeface="Franklin Gothic Medium" panose="020B0603020102020204" pitchFamily="34" charset="0"/>
              </a:rPr>
              <a:t> que </a:t>
            </a:r>
            <a:r>
              <a:rPr lang="en-US" sz="2200" dirty="0" err="1">
                <a:latin typeface="Franklin Gothic Medium" panose="020B0603020102020204" pitchFamily="34" charset="0"/>
              </a:rPr>
              <a:t>ustedes</a:t>
            </a:r>
            <a:r>
              <a:rPr lang="en-US" sz="2200" dirty="0">
                <a:latin typeface="Franklin Gothic Medium" panose="020B0603020102020204" pitchFamily="34" charset="0"/>
              </a:rPr>
              <a:t> </a:t>
            </a:r>
            <a:r>
              <a:rPr lang="en-US" sz="2200" dirty="0" err="1">
                <a:latin typeface="Franklin Gothic Medium" panose="020B0603020102020204" pitchFamily="34" charset="0"/>
              </a:rPr>
              <a:t>puedan</a:t>
            </a:r>
            <a:r>
              <a:rPr lang="en-US" sz="2200" dirty="0">
                <a:latin typeface="Franklin Gothic Medium" panose="020B0603020102020204" pitchFamily="34" charset="0"/>
              </a:rPr>
              <a:t> </a:t>
            </a:r>
            <a:r>
              <a:rPr lang="en-US" sz="2200" dirty="0" err="1">
                <a:latin typeface="Franklin Gothic Medium" panose="020B0603020102020204" pitchFamily="34" charset="0"/>
              </a:rPr>
              <a:t>hacer</a:t>
            </a:r>
            <a:r>
              <a:rPr lang="en-US" sz="2200" dirty="0">
                <a:latin typeface="Franklin Gothic Medium" panose="020B0603020102020204" pitchFamily="34" charset="0"/>
              </a:rPr>
              <a:t> para </a:t>
            </a:r>
            <a:r>
              <a:rPr lang="en-US" sz="2200" dirty="0" err="1">
                <a:latin typeface="Franklin Gothic Medium" panose="020B0603020102020204" pitchFamily="34" charset="0"/>
              </a:rPr>
              <a:t>ayudar</a:t>
            </a:r>
            <a:r>
              <a:rPr lang="en-US" sz="2200" dirty="0">
                <a:latin typeface="Franklin Gothic Medium" panose="020B0603020102020204" pitchFamily="34" charset="0"/>
              </a:rPr>
              <a:t> a </a:t>
            </a:r>
            <a:r>
              <a:rPr lang="en-US" sz="2200" dirty="0" err="1">
                <a:latin typeface="Franklin Gothic Medium" panose="020B0603020102020204" pitchFamily="34" charset="0"/>
              </a:rPr>
              <a:t>otros</a:t>
            </a:r>
            <a:r>
              <a:rPr lang="en-US" sz="2200" dirty="0">
                <a:latin typeface="Franklin Gothic Medium" panose="020B0603020102020204" pitchFamily="34" charset="0"/>
              </a:rPr>
              <a:t> padres a </a:t>
            </a:r>
            <a:r>
              <a:rPr lang="en-US" sz="2200" dirty="0" err="1">
                <a:latin typeface="Franklin Gothic Medium" panose="020B0603020102020204" pitchFamily="34" charset="0"/>
              </a:rPr>
              <a:t>superar</a:t>
            </a:r>
            <a:r>
              <a:rPr lang="en-US" sz="2200" dirty="0">
                <a:latin typeface="Franklin Gothic Medium" panose="020B0603020102020204" pitchFamily="34" charset="0"/>
              </a:rPr>
              <a:t> </a:t>
            </a:r>
            <a:r>
              <a:rPr lang="en-US" sz="2200" dirty="0" err="1">
                <a:latin typeface="Franklin Gothic Medium" panose="020B0603020102020204" pitchFamily="34" charset="0"/>
              </a:rPr>
              <a:t>esos</a:t>
            </a:r>
            <a:r>
              <a:rPr lang="en-US" sz="2200" dirty="0">
                <a:latin typeface="Franklin Gothic Medium" panose="020B0603020102020204" pitchFamily="34" charset="0"/>
              </a:rPr>
              <a:t> </a:t>
            </a:r>
            <a:r>
              <a:rPr lang="en-US" sz="2200" dirty="0" err="1" smtClean="0">
                <a:latin typeface="Franklin Gothic Medium" panose="020B0603020102020204" pitchFamily="34" charset="0"/>
              </a:rPr>
              <a:t>obstáculos</a:t>
            </a:r>
            <a:r>
              <a:rPr lang="en-US" sz="2200" dirty="0">
                <a:latin typeface="Franklin Gothic Medium" panose="020B060302010202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635856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152400"/>
            <a:ext cx="7467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Franklin Gothic Heavy" panose="020B0903020102020204" pitchFamily="34" charset="0"/>
              </a:rPr>
              <a:t>Que </a:t>
            </a:r>
            <a:r>
              <a:rPr lang="en-US" sz="4000" dirty="0" err="1">
                <a:latin typeface="Franklin Gothic Heavy" panose="020B0903020102020204" pitchFamily="34" charset="0"/>
              </a:rPr>
              <a:t>Puede</a:t>
            </a:r>
            <a:r>
              <a:rPr lang="en-US" sz="4000" dirty="0">
                <a:latin typeface="Franklin Gothic Heavy" panose="020B0903020102020204" pitchFamily="34" charset="0"/>
              </a:rPr>
              <a:t> </a:t>
            </a:r>
            <a:r>
              <a:rPr lang="en-US" sz="4000" dirty="0" err="1" smtClean="0">
                <a:latin typeface="Franklin Gothic Heavy" panose="020B0903020102020204" pitchFamily="34" charset="0"/>
              </a:rPr>
              <a:t>Hacer</a:t>
            </a:r>
            <a:r>
              <a:rPr lang="en-US" sz="4000" dirty="0" smtClean="0">
                <a:latin typeface="Franklin Gothic Heavy" panose="020B0903020102020204" pitchFamily="34" charset="0"/>
              </a:rPr>
              <a:t> </a:t>
            </a:r>
            <a:r>
              <a:rPr lang="en-US" sz="4000" dirty="0" err="1" smtClean="0">
                <a:latin typeface="Franklin Gothic Heavy" panose="020B0903020102020204" pitchFamily="34" charset="0"/>
              </a:rPr>
              <a:t>Usted</a:t>
            </a:r>
            <a:r>
              <a:rPr lang="en-US" sz="4000" dirty="0" smtClean="0">
                <a:latin typeface="Franklin Gothic Heavy" panose="020B0903020102020204" pitchFamily="34" charset="0"/>
              </a:rPr>
              <a:t> </a:t>
            </a:r>
            <a:endParaRPr lang="en-US" sz="4000" dirty="0">
              <a:latin typeface="Franklin Gothic Heavy" panose="020B09030201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1295400"/>
            <a:ext cx="5410200" cy="40472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err="1" smtClean="0">
                <a:latin typeface="Franklin Gothic Medium" panose="020B0603020102020204" pitchFamily="34" charset="0"/>
              </a:rPr>
              <a:t>Ayudar</a:t>
            </a:r>
            <a:r>
              <a:rPr lang="en-US" sz="2400" dirty="0" smtClean="0">
                <a:latin typeface="Franklin Gothic Medium" panose="020B0603020102020204" pitchFamily="34" charset="0"/>
              </a:rPr>
              <a:t> a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su</a:t>
            </a:r>
            <a:r>
              <a:rPr lang="en-US" sz="2400" dirty="0" smtClean="0">
                <a:latin typeface="Franklin Gothic Medium" panose="020B0603020102020204" pitchFamily="34" charset="0"/>
              </a:rPr>
              <a:t>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hijo</a:t>
            </a:r>
            <a:r>
              <a:rPr lang="en-US" sz="2400" dirty="0" smtClean="0">
                <a:latin typeface="Franklin Gothic Medium" panose="020B0603020102020204" pitchFamily="34" charset="0"/>
              </a:rPr>
              <a:t> a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mantener</a:t>
            </a:r>
            <a:r>
              <a:rPr lang="en-US" sz="2400" dirty="0" smtClean="0">
                <a:latin typeface="Franklin Gothic Medium" panose="020B0603020102020204" pitchFamily="34" charset="0"/>
              </a:rPr>
              <a:t>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una</a:t>
            </a:r>
            <a:r>
              <a:rPr lang="en-US" sz="2400" dirty="0" smtClean="0">
                <a:latin typeface="Franklin Gothic Medium" panose="020B0603020102020204" pitchFamily="34" charset="0"/>
              </a:rPr>
              <a:t>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rutina</a:t>
            </a:r>
            <a:r>
              <a:rPr lang="en-US" sz="2400" dirty="0" smtClean="0">
                <a:latin typeface="Franklin Gothic Medium" panose="020B0603020102020204" pitchFamily="34" charset="0"/>
              </a:rPr>
              <a:t>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diaria</a:t>
            </a:r>
            <a:endParaRPr lang="en-US" sz="2400" dirty="0" smtClean="0">
              <a:latin typeface="Franklin Gothic Medium" panose="020B0603020102020204" pitchFamily="34" charset="0"/>
            </a:endParaRP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err="1" smtClean="0">
                <a:latin typeface="Franklin Gothic Medium" panose="020B0603020102020204" pitchFamily="34" charset="0"/>
              </a:rPr>
              <a:t>Terminando</a:t>
            </a:r>
            <a:r>
              <a:rPr lang="en-US" sz="2400" dirty="0" smtClean="0">
                <a:latin typeface="Franklin Gothic Medium" panose="020B0603020102020204" pitchFamily="34" charset="0"/>
              </a:rPr>
              <a:t> las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tareas</a:t>
            </a:r>
            <a:endParaRPr lang="en-US" sz="2400" dirty="0" smtClean="0">
              <a:latin typeface="Franklin Gothic Medium" panose="020B0603020102020204" pitchFamily="34" charset="0"/>
            </a:endParaRP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err="1" smtClean="0">
                <a:latin typeface="Franklin Gothic Medium" panose="020B0603020102020204" pitchFamily="34" charset="0"/>
              </a:rPr>
              <a:t>Durmiendo</a:t>
            </a:r>
            <a:r>
              <a:rPr lang="en-US" sz="2400" dirty="0" smtClean="0">
                <a:latin typeface="Franklin Gothic Medium" panose="020B0603020102020204" pitchFamily="34" charset="0"/>
              </a:rPr>
              <a:t>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bien</a:t>
            </a:r>
            <a:r>
              <a:rPr lang="en-US" sz="2400" dirty="0" smtClean="0">
                <a:latin typeface="Franklin Gothic Medium" panose="020B0603020102020204" pitchFamily="34" charset="0"/>
              </a:rPr>
              <a:t>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por</a:t>
            </a:r>
            <a:r>
              <a:rPr lang="en-US" sz="2400" dirty="0" smtClean="0">
                <a:latin typeface="Franklin Gothic Medium" panose="020B0603020102020204" pitchFamily="34" charset="0"/>
              </a:rPr>
              <a:t> la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noche</a:t>
            </a:r>
            <a:endParaRPr lang="en-US" sz="2400" dirty="0" smtClean="0">
              <a:latin typeface="Franklin Gothic Medium" panose="020B0603020102020204" pitchFamily="34" charset="0"/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 smtClean="0">
              <a:latin typeface="Franklin Gothic Medium" panose="020B0603020102020204" pitchFamily="34" charset="0"/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err="1" smtClean="0">
                <a:latin typeface="Franklin Gothic Medium" panose="020B0603020102020204" pitchFamily="34" charset="0"/>
              </a:rPr>
              <a:t>Fijar</a:t>
            </a:r>
            <a:r>
              <a:rPr lang="en-US" sz="2400" dirty="0" smtClean="0">
                <a:latin typeface="Franklin Gothic Medium" panose="020B0603020102020204" pitchFamily="34" charset="0"/>
              </a:rPr>
              <a:t> las </a:t>
            </a:r>
            <a:r>
              <a:rPr lang="en-US" sz="2400" dirty="0" err="1">
                <a:latin typeface="Franklin Gothic Medium" panose="020B0603020102020204" pitchFamily="34" charset="0"/>
              </a:rPr>
              <a:t>citas</a:t>
            </a:r>
            <a:r>
              <a:rPr lang="en-US" sz="2400" dirty="0">
                <a:latin typeface="Franklin Gothic Medium" panose="020B0603020102020204" pitchFamily="34" charset="0"/>
              </a:rPr>
              <a:t> (</a:t>
            </a:r>
            <a:r>
              <a:rPr lang="en-US" sz="2400" dirty="0" err="1">
                <a:latin typeface="Franklin Gothic Medium" panose="020B0603020102020204" pitchFamily="34" charset="0"/>
              </a:rPr>
              <a:t>doctores</a:t>
            </a:r>
            <a:r>
              <a:rPr lang="en-US" sz="2400" dirty="0">
                <a:latin typeface="Franklin Gothic Medium" panose="020B0603020102020204" pitchFamily="34" charset="0"/>
              </a:rPr>
              <a:t>, </a:t>
            </a:r>
            <a:r>
              <a:rPr lang="en-US" sz="2400" dirty="0" err="1">
                <a:latin typeface="Franklin Gothic Medium" panose="020B0603020102020204" pitchFamily="34" charset="0"/>
              </a:rPr>
              <a:t>dentistas</a:t>
            </a:r>
            <a:r>
              <a:rPr lang="en-US" sz="2400" dirty="0">
                <a:latin typeface="Franklin Gothic Medium" panose="020B0603020102020204" pitchFamily="34" charset="0"/>
              </a:rPr>
              <a:t>, etc.) para </a:t>
            </a:r>
            <a:r>
              <a:rPr lang="en-US" sz="2400" dirty="0" smtClean="0">
                <a:latin typeface="Franklin Gothic Medium" panose="020B0603020102020204" pitchFamily="34" charset="0"/>
              </a:rPr>
              <a:t>las </a:t>
            </a:r>
            <a:r>
              <a:rPr lang="en-US" sz="2400" dirty="0">
                <a:latin typeface="Franklin Gothic Medium" panose="020B0603020102020204" pitchFamily="34" charset="0"/>
              </a:rPr>
              <a:t>horas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después</a:t>
            </a:r>
            <a:r>
              <a:rPr lang="en-US" sz="2400" dirty="0" smtClean="0">
                <a:latin typeface="Franklin Gothic Medium" panose="020B0603020102020204" pitchFamily="34" charset="0"/>
              </a:rPr>
              <a:t> </a:t>
            </a:r>
            <a:r>
              <a:rPr lang="en-US" sz="2400" dirty="0">
                <a:latin typeface="Franklin Gothic Medium" panose="020B0603020102020204" pitchFamily="34" charset="0"/>
              </a:rPr>
              <a:t>de la </a:t>
            </a:r>
            <a:r>
              <a:rPr lang="en-US" sz="2400" dirty="0" err="1">
                <a:latin typeface="Franklin Gothic Medium" panose="020B0603020102020204" pitchFamily="34" charset="0"/>
              </a:rPr>
              <a:t>escuela</a:t>
            </a:r>
            <a:r>
              <a:rPr lang="en-US" sz="2400" dirty="0">
                <a:latin typeface="Franklin Gothic Medium" panose="020B0603020102020204" pitchFamily="34" charset="0"/>
              </a:rPr>
              <a:t> </a:t>
            </a:r>
            <a:r>
              <a:rPr lang="en-US" sz="2400" dirty="0" err="1">
                <a:latin typeface="Franklin Gothic Medium" panose="020B0603020102020204" pitchFamily="34" charset="0"/>
              </a:rPr>
              <a:t>en</a:t>
            </a:r>
            <a:r>
              <a:rPr lang="en-US" sz="2400" dirty="0">
                <a:latin typeface="Franklin Gothic Medium" panose="020B0603020102020204" pitchFamily="34" charset="0"/>
              </a:rPr>
              <a:t> la </a:t>
            </a:r>
            <a:r>
              <a:rPr lang="en-US" sz="2400" dirty="0" err="1">
                <a:latin typeface="Franklin Gothic Medium" panose="020B0603020102020204" pitchFamily="34" charset="0"/>
              </a:rPr>
              <a:t>medida</a:t>
            </a:r>
            <a:r>
              <a:rPr lang="en-US" sz="2400" dirty="0">
                <a:latin typeface="Franklin Gothic Medium" panose="020B0603020102020204" pitchFamily="34" charset="0"/>
              </a:rPr>
              <a:t> de lo </a:t>
            </a:r>
            <a:r>
              <a:rPr lang="en-US" sz="2400" dirty="0" err="1">
                <a:latin typeface="Franklin Gothic Medium" panose="020B0603020102020204" pitchFamily="34" charset="0"/>
              </a:rPr>
              <a:t>posible</a:t>
            </a:r>
            <a:endParaRPr lang="en-US" sz="2400" dirty="0">
              <a:latin typeface="Franklin Gothic Medium" panose="020B06030201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000" dirty="0">
              <a:latin typeface="Franklin Gothic Medium" panose="020B06030201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000" dirty="0">
              <a:latin typeface="Franklin Gothic Medium" panose="020B06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1796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152400"/>
            <a:ext cx="7467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Franklin Gothic Heavy" panose="020B0903020102020204" pitchFamily="34" charset="0"/>
              </a:rPr>
              <a:t>Que </a:t>
            </a:r>
            <a:r>
              <a:rPr lang="en-US" sz="4000" dirty="0" err="1">
                <a:latin typeface="Franklin Gothic Heavy" panose="020B0903020102020204" pitchFamily="34" charset="0"/>
              </a:rPr>
              <a:t>Puede</a:t>
            </a:r>
            <a:r>
              <a:rPr lang="en-US" sz="4000" dirty="0">
                <a:latin typeface="Franklin Gothic Heavy" panose="020B0903020102020204" pitchFamily="34" charset="0"/>
              </a:rPr>
              <a:t> </a:t>
            </a:r>
            <a:r>
              <a:rPr lang="en-US" sz="4000" dirty="0" err="1" smtClean="0">
                <a:latin typeface="Franklin Gothic Heavy" panose="020B0903020102020204" pitchFamily="34" charset="0"/>
              </a:rPr>
              <a:t>Hacer</a:t>
            </a:r>
            <a:r>
              <a:rPr lang="en-US" sz="4000" dirty="0" smtClean="0">
                <a:latin typeface="Franklin Gothic Heavy" panose="020B0903020102020204" pitchFamily="34" charset="0"/>
              </a:rPr>
              <a:t> </a:t>
            </a:r>
            <a:r>
              <a:rPr lang="en-US" sz="4000" dirty="0" err="1" smtClean="0">
                <a:latin typeface="Franklin Gothic Heavy" panose="020B0903020102020204" pitchFamily="34" charset="0"/>
              </a:rPr>
              <a:t>Usted</a:t>
            </a:r>
            <a:r>
              <a:rPr lang="en-US" sz="4000" dirty="0" smtClean="0">
                <a:latin typeface="Franklin Gothic Heavy" panose="020B0903020102020204" pitchFamily="34" charset="0"/>
              </a:rPr>
              <a:t> </a:t>
            </a:r>
            <a:endParaRPr lang="en-US" sz="4000" dirty="0">
              <a:latin typeface="Franklin Gothic Heavy" panose="020B09030201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3837" y="990600"/>
            <a:ext cx="5567363" cy="4601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err="1">
                <a:latin typeface="Franklin Gothic Medium" panose="020B0603020102020204" pitchFamily="34" charset="0"/>
              </a:rPr>
              <a:t>Planifique</a:t>
            </a:r>
            <a:r>
              <a:rPr lang="en-US" sz="2400" dirty="0">
                <a:latin typeface="Franklin Gothic Medium" panose="020B0603020102020204" pitchFamily="34" charset="0"/>
              </a:rPr>
              <a:t> las </a:t>
            </a:r>
            <a:r>
              <a:rPr lang="en-US" sz="2400" dirty="0" err="1">
                <a:latin typeface="Franklin Gothic Medium" panose="020B0603020102020204" pitchFamily="34" charset="0"/>
              </a:rPr>
              <a:t>vacaciones</a:t>
            </a:r>
            <a:r>
              <a:rPr lang="en-US" sz="2400" dirty="0">
                <a:latin typeface="Franklin Gothic Medium" panose="020B0603020102020204" pitchFamily="34" charset="0"/>
              </a:rPr>
              <a:t> </a:t>
            </a:r>
            <a:r>
              <a:rPr lang="en-US" sz="2400" dirty="0" err="1">
                <a:latin typeface="Franklin Gothic Medium" panose="020B0603020102020204" pitchFamily="34" charset="0"/>
              </a:rPr>
              <a:t>en</a:t>
            </a:r>
            <a:r>
              <a:rPr lang="en-US" sz="2400" dirty="0">
                <a:latin typeface="Franklin Gothic Medium" panose="020B0603020102020204" pitchFamily="34" charset="0"/>
              </a:rPr>
              <a:t> </a:t>
            </a:r>
            <a:r>
              <a:rPr lang="en-US" sz="2400" dirty="0" err="1">
                <a:latin typeface="Franklin Gothic Medium" panose="020B0603020102020204" pitchFamily="34" charset="0"/>
              </a:rPr>
              <a:t>los</a:t>
            </a:r>
            <a:r>
              <a:rPr lang="en-US" sz="2400" dirty="0">
                <a:latin typeface="Franklin Gothic Medium" panose="020B0603020102020204" pitchFamily="34" charset="0"/>
              </a:rPr>
              <a:t>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días</a:t>
            </a:r>
            <a:r>
              <a:rPr lang="en-US" sz="2400" dirty="0" smtClean="0">
                <a:latin typeface="Franklin Gothic Medium" panose="020B0603020102020204" pitchFamily="34" charset="0"/>
              </a:rPr>
              <a:t> </a:t>
            </a:r>
            <a:r>
              <a:rPr lang="en-US" sz="2400" dirty="0">
                <a:latin typeface="Franklin Gothic Medium" panose="020B0603020102020204" pitchFamily="34" charset="0"/>
              </a:rPr>
              <a:t>que la </a:t>
            </a:r>
            <a:r>
              <a:rPr lang="en-US" sz="2400" dirty="0" err="1">
                <a:latin typeface="Franklin Gothic Medium" panose="020B0603020102020204" pitchFamily="34" charset="0"/>
              </a:rPr>
              <a:t>escuela</a:t>
            </a:r>
            <a:r>
              <a:rPr lang="en-US" sz="2400" dirty="0">
                <a:latin typeface="Franklin Gothic Medium" panose="020B0603020102020204" pitchFamily="34" charset="0"/>
              </a:rPr>
              <a:t>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está</a:t>
            </a:r>
            <a:r>
              <a:rPr lang="en-US" sz="2400" dirty="0" smtClean="0">
                <a:latin typeface="Franklin Gothic Medium" panose="020B0603020102020204" pitchFamily="34" charset="0"/>
              </a:rPr>
              <a:t> </a:t>
            </a:r>
            <a:r>
              <a:rPr lang="en-US" sz="2400" dirty="0">
                <a:latin typeface="Franklin Gothic Medium" panose="020B0603020102020204" pitchFamily="34" charset="0"/>
              </a:rPr>
              <a:t>de </a:t>
            </a:r>
            <a:r>
              <a:rPr lang="en-US" sz="2400" dirty="0" err="1">
                <a:latin typeface="Franklin Gothic Medium" panose="020B0603020102020204" pitchFamily="34" charset="0"/>
              </a:rPr>
              <a:t>vacaciones</a:t>
            </a:r>
            <a:r>
              <a:rPr lang="en-US" sz="2400" dirty="0">
                <a:latin typeface="Franklin Gothic Medium" panose="020B0603020102020204" pitchFamily="34" charset="0"/>
              </a:rPr>
              <a:t> y </a:t>
            </a:r>
            <a:r>
              <a:rPr lang="en-US" sz="2400" dirty="0" err="1">
                <a:latin typeface="Franklin Gothic Medium" panose="020B0603020102020204" pitchFamily="34" charset="0"/>
              </a:rPr>
              <a:t>en</a:t>
            </a:r>
            <a:r>
              <a:rPr lang="en-US" sz="2400" dirty="0">
                <a:latin typeface="Franklin Gothic Medium" panose="020B0603020102020204" pitchFamily="34" charset="0"/>
              </a:rPr>
              <a:t> el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verano</a:t>
            </a:r>
            <a:r>
              <a:rPr lang="en-US" sz="2400" dirty="0" smtClean="0">
                <a:latin typeface="Franklin Gothic Medium" panose="020B0603020102020204" pitchFamily="34" charset="0"/>
              </a:rPr>
              <a:t>.</a:t>
            </a:r>
            <a:endParaRPr lang="en-US" sz="2400" dirty="0">
              <a:latin typeface="Franklin Gothic Medium" panose="020B06030201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 smtClean="0">
              <a:latin typeface="Franklin Gothic Medium" panose="020B06030201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err="1" smtClean="0">
                <a:latin typeface="Franklin Gothic Medium" panose="020B0603020102020204" pitchFamily="34" charset="0"/>
              </a:rPr>
              <a:t>Hable</a:t>
            </a:r>
            <a:r>
              <a:rPr lang="en-US" sz="2400" dirty="0" smtClean="0">
                <a:latin typeface="Franklin Gothic Medium" panose="020B0603020102020204" pitchFamily="34" charset="0"/>
              </a:rPr>
              <a:t> con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su</a:t>
            </a:r>
            <a:r>
              <a:rPr lang="en-US" sz="2400" dirty="0" smtClean="0">
                <a:latin typeface="Franklin Gothic Medium" panose="020B0603020102020204" pitchFamily="34" charset="0"/>
              </a:rPr>
              <a:t>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hijo</a:t>
            </a:r>
            <a:r>
              <a:rPr lang="en-US" sz="2400" dirty="0" smtClean="0">
                <a:latin typeface="Franklin Gothic Medium" panose="020B0603020102020204" pitchFamily="34" charset="0"/>
              </a:rPr>
              <a:t>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acerca</a:t>
            </a:r>
            <a:r>
              <a:rPr lang="en-US" sz="2400" dirty="0" smtClean="0">
                <a:latin typeface="Franklin Gothic Medium" panose="020B0603020102020204" pitchFamily="34" charset="0"/>
              </a:rPr>
              <a:t> de la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escuela</a:t>
            </a:r>
            <a:endParaRPr lang="en-US" sz="2400" dirty="0" smtClean="0">
              <a:latin typeface="Franklin Gothic Medium" panose="020B06030201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Franklin Gothic Medium" panose="020B0603020102020204" pitchFamily="34" charset="0"/>
              </a:rPr>
              <a:t>¿Se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siente</a:t>
            </a:r>
            <a:r>
              <a:rPr lang="en-US" sz="2400" dirty="0" smtClean="0">
                <a:latin typeface="Franklin Gothic Medium" panose="020B0603020102020204" pitchFamily="34" charset="0"/>
              </a:rPr>
              <a:t>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seguro</a:t>
            </a:r>
            <a:r>
              <a:rPr lang="en-US" sz="2400" dirty="0" smtClean="0">
                <a:latin typeface="Franklin Gothic Medium" panose="020B0603020102020204" pitchFamily="34" charset="0"/>
              </a:rPr>
              <a:t>/a? ¿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Bienvenido</a:t>
            </a:r>
            <a:r>
              <a:rPr lang="en-US" sz="2400" dirty="0" smtClean="0">
                <a:latin typeface="Franklin Gothic Medium" panose="020B0603020102020204" pitchFamily="34" charset="0"/>
              </a:rPr>
              <a:t>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Franklin Gothic Medium" panose="020B0603020102020204" pitchFamily="34" charset="0"/>
              </a:rPr>
              <a:t>¿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Tiene</a:t>
            </a:r>
            <a:r>
              <a:rPr lang="en-US" sz="2400" dirty="0" smtClean="0">
                <a:latin typeface="Franklin Gothic Medium" panose="020B0603020102020204" pitchFamily="34" charset="0"/>
              </a:rPr>
              <a:t>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problemas</a:t>
            </a:r>
            <a:r>
              <a:rPr lang="en-US" sz="2400" dirty="0" smtClean="0">
                <a:latin typeface="Franklin Gothic Medium" panose="020B0603020102020204" pitchFamily="34" charset="0"/>
              </a:rPr>
              <a:t> de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conducta</a:t>
            </a:r>
            <a:r>
              <a:rPr lang="en-US" sz="2400" dirty="0" smtClean="0">
                <a:latin typeface="Franklin Gothic Medium" panose="020B0603020102020204" pitchFamily="34" charset="0"/>
              </a:rPr>
              <a:t> o con las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reglas</a:t>
            </a:r>
            <a:r>
              <a:rPr lang="en-US" sz="2400" dirty="0" smtClean="0">
                <a:latin typeface="Franklin Gothic Medium" panose="020B0603020102020204" pitchFamily="34" charset="0"/>
              </a:rPr>
              <a:t> de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disciplina</a:t>
            </a:r>
            <a:r>
              <a:rPr lang="en-US" sz="2400" dirty="0" smtClean="0">
                <a:latin typeface="Franklin Gothic Medium" panose="020B0603020102020204" pitchFamily="34" charset="0"/>
              </a:rPr>
              <a:t>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Franklin Gothic Medium" panose="020B0603020102020204" pitchFamily="34" charset="0"/>
              </a:rPr>
              <a:t>¿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Tiene</a:t>
            </a:r>
            <a:r>
              <a:rPr lang="en-US" sz="2400" dirty="0" smtClean="0">
                <a:latin typeface="Franklin Gothic Medium" panose="020B0603020102020204" pitchFamily="34" charset="0"/>
              </a:rPr>
              <a:t>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su</a:t>
            </a:r>
            <a:r>
              <a:rPr lang="en-US" sz="2400" dirty="0" smtClean="0">
                <a:latin typeface="Franklin Gothic Medium" panose="020B0603020102020204" pitchFamily="34" charset="0"/>
              </a:rPr>
              <a:t>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hijo</a:t>
            </a:r>
            <a:r>
              <a:rPr lang="en-US" sz="2400" dirty="0" smtClean="0">
                <a:latin typeface="Franklin Gothic Medium" panose="020B0603020102020204" pitchFamily="34" charset="0"/>
              </a:rPr>
              <a:t>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dificultades</a:t>
            </a:r>
            <a:r>
              <a:rPr lang="en-US" sz="2400" dirty="0" smtClean="0">
                <a:latin typeface="Franklin Gothic Medium" panose="020B0603020102020204" pitchFamily="34" charset="0"/>
              </a:rPr>
              <a:t>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en</a:t>
            </a:r>
            <a:r>
              <a:rPr lang="en-US" sz="2400" dirty="0" smtClean="0">
                <a:latin typeface="Franklin Gothic Medium" panose="020B0603020102020204" pitchFamily="34" charset="0"/>
              </a:rPr>
              <a:t>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una</a:t>
            </a:r>
            <a:r>
              <a:rPr lang="en-US" sz="2400" dirty="0" smtClean="0">
                <a:latin typeface="Franklin Gothic Medium" panose="020B0603020102020204" pitchFamily="34" charset="0"/>
              </a:rPr>
              <a:t> o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más</a:t>
            </a:r>
            <a:r>
              <a:rPr lang="en-US" sz="2400" dirty="0" smtClean="0">
                <a:latin typeface="Franklin Gothic Medium" panose="020B0603020102020204" pitchFamily="34" charset="0"/>
              </a:rPr>
              <a:t>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clases</a:t>
            </a:r>
            <a:r>
              <a:rPr lang="en-US" sz="2400" dirty="0" smtClean="0">
                <a:latin typeface="Franklin Gothic Medium" panose="020B0603020102020204" pitchFamily="34" charset="0"/>
              </a:rPr>
              <a:t>?  De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ser</a:t>
            </a:r>
            <a:r>
              <a:rPr lang="en-US" sz="2400" dirty="0" smtClean="0">
                <a:latin typeface="Franklin Gothic Medium" panose="020B0603020102020204" pitchFamily="34" charset="0"/>
              </a:rPr>
              <a:t>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así</a:t>
            </a:r>
            <a:r>
              <a:rPr lang="en-US" sz="2400" dirty="0" smtClean="0">
                <a:latin typeface="Franklin Gothic Medium" panose="020B0603020102020204" pitchFamily="34" charset="0"/>
              </a:rPr>
              <a:t>,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pida</a:t>
            </a:r>
            <a:r>
              <a:rPr lang="en-US" sz="2400" dirty="0" smtClean="0">
                <a:latin typeface="Franklin Gothic Medium" panose="020B0603020102020204" pitchFamily="34" charset="0"/>
              </a:rPr>
              <a:t>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ayuda</a:t>
            </a:r>
            <a:r>
              <a:rPr lang="en-US" sz="2400" dirty="0" smtClean="0">
                <a:latin typeface="Franklin Gothic Medium" panose="020B0603020102020204" pitchFamily="34" charset="0"/>
              </a:rPr>
              <a:t> a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los</a:t>
            </a:r>
            <a:r>
              <a:rPr lang="en-US" sz="2400" smtClean="0">
                <a:latin typeface="Franklin Gothic Medium" panose="020B0603020102020204" pitchFamily="34" charset="0"/>
              </a:rPr>
              <a:t> maestros.</a:t>
            </a:r>
            <a:endParaRPr lang="en-US" sz="2400" dirty="0" smtClean="0">
              <a:latin typeface="Franklin Gothic Medium" panose="020B06030201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 smtClean="0">
              <a:latin typeface="Franklin Gothic Medium" panose="020B06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4778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152400"/>
            <a:ext cx="7467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Franklin Gothic Heavy" panose="020B0903020102020204" pitchFamily="34" charset="0"/>
              </a:rPr>
              <a:t>Que </a:t>
            </a:r>
            <a:r>
              <a:rPr lang="en-US" sz="4000" dirty="0" err="1">
                <a:latin typeface="Franklin Gothic Heavy" panose="020B0903020102020204" pitchFamily="34" charset="0"/>
              </a:rPr>
              <a:t>Puede</a:t>
            </a:r>
            <a:r>
              <a:rPr lang="en-US" sz="4000" dirty="0">
                <a:latin typeface="Franklin Gothic Heavy" panose="020B0903020102020204" pitchFamily="34" charset="0"/>
              </a:rPr>
              <a:t> </a:t>
            </a:r>
            <a:r>
              <a:rPr lang="en-US" sz="4000" dirty="0" err="1" smtClean="0">
                <a:latin typeface="Franklin Gothic Heavy" panose="020B0903020102020204" pitchFamily="34" charset="0"/>
              </a:rPr>
              <a:t>Hacer</a:t>
            </a:r>
            <a:r>
              <a:rPr lang="en-US" sz="4000" dirty="0" smtClean="0">
                <a:latin typeface="Franklin Gothic Heavy" panose="020B0903020102020204" pitchFamily="34" charset="0"/>
              </a:rPr>
              <a:t> </a:t>
            </a:r>
            <a:r>
              <a:rPr lang="en-US" sz="4000" dirty="0" err="1" smtClean="0">
                <a:latin typeface="Franklin Gothic Heavy" panose="020B0903020102020204" pitchFamily="34" charset="0"/>
              </a:rPr>
              <a:t>Usted</a:t>
            </a:r>
            <a:r>
              <a:rPr lang="en-US" sz="4000" dirty="0" smtClean="0">
                <a:latin typeface="Franklin Gothic Heavy" panose="020B0903020102020204" pitchFamily="34" charset="0"/>
              </a:rPr>
              <a:t> </a:t>
            </a:r>
            <a:endParaRPr lang="en-US" sz="4000" dirty="0">
              <a:latin typeface="Franklin Gothic Heavy" panose="020B09030201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1371600"/>
            <a:ext cx="54864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Franklin Gothic Medium" panose="020B0603020102020204" pitchFamily="34" charset="0"/>
              </a:rPr>
              <a:t>No </a:t>
            </a:r>
            <a:r>
              <a:rPr lang="en-US" sz="2400" dirty="0" err="1">
                <a:latin typeface="Franklin Gothic Medium" panose="020B0603020102020204" pitchFamily="34" charset="0"/>
              </a:rPr>
              <a:t>deje</a:t>
            </a:r>
            <a:r>
              <a:rPr lang="en-US" sz="2400" dirty="0">
                <a:latin typeface="Franklin Gothic Medium" panose="020B0603020102020204" pitchFamily="34" charset="0"/>
              </a:rPr>
              <a:t> que </a:t>
            </a:r>
            <a:r>
              <a:rPr lang="en-US" sz="2400" dirty="0" err="1">
                <a:latin typeface="Franklin Gothic Medium" panose="020B0603020102020204" pitchFamily="34" charset="0"/>
              </a:rPr>
              <a:t>su</a:t>
            </a:r>
            <a:r>
              <a:rPr lang="en-US" sz="2400" dirty="0">
                <a:latin typeface="Franklin Gothic Medium" panose="020B0603020102020204" pitchFamily="34" charset="0"/>
              </a:rPr>
              <a:t> </a:t>
            </a:r>
            <a:r>
              <a:rPr lang="en-US" sz="2400" dirty="0" err="1">
                <a:latin typeface="Franklin Gothic Medium" panose="020B0603020102020204" pitchFamily="34" charset="0"/>
              </a:rPr>
              <a:t>hijo</a:t>
            </a:r>
            <a:r>
              <a:rPr lang="en-US" sz="2400" dirty="0">
                <a:latin typeface="Franklin Gothic Medium" panose="020B0603020102020204" pitchFamily="34" charset="0"/>
              </a:rPr>
              <a:t> se </a:t>
            </a:r>
            <a:r>
              <a:rPr lang="en-US" sz="2400" dirty="0" err="1">
                <a:latin typeface="Franklin Gothic Medium" panose="020B0603020102020204" pitchFamily="34" charset="0"/>
              </a:rPr>
              <a:t>quede</a:t>
            </a:r>
            <a:r>
              <a:rPr lang="en-US" sz="2400" dirty="0">
                <a:latin typeface="Franklin Gothic Medium" panose="020B0603020102020204" pitchFamily="34" charset="0"/>
              </a:rPr>
              <a:t> </a:t>
            </a:r>
            <a:r>
              <a:rPr lang="en-US" sz="2400" dirty="0" err="1">
                <a:latin typeface="Franklin Gothic Medium" panose="020B0603020102020204" pitchFamily="34" charset="0"/>
              </a:rPr>
              <a:t>en</a:t>
            </a:r>
            <a:r>
              <a:rPr lang="en-US" sz="2400" dirty="0">
                <a:latin typeface="Franklin Gothic Medium" panose="020B0603020102020204" pitchFamily="34" charset="0"/>
              </a:rPr>
              <a:t> la casa a no </a:t>
            </a:r>
            <a:r>
              <a:rPr lang="en-US" sz="2400" dirty="0" err="1">
                <a:latin typeface="Franklin Gothic Medium" panose="020B0603020102020204" pitchFamily="34" charset="0"/>
              </a:rPr>
              <a:t>ser</a:t>
            </a:r>
            <a:r>
              <a:rPr lang="en-US" sz="2400" dirty="0">
                <a:latin typeface="Franklin Gothic Medium" panose="020B0603020102020204" pitchFamily="34" charset="0"/>
              </a:rPr>
              <a:t> que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esté</a:t>
            </a:r>
            <a:r>
              <a:rPr lang="en-US" sz="2400" dirty="0" smtClean="0">
                <a:latin typeface="Franklin Gothic Medium" panose="020B0603020102020204" pitchFamily="34" charset="0"/>
              </a:rPr>
              <a:t> </a:t>
            </a:r>
            <a:r>
              <a:rPr lang="en-US" sz="2400" dirty="0" err="1">
                <a:latin typeface="Franklin Gothic Medium" panose="020B0603020102020204" pitchFamily="34" charset="0"/>
              </a:rPr>
              <a:t>realmente</a:t>
            </a:r>
            <a:r>
              <a:rPr lang="en-US" sz="2400" dirty="0">
                <a:latin typeface="Franklin Gothic Medium" panose="020B0603020102020204" pitchFamily="34" charset="0"/>
              </a:rPr>
              <a:t> </a:t>
            </a:r>
            <a:r>
              <a:rPr lang="en-US" sz="2400" dirty="0" err="1">
                <a:latin typeface="Franklin Gothic Medium" panose="020B0603020102020204" pitchFamily="34" charset="0"/>
              </a:rPr>
              <a:t>enfermo</a:t>
            </a:r>
            <a:r>
              <a:rPr lang="en-US" sz="2400" dirty="0" smtClean="0">
                <a:latin typeface="Franklin Gothic Medium" panose="020B0603020102020204" pitchFamily="34" charset="0"/>
              </a:rPr>
              <a:t>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>
              <a:latin typeface="Franklin Gothic Medium" panose="020B0603020102020204" pitchFamily="34" charset="0"/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Franklin Gothic Medium" panose="020B0603020102020204" pitchFamily="34" charset="0"/>
              </a:rPr>
              <a:t>Si </a:t>
            </a:r>
            <a:r>
              <a:rPr lang="en-US" sz="2400" dirty="0" err="1">
                <a:latin typeface="Franklin Gothic Medium" panose="020B0603020102020204" pitchFamily="34" charset="0"/>
              </a:rPr>
              <a:t>su</a:t>
            </a:r>
            <a:r>
              <a:rPr lang="en-US" sz="2400" dirty="0">
                <a:latin typeface="Franklin Gothic Medium" panose="020B0603020102020204" pitchFamily="34" charset="0"/>
              </a:rPr>
              <a:t> </a:t>
            </a:r>
            <a:r>
              <a:rPr lang="en-US" sz="2400" dirty="0" err="1">
                <a:latin typeface="Franklin Gothic Medium" panose="020B0603020102020204" pitchFamily="34" charset="0"/>
              </a:rPr>
              <a:t>hijo</a:t>
            </a:r>
            <a:r>
              <a:rPr lang="en-US" sz="2400" dirty="0">
                <a:latin typeface="Franklin Gothic Medium" panose="020B0603020102020204" pitchFamily="34" charset="0"/>
              </a:rPr>
              <a:t> </a:t>
            </a:r>
            <a:r>
              <a:rPr lang="en-US" sz="2400" dirty="0" err="1">
                <a:latin typeface="Franklin Gothic Medium" panose="020B0603020102020204" pitchFamily="34" charset="0"/>
              </a:rPr>
              <a:t>parece</a:t>
            </a:r>
            <a:r>
              <a:rPr lang="en-US" sz="2400" dirty="0">
                <a:latin typeface="Franklin Gothic Medium" panose="020B0603020102020204" pitchFamily="34" charset="0"/>
              </a:rPr>
              <a:t> </a:t>
            </a:r>
            <a:r>
              <a:rPr lang="en-US" sz="2400" dirty="0" err="1">
                <a:latin typeface="Franklin Gothic Medium" panose="020B0603020102020204" pitchFamily="34" charset="0"/>
              </a:rPr>
              <a:t>ansioso</a:t>
            </a:r>
            <a:r>
              <a:rPr lang="en-US" sz="2400" dirty="0">
                <a:latin typeface="Franklin Gothic Medium" panose="020B0603020102020204" pitchFamily="34" charset="0"/>
              </a:rPr>
              <a:t> al </a:t>
            </a:r>
            <a:r>
              <a:rPr lang="en-US" sz="2400" dirty="0" err="1">
                <a:latin typeface="Franklin Gothic Medium" panose="020B0603020102020204" pitchFamily="34" charset="0"/>
              </a:rPr>
              <a:t>ir</a:t>
            </a:r>
            <a:r>
              <a:rPr lang="en-US" sz="2400" dirty="0">
                <a:latin typeface="Franklin Gothic Medium" panose="020B0603020102020204" pitchFamily="34" charset="0"/>
              </a:rPr>
              <a:t> a la </a:t>
            </a:r>
            <a:r>
              <a:rPr lang="en-US" sz="2400" dirty="0" err="1">
                <a:latin typeface="Franklin Gothic Medium" panose="020B0603020102020204" pitchFamily="34" charset="0"/>
              </a:rPr>
              <a:t>escuela</a:t>
            </a:r>
            <a:r>
              <a:rPr lang="en-US" sz="2400" dirty="0">
                <a:latin typeface="Franklin Gothic Medium" panose="020B0603020102020204" pitchFamily="34" charset="0"/>
              </a:rPr>
              <a:t>, </a:t>
            </a:r>
            <a:r>
              <a:rPr lang="en-US" sz="2400" dirty="0" err="1">
                <a:latin typeface="Franklin Gothic Medium" panose="020B0603020102020204" pitchFamily="34" charset="0"/>
              </a:rPr>
              <a:t>hable</a:t>
            </a:r>
            <a:r>
              <a:rPr lang="en-US" sz="2400" dirty="0">
                <a:latin typeface="Franklin Gothic Medium" panose="020B0603020102020204" pitchFamily="34" charset="0"/>
              </a:rPr>
              <a:t> con </a:t>
            </a:r>
            <a:r>
              <a:rPr lang="en-US" sz="2400" dirty="0" err="1">
                <a:latin typeface="Franklin Gothic Medium" panose="020B0603020102020204" pitchFamily="34" charset="0"/>
              </a:rPr>
              <a:t>su</a:t>
            </a:r>
            <a:r>
              <a:rPr lang="en-US" sz="2400" dirty="0">
                <a:latin typeface="Franklin Gothic Medium" panose="020B0603020102020204" pitchFamily="34" charset="0"/>
              </a:rPr>
              <a:t> o </a:t>
            </a:r>
            <a:r>
              <a:rPr lang="en-US" sz="2400" dirty="0" err="1">
                <a:latin typeface="Franklin Gothic Medium" panose="020B0603020102020204" pitchFamily="34" charset="0"/>
              </a:rPr>
              <a:t>sus</a:t>
            </a:r>
            <a:r>
              <a:rPr lang="en-US" sz="2400" dirty="0">
                <a:latin typeface="Franklin Gothic Medium" panose="020B0603020102020204" pitchFamily="34" charset="0"/>
              </a:rPr>
              <a:t> maestros, </a:t>
            </a:r>
            <a:r>
              <a:rPr lang="en-US" sz="2400" dirty="0" err="1">
                <a:latin typeface="Franklin Gothic Medium" panose="020B0603020102020204" pitchFamily="34" charset="0"/>
              </a:rPr>
              <a:t>consejeros</a:t>
            </a:r>
            <a:r>
              <a:rPr lang="en-US" sz="2400" dirty="0">
                <a:latin typeface="Franklin Gothic Medium" panose="020B0603020102020204" pitchFamily="34" charset="0"/>
              </a:rPr>
              <a:t> y </a:t>
            </a:r>
            <a:r>
              <a:rPr lang="en-US" sz="2400" dirty="0" err="1">
                <a:latin typeface="Franklin Gothic Medium" panose="020B0603020102020204" pitchFamily="34" charset="0"/>
              </a:rPr>
              <a:t>otros</a:t>
            </a:r>
            <a:r>
              <a:rPr lang="en-US" sz="2400" dirty="0">
                <a:latin typeface="Franklin Gothic Medium" panose="020B0603020102020204" pitchFamily="34" charset="0"/>
              </a:rPr>
              <a:t> para </a:t>
            </a:r>
            <a:r>
              <a:rPr lang="en-US" sz="2400" dirty="0" err="1">
                <a:latin typeface="Franklin Gothic Medium" panose="020B0603020102020204" pitchFamily="34" charset="0"/>
              </a:rPr>
              <a:t>ver</a:t>
            </a:r>
            <a:r>
              <a:rPr lang="en-US" sz="2400" dirty="0">
                <a:latin typeface="Franklin Gothic Medium" panose="020B0603020102020204" pitchFamily="34" charset="0"/>
              </a:rPr>
              <a:t> </a:t>
            </a:r>
            <a:r>
              <a:rPr lang="en-US" sz="2400" dirty="0" err="1">
                <a:latin typeface="Franklin Gothic Medium" panose="020B0603020102020204" pitchFamily="34" charset="0"/>
              </a:rPr>
              <a:t>como</a:t>
            </a:r>
            <a:r>
              <a:rPr lang="en-US" sz="2400" dirty="0">
                <a:latin typeface="Franklin Gothic Medium" panose="020B0603020102020204" pitchFamily="34" charset="0"/>
              </a:rPr>
              <a:t> </a:t>
            </a:r>
            <a:r>
              <a:rPr lang="en-US" sz="2400" dirty="0" err="1">
                <a:latin typeface="Franklin Gothic Medium" panose="020B0603020102020204" pitchFamily="34" charset="0"/>
              </a:rPr>
              <a:t>hacerle</a:t>
            </a:r>
            <a:r>
              <a:rPr lang="en-US" sz="2400" dirty="0">
                <a:latin typeface="Franklin Gothic Medium" panose="020B0603020102020204" pitchFamily="34" charset="0"/>
              </a:rPr>
              <a:t> </a:t>
            </a:r>
            <a:r>
              <a:rPr lang="en-US" sz="2400" dirty="0" err="1">
                <a:latin typeface="Franklin Gothic Medium" panose="020B0603020102020204" pitchFamily="34" charset="0"/>
              </a:rPr>
              <a:t>sentir</a:t>
            </a:r>
            <a:r>
              <a:rPr lang="en-US" sz="2400" dirty="0">
                <a:latin typeface="Franklin Gothic Medium" panose="020B0603020102020204" pitchFamily="34" charset="0"/>
              </a:rPr>
              <a:t> mas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cómodo</a:t>
            </a:r>
            <a:r>
              <a:rPr lang="en-US" sz="2400" dirty="0" smtClean="0">
                <a:latin typeface="Franklin Gothic Medium" panose="020B0603020102020204" pitchFamily="34" charset="0"/>
              </a:rPr>
              <a:t> </a:t>
            </a:r>
            <a:r>
              <a:rPr lang="en-US" sz="2400" dirty="0">
                <a:latin typeface="Franklin Gothic Medium" panose="020B0603020102020204" pitchFamily="34" charset="0"/>
              </a:rPr>
              <a:t>y </a:t>
            </a:r>
            <a:r>
              <a:rPr lang="en-US" sz="2400" dirty="0" err="1">
                <a:latin typeface="Franklin Gothic Medium" panose="020B0603020102020204" pitchFamily="34" charset="0"/>
              </a:rPr>
              <a:t>entusiasmado</a:t>
            </a:r>
            <a:r>
              <a:rPr lang="en-US" sz="2400" dirty="0">
                <a:latin typeface="Franklin Gothic Medium" panose="020B0603020102020204" pitchFamily="34" charset="0"/>
              </a:rPr>
              <a:t> con </a:t>
            </a:r>
            <a:r>
              <a:rPr lang="en-US" sz="2400" dirty="0" err="1">
                <a:latin typeface="Franklin Gothic Medium" panose="020B0603020102020204" pitchFamily="34" charset="0"/>
              </a:rPr>
              <a:t>aprender</a:t>
            </a:r>
            <a:r>
              <a:rPr lang="en-US" sz="2400" dirty="0">
                <a:latin typeface="Franklin Gothic Medium" panose="020B0603020102020204" pitchFamily="34" charset="0"/>
              </a:rPr>
              <a:t>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 smtClean="0">
              <a:latin typeface="Franklin Gothic Medium" panose="020B06030201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000" dirty="0">
              <a:latin typeface="Franklin Gothic Medium" panose="020B06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8597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Franklin Gothic Heavy" panose="020B0903020102020204" pitchFamily="34" charset="0"/>
              </a:rPr>
              <a:t>Que </a:t>
            </a:r>
            <a:r>
              <a:rPr lang="en-US" dirty="0" err="1">
                <a:latin typeface="Franklin Gothic Heavy" panose="020B0903020102020204" pitchFamily="34" charset="0"/>
              </a:rPr>
              <a:t>Puede</a:t>
            </a:r>
            <a:r>
              <a:rPr lang="en-US" dirty="0">
                <a:latin typeface="Franklin Gothic Heavy" panose="020B0903020102020204" pitchFamily="34" charset="0"/>
              </a:rPr>
              <a:t> </a:t>
            </a:r>
            <a:r>
              <a:rPr lang="en-US" dirty="0" err="1" smtClean="0">
                <a:latin typeface="Franklin Gothic Heavy" panose="020B0903020102020204" pitchFamily="34" charset="0"/>
              </a:rPr>
              <a:t>Hacer</a:t>
            </a:r>
            <a:r>
              <a:rPr lang="en-US" dirty="0" smtClean="0">
                <a:latin typeface="Franklin Gothic Heavy" panose="020B0903020102020204" pitchFamily="34" charset="0"/>
              </a:rPr>
              <a:t> </a:t>
            </a:r>
            <a:r>
              <a:rPr lang="en-US" dirty="0" err="1" smtClean="0">
                <a:latin typeface="Franklin Gothic Heavy" panose="020B0903020102020204" pitchFamily="34" charset="0"/>
              </a:rPr>
              <a:t>Usted</a:t>
            </a:r>
            <a:r>
              <a:rPr lang="en-US" dirty="0" smtClean="0">
                <a:latin typeface="Franklin Gothic Heavy" panose="020B0903020102020204" pitchFamily="34" charset="0"/>
              </a:rPr>
              <a:t> </a:t>
            </a:r>
            <a:r>
              <a:rPr lang="en-US" dirty="0">
                <a:latin typeface="Franklin Gothic Heavy" panose="020B0903020102020204" pitchFamily="34" charset="0"/>
              </a:rPr>
              <a:t/>
            </a:r>
            <a:br>
              <a:rPr lang="en-US" dirty="0">
                <a:latin typeface="Franklin Gothic Heavy" panose="020B0903020102020204" pitchFamily="34" charset="0"/>
              </a:rPr>
            </a:b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4800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US" i="1" dirty="0" smtClean="0"/>
              <a:t>¿</a:t>
            </a:r>
            <a:r>
              <a:rPr lang="en-US" i="1" dirty="0" err="1" smtClean="0"/>
              <a:t>Cuáles</a:t>
            </a:r>
            <a:r>
              <a:rPr lang="en-US" i="1" dirty="0" smtClean="0"/>
              <a:t> son </a:t>
            </a:r>
            <a:r>
              <a:rPr lang="en-US" i="1" dirty="0" err="1" smtClean="0"/>
              <a:t>los</a:t>
            </a:r>
            <a:r>
              <a:rPr lang="en-US" i="1" dirty="0" smtClean="0"/>
              <a:t> </a:t>
            </a:r>
            <a:r>
              <a:rPr lang="en-US" i="1" dirty="0" err="1" smtClean="0"/>
              <a:t>sueños</a:t>
            </a:r>
            <a:r>
              <a:rPr lang="en-US" i="1" dirty="0" smtClean="0"/>
              <a:t> y </a:t>
            </a:r>
            <a:r>
              <a:rPr lang="en-US" i="1" dirty="0" err="1" smtClean="0"/>
              <a:t>ambiciones</a:t>
            </a:r>
            <a:r>
              <a:rPr lang="en-US" i="1" dirty="0" smtClean="0"/>
              <a:t> que </a:t>
            </a:r>
            <a:r>
              <a:rPr lang="en-US" i="1" dirty="0" err="1" smtClean="0"/>
              <a:t>tiene</a:t>
            </a:r>
            <a:r>
              <a:rPr lang="en-US" i="1" dirty="0" smtClean="0"/>
              <a:t> para  </a:t>
            </a:r>
            <a:r>
              <a:rPr lang="en-US" i="1" dirty="0" err="1" smtClean="0"/>
              <a:t>su</a:t>
            </a:r>
            <a:r>
              <a:rPr lang="en-US" i="1" dirty="0" smtClean="0"/>
              <a:t> </a:t>
            </a:r>
            <a:r>
              <a:rPr lang="en-US" i="1" dirty="0" err="1" smtClean="0"/>
              <a:t>hijo</a:t>
            </a:r>
            <a:r>
              <a:rPr lang="en-US" i="1" dirty="0" smtClean="0"/>
              <a:t>?</a:t>
            </a:r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err="1" smtClean="0"/>
              <a:t>Asistir</a:t>
            </a:r>
            <a:r>
              <a:rPr lang="en-US" dirty="0" smtClean="0"/>
              <a:t> a la </a:t>
            </a:r>
            <a:r>
              <a:rPr lang="en-US" dirty="0" err="1" smtClean="0"/>
              <a:t>escuela</a:t>
            </a:r>
            <a:r>
              <a:rPr lang="en-US" dirty="0" smtClean="0"/>
              <a:t> </a:t>
            </a:r>
            <a:r>
              <a:rPr lang="en-US" dirty="0" err="1" smtClean="0"/>
              <a:t>todos</a:t>
            </a:r>
            <a:r>
              <a:rPr lang="en-US" dirty="0" smtClean="0"/>
              <a:t> </a:t>
            </a:r>
            <a:r>
              <a:rPr lang="en-US" dirty="0" err="1" smtClean="0"/>
              <a:t>los</a:t>
            </a:r>
            <a:r>
              <a:rPr lang="en-US" dirty="0" smtClean="0"/>
              <a:t> </a:t>
            </a:r>
            <a:r>
              <a:rPr lang="en-US" dirty="0" err="1" smtClean="0"/>
              <a:t>días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la </a:t>
            </a:r>
            <a:r>
              <a:rPr lang="en-US" dirty="0" err="1" smtClean="0"/>
              <a:t>mejor</a:t>
            </a:r>
            <a:r>
              <a:rPr lang="en-US" dirty="0" smtClean="0"/>
              <a:t> </a:t>
            </a:r>
            <a:r>
              <a:rPr lang="en-US" dirty="0" err="1" smtClean="0"/>
              <a:t>manera</a:t>
            </a:r>
            <a:r>
              <a:rPr lang="en-US" dirty="0" smtClean="0"/>
              <a:t> que </a:t>
            </a:r>
            <a:r>
              <a:rPr lang="en-US" dirty="0" err="1" smtClean="0"/>
              <a:t>tiene</a:t>
            </a:r>
            <a:r>
              <a:rPr lang="en-US" dirty="0" smtClean="0"/>
              <a:t> de </a:t>
            </a:r>
            <a:r>
              <a:rPr lang="en-US" dirty="0" err="1" smtClean="0"/>
              <a:t>ayudar</a:t>
            </a:r>
            <a:r>
              <a:rPr lang="en-US" dirty="0" smtClean="0"/>
              <a:t> a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hijo</a:t>
            </a:r>
            <a:r>
              <a:rPr lang="en-US" dirty="0" smtClean="0"/>
              <a:t> a que le </a:t>
            </a:r>
            <a:r>
              <a:rPr lang="en-US" dirty="0" err="1" smtClean="0"/>
              <a:t>vaya</a:t>
            </a:r>
            <a:r>
              <a:rPr lang="en-US" dirty="0" smtClean="0"/>
              <a:t> </a:t>
            </a:r>
            <a:r>
              <a:rPr lang="en-US" dirty="0" err="1" smtClean="0"/>
              <a:t>bien</a:t>
            </a:r>
            <a:r>
              <a:rPr lang="en-US" dirty="0" smtClean="0"/>
              <a:t>, </a:t>
            </a:r>
            <a:r>
              <a:rPr lang="en-US" dirty="0" err="1" smtClean="0"/>
              <a:t>pueda</a:t>
            </a:r>
            <a:r>
              <a:rPr lang="en-US" dirty="0" smtClean="0"/>
              <a:t> </a:t>
            </a:r>
            <a:r>
              <a:rPr lang="en-US" dirty="0" err="1" smtClean="0"/>
              <a:t>graduarse</a:t>
            </a:r>
            <a:r>
              <a:rPr lang="en-US" dirty="0" smtClean="0"/>
              <a:t> y </a:t>
            </a:r>
            <a:r>
              <a:rPr lang="en-US" dirty="0" err="1" smtClean="0"/>
              <a:t>esté</a:t>
            </a:r>
            <a:r>
              <a:rPr lang="en-US" dirty="0" smtClean="0"/>
              <a:t> </a:t>
            </a:r>
            <a:r>
              <a:rPr lang="en-US" dirty="0" err="1" smtClean="0"/>
              <a:t>listo</a:t>
            </a:r>
            <a:r>
              <a:rPr lang="en-US" dirty="0" smtClean="0"/>
              <a:t> para </a:t>
            </a:r>
            <a:r>
              <a:rPr lang="en-US" dirty="0" err="1" smtClean="0"/>
              <a:t>ir</a:t>
            </a:r>
            <a:r>
              <a:rPr lang="en-US" dirty="0" smtClean="0"/>
              <a:t> a </a:t>
            </a:r>
            <a:r>
              <a:rPr lang="en-US" dirty="0" err="1" smtClean="0"/>
              <a:t>trabajar</a:t>
            </a:r>
            <a:r>
              <a:rPr lang="en-US" dirty="0" smtClean="0"/>
              <a:t> o al </a:t>
            </a:r>
            <a:r>
              <a:rPr lang="en-US" dirty="0" err="1" smtClean="0"/>
              <a:t>colegio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30A3E-42BF-4843-A4A3-E33B5D824EB8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4638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609600"/>
            <a:ext cx="7620000" cy="2438400"/>
          </a:xfrm>
        </p:spPr>
        <p:txBody>
          <a:bodyPr/>
          <a:lstStyle/>
          <a:p>
            <a:pPr algn="ctr"/>
            <a:r>
              <a:rPr lang="en-US" dirty="0" smtClean="0"/>
              <a:t>Video:</a:t>
            </a:r>
            <a:br>
              <a:rPr lang="en-US" dirty="0" smtClean="0"/>
            </a:br>
            <a:r>
              <a:rPr lang="en-US" dirty="0" smtClean="0"/>
              <a:t>Magic Johnson on Chronic Absence</a:t>
            </a:r>
            <a:br>
              <a:rPr lang="en-US" dirty="0" smtClean="0"/>
            </a:b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youtu.be/C24aoX7U-d8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7168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76400" y="609600"/>
            <a:ext cx="3657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latin typeface="Franklin Gothic Heavy" panose="020B0903020102020204" pitchFamily="34" charset="0"/>
              </a:rPr>
              <a:t>Créditos</a:t>
            </a:r>
            <a:endParaRPr lang="en-US" sz="4000" dirty="0">
              <a:latin typeface="Franklin Gothic Heavy" panose="020B09030201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76400" y="1828800"/>
            <a:ext cx="73152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 panose="020B0603020102020204" pitchFamily="34" charset="0"/>
                <a:hlinkClick r:id="rId2"/>
              </a:rPr>
              <a:t>www.AttendanceWorks.org</a:t>
            </a:r>
            <a:endParaRPr lang="en-US" sz="2800" dirty="0" smtClean="0">
              <a:latin typeface="Franklin Gothic Medium" panose="020B0603020102020204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09800"/>
            <a:ext cx="5181600" cy="838200"/>
          </a:xfrm>
        </p:spPr>
        <p:txBody>
          <a:bodyPr/>
          <a:lstStyle/>
          <a:p>
            <a:pPr algn="ctr"/>
            <a:r>
              <a:rPr lang="en-US" sz="2800" dirty="0" smtClean="0">
                <a:latin typeface="Franklin Gothic Heavy" panose="020B0903020102020204" pitchFamily="34" charset="0"/>
              </a:rPr>
              <a:t/>
            </a:r>
            <a:br>
              <a:rPr lang="en-US" sz="2800" dirty="0" smtClean="0">
                <a:latin typeface="Franklin Gothic Heavy" panose="020B0903020102020204" pitchFamily="34" charset="0"/>
              </a:rPr>
            </a:br>
            <a:r>
              <a:rPr lang="en-US" sz="2800" dirty="0" smtClean="0">
                <a:latin typeface="Franklin Gothic Heavy" panose="020B0903020102020204" pitchFamily="34" charset="0"/>
              </a:rPr>
              <a:t>¡Las </a:t>
            </a:r>
            <a:r>
              <a:rPr lang="en-US" sz="2800" dirty="0" err="1" smtClean="0">
                <a:latin typeface="Franklin Gothic Heavy" panose="020B0903020102020204" pitchFamily="34" charset="0"/>
              </a:rPr>
              <a:t>ausencias</a:t>
            </a:r>
            <a:r>
              <a:rPr lang="en-US" sz="2800" dirty="0" smtClean="0">
                <a:latin typeface="Franklin Gothic Heavy" panose="020B0903020102020204" pitchFamily="34" charset="0"/>
              </a:rPr>
              <a:t> </a:t>
            </a:r>
            <a:r>
              <a:rPr lang="en-US" sz="2800" dirty="0" err="1" smtClean="0">
                <a:latin typeface="Franklin Gothic Heavy" panose="020B0903020102020204" pitchFamily="34" charset="0"/>
              </a:rPr>
              <a:t>crónicas</a:t>
            </a:r>
            <a:r>
              <a:rPr lang="en-US" sz="2800" dirty="0" smtClean="0">
                <a:latin typeface="Franklin Gothic Heavy" panose="020B0903020102020204" pitchFamily="34" charset="0"/>
              </a:rPr>
              <a:t> </a:t>
            </a:r>
            <a:r>
              <a:rPr lang="en-US" sz="2800" dirty="0" err="1" smtClean="0">
                <a:latin typeface="Franklin Gothic Heavy" panose="020B0903020102020204" pitchFamily="34" charset="0"/>
              </a:rPr>
              <a:t>pueden</a:t>
            </a:r>
            <a:r>
              <a:rPr lang="en-US" sz="2800" dirty="0" smtClean="0">
                <a:latin typeface="Franklin Gothic Heavy" panose="020B0903020102020204" pitchFamily="34" charset="0"/>
              </a:rPr>
              <a:t> </a:t>
            </a:r>
            <a:r>
              <a:rPr lang="en-US" sz="2800" dirty="0" err="1" smtClean="0">
                <a:latin typeface="Franklin Gothic Heavy" panose="020B0903020102020204" pitchFamily="34" charset="0"/>
              </a:rPr>
              <a:t>reducirse</a:t>
            </a:r>
            <a:r>
              <a:rPr lang="en-US" sz="2800" dirty="0" smtClean="0">
                <a:latin typeface="Franklin Gothic Heavy" panose="020B0903020102020204" pitchFamily="34" charset="0"/>
              </a:rPr>
              <a:t> de </a:t>
            </a:r>
            <a:r>
              <a:rPr lang="en-US" sz="2800" dirty="0" err="1" smtClean="0">
                <a:latin typeface="Franklin Gothic Heavy" panose="020B0903020102020204" pitchFamily="34" charset="0"/>
              </a:rPr>
              <a:t>manera</a:t>
            </a:r>
            <a:r>
              <a:rPr lang="en-US" sz="2800" dirty="0" smtClean="0">
                <a:latin typeface="Franklin Gothic Heavy" panose="020B0903020102020204" pitchFamily="34" charset="0"/>
              </a:rPr>
              <a:t> </a:t>
            </a:r>
            <a:r>
              <a:rPr lang="en-US" sz="2800" dirty="0" err="1" smtClean="0">
                <a:latin typeface="Franklin Gothic Heavy" panose="020B0903020102020204" pitchFamily="34" charset="0"/>
              </a:rPr>
              <a:t>significativa</a:t>
            </a:r>
            <a:r>
              <a:rPr lang="en-US" sz="2800" dirty="0" smtClean="0">
                <a:latin typeface="Franklin Gothic Heavy" panose="020B0903020102020204" pitchFamily="34" charset="0"/>
              </a:rPr>
              <a:t> </a:t>
            </a:r>
            <a:r>
              <a:rPr lang="en-US" sz="2800" dirty="0" err="1" smtClean="0">
                <a:latin typeface="Franklin Gothic Heavy" panose="020B0903020102020204" pitchFamily="34" charset="0"/>
              </a:rPr>
              <a:t>cuando</a:t>
            </a:r>
            <a:r>
              <a:rPr lang="en-US" sz="2800" dirty="0" smtClean="0">
                <a:latin typeface="Franklin Gothic Heavy" panose="020B0903020102020204" pitchFamily="34" charset="0"/>
              </a:rPr>
              <a:t> las </a:t>
            </a:r>
            <a:r>
              <a:rPr lang="en-US" sz="2800" dirty="0" err="1" smtClean="0">
                <a:latin typeface="Franklin Gothic Heavy" panose="020B0903020102020204" pitchFamily="34" charset="0"/>
              </a:rPr>
              <a:t>escuelas</a:t>
            </a:r>
            <a:r>
              <a:rPr lang="en-US" sz="2800" dirty="0" smtClean="0">
                <a:latin typeface="Franklin Gothic Heavy" panose="020B0903020102020204" pitchFamily="34" charset="0"/>
              </a:rPr>
              <a:t>, las </a:t>
            </a:r>
            <a:r>
              <a:rPr lang="en-US" sz="2800" dirty="0" err="1" smtClean="0">
                <a:latin typeface="Franklin Gothic Heavy" panose="020B0903020102020204" pitchFamily="34" charset="0"/>
              </a:rPr>
              <a:t>familias</a:t>
            </a:r>
            <a:r>
              <a:rPr lang="en-US" sz="2800" dirty="0" smtClean="0">
                <a:latin typeface="Franklin Gothic Heavy" panose="020B0903020102020204" pitchFamily="34" charset="0"/>
              </a:rPr>
              <a:t> y </a:t>
            </a:r>
            <a:r>
              <a:rPr lang="en-US" sz="2800" dirty="0" err="1" smtClean="0">
                <a:latin typeface="Franklin Gothic Heavy" panose="020B0903020102020204" pitchFamily="34" charset="0"/>
              </a:rPr>
              <a:t>los</a:t>
            </a:r>
            <a:r>
              <a:rPr lang="en-US" sz="2800" dirty="0" smtClean="0">
                <a:latin typeface="Franklin Gothic Heavy" panose="020B0903020102020204" pitchFamily="34" charset="0"/>
              </a:rPr>
              <a:t> </a:t>
            </a:r>
            <a:r>
              <a:rPr lang="en-US" sz="2800" dirty="0" err="1" smtClean="0">
                <a:latin typeface="Franklin Gothic Heavy" panose="020B0903020102020204" pitchFamily="34" charset="0"/>
              </a:rPr>
              <a:t>socios</a:t>
            </a:r>
            <a:r>
              <a:rPr lang="en-US" sz="2800" dirty="0" smtClean="0">
                <a:latin typeface="Franklin Gothic Heavy" panose="020B0903020102020204" pitchFamily="34" charset="0"/>
              </a:rPr>
              <a:t> </a:t>
            </a:r>
            <a:r>
              <a:rPr lang="en-US" sz="2800" dirty="0" err="1" smtClean="0">
                <a:latin typeface="Franklin Gothic Heavy" panose="020B0903020102020204" pitchFamily="34" charset="0"/>
              </a:rPr>
              <a:t>comunitarios</a:t>
            </a:r>
            <a:r>
              <a:rPr lang="en-US" sz="2800" dirty="0" smtClean="0">
                <a:latin typeface="Franklin Gothic Heavy" panose="020B0903020102020204" pitchFamily="34" charset="0"/>
              </a:rPr>
              <a:t> </a:t>
            </a:r>
            <a:r>
              <a:rPr lang="en-US" sz="2800" dirty="0" err="1" smtClean="0">
                <a:latin typeface="Franklin Gothic Heavy" panose="020B0903020102020204" pitchFamily="34" charset="0"/>
              </a:rPr>
              <a:t>trabajan</a:t>
            </a:r>
            <a:r>
              <a:rPr lang="en-US" sz="2800" dirty="0" smtClean="0">
                <a:latin typeface="Franklin Gothic Heavy" panose="020B0903020102020204" pitchFamily="34" charset="0"/>
              </a:rPr>
              <a:t> </a:t>
            </a:r>
            <a:r>
              <a:rPr lang="en-US" sz="2800" dirty="0" err="1" smtClean="0">
                <a:latin typeface="Franklin Gothic Heavy" panose="020B0903020102020204" pitchFamily="34" charset="0"/>
              </a:rPr>
              <a:t>juntos</a:t>
            </a:r>
            <a:r>
              <a:rPr lang="en-US" sz="2800" dirty="0" smtClean="0">
                <a:latin typeface="Franklin Gothic Heavy" panose="020B0903020102020204" pitchFamily="34" charset="0"/>
              </a:rPr>
              <a:t>!  </a:t>
            </a:r>
            <a:br>
              <a:rPr lang="en-US" sz="2800" dirty="0" smtClean="0">
                <a:latin typeface="Franklin Gothic Heavy" panose="020B0903020102020204" pitchFamily="34" charset="0"/>
              </a:rPr>
            </a:br>
            <a:r>
              <a:rPr lang="en-US" sz="2800" dirty="0">
                <a:latin typeface="Franklin Gothic Heavy" panose="020B0903020102020204" pitchFamily="34" charset="0"/>
              </a:rPr>
              <a:t/>
            </a:r>
            <a:br>
              <a:rPr lang="en-US" sz="2800" dirty="0">
                <a:latin typeface="Franklin Gothic Heavy" panose="020B0903020102020204" pitchFamily="34" charset="0"/>
              </a:rPr>
            </a:br>
            <a:r>
              <a:rPr lang="en-US" sz="2800" dirty="0" smtClean="0">
                <a:latin typeface="Franklin Gothic Heavy" panose="020B0903020102020204" pitchFamily="34" charset="0"/>
              </a:rPr>
              <a:t>¡</a:t>
            </a:r>
            <a:r>
              <a:rPr lang="en-US" sz="2800" dirty="0" err="1" smtClean="0">
                <a:latin typeface="Franklin Gothic Heavy" panose="020B0903020102020204" pitchFamily="34" charset="0"/>
              </a:rPr>
              <a:t>Aproveche</a:t>
            </a:r>
            <a:r>
              <a:rPr lang="en-US" sz="2800" dirty="0" smtClean="0">
                <a:latin typeface="Franklin Gothic Heavy" panose="020B0903020102020204" pitchFamily="34" charset="0"/>
              </a:rPr>
              <a:t> al </a:t>
            </a:r>
            <a:r>
              <a:rPr lang="en-US" sz="2800" dirty="0" err="1" smtClean="0">
                <a:latin typeface="Franklin Gothic Heavy" panose="020B0903020102020204" pitchFamily="34" charset="0"/>
              </a:rPr>
              <a:t>máximo</a:t>
            </a:r>
            <a:r>
              <a:rPr lang="en-US" sz="2800" dirty="0" smtClean="0">
                <a:latin typeface="Franklin Gothic Heavy" panose="020B0903020102020204" pitchFamily="34" charset="0"/>
              </a:rPr>
              <a:t> las </a:t>
            </a:r>
            <a:r>
              <a:rPr lang="en-US" sz="2800" dirty="0" err="1" smtClean="0">
                <a:latin typeface="Franklin Gothic Heavy" panose="020B0903020102020204" pitchFamily="34" charset="0"/>
              </a:rPr>
              <a:t>oportunidades</a:t>
            </a:r>
            <a:r>
              <a:rPr lang="en-US" sz="2800" dirty="0" smtClean="0">
                <a:latin typeface="Franklin Gothic Heavy" panose="020B0903020102020204" pitchFamily="34" charset="0"/>
              </a:rPr>
              <a:t> </a:t>
            </a:r>
            <a:r>
              <a:rPr lang="en-US" sz="2800" dirty="0" err="1" smtClean="0">
                <a:latin typeface="Franklin Gothic Heavy" panose="020B0903020102020204" pitchFamily="34" charset="0"/>
              </a:rPr>
              <a:t>educativas</a:t>
            </a:r>
            <a:r>
              <a:rPr lang="en-US" sz="2800" dirty="0" smtClean="0">
                <a:latin typeface="Franklin Gothic Heavy" panose="020B0903020102020204" pitchFamily="34" charset="0"/>
              </a:rPr>
              <a:t> de </a:t>
            </a:r>
            <a:r>
              <a:rPr lang="en-US" sz="2800" dirty="0" err="1" smtClean="0">
                <a:latin typeface="Franklin Gothic Heavy" panose="020B0903020102020204" pitchFamily="34" charset="0"/>
              </a:rPr>
              <a:t>su</a:t>
            </a:r>
            <a:r>
              <a:rPr lang="en-US" sz="2800" dirty="0" smtClean="0">
                <a:latin typeface="Franklin Gothic Heavy" panose="020B0903020102020204" pitchFamily="34" charset="0"/>
              </a:rPr>
              <a:t> </a:t>
            </a:r>
            <a:r>
              <a:rPr lang="en-US" sz="2800" dirty="0" err="1" smtClean="0">
                <a:latin typeface="Franklin Gothic Heavy" panose="020B0903020102020204" pitchFamily="34" charset="0"/>
              </a:rPr>
              <a:t>hijo</a:t>
            </a:r>
            <a:r>
              <a:rPr lang="en-US" sz="2800" dirty="0" smtClean="0">
                <a:latin typeface="Franklin Gothic Heavy" panose="020B0903020102020204" pitchFamily="34" charset="0"/>
              </a:rPr>
              <a:t> </a:t>
            </a:r>
            <a:r>
              <a:rPr lang="en-US" sz="2800" dirty="0" err="1" smtClean="0">
                <a:latin typeface="Franklin Gothic Heavy" panose="020B0903020102020204" pitchFamily="34" charset="0"/>
              </a:rPr>
              <a:t>alentándolo</a:t>
            </a:r>
            <a:r>
              <a:rPr lang="en-US" sz="2800" dirty="0" smtClean="0">
                <a:latin typeface="Franklin Gothic Heavy" panose="020B0903020102020204" pitchFamily="34" charset="0"/>
              </a:rPr>
              <a:t> a </a:t>
            </a:r>
            <a:r>
              <a:rPr lang="en-US" sz="2800" dirty="0" err="1" smtClean="0">
                <a:latin typeface="Franklin Gothic Heavy" panose="020B0903020102020204" pitchFamily="34" charset="0"/>
              </a:rPr>
              <a:t>concurrir</a:t>
            </a:r>
            <a:r>
              <a:rPr lang="en-US" sz="2800" dirty="0" smtClean="0">
                <a:latin typeface="Franklin Gothic Heavy" panose="020B0903020102020204" pitchFamily="34" charset="0"/>
              </a:rPr>
              <a:t> a la </a:t>
            </a:r>
            <a:r>
              <a:rPr lang="en-US" sz="2800" dirty="0" err="1" smtClean="0">
                <a:latin typeface="Franklin Gothic Heavy" panose="020B0903020102020204" pitchFamily="34" charset="0"/>
              </a:rPr>
              <a:t>escuela</a:t>
            </a:r>
            <a:r>
              <a:rPr lang="en-US" sz="2800" dirty="0" smtClean="0">
                <a:latin typeface="Franklin Gothic Heavy" panose="020B0903020102020204" pitchFamily="34" charset="0"/>
              </a:rPr>
              <a:t> </a:t>
            </a:r>
            <a:r>
              <a:rPr lang="en-US" sz="2800" dirty="0" err="1" smtClean="0">
                <a:latin typeface="Franklin Gothic Heavy" panose="020B0903020102020204" pitchFamily="34" charset="0"/>
              </a:rPr>
              <a:t>todos</a:t>
            </a:r>
            <a:r>
              <a:rPr lang="en-US" sz="2800" dirty="0" smtClean="0">
                <a:latin typeface="Franklin Gothic Heavy" panose="020B0903020102020204" pitchFamily="34" charset="0"/>
              </a:rPr>
              <a:t> </a:t>
            </a:r>
            <a:r>
              <a:rPr lang="en-US" sz="2800" dirty="0" err="1" smtClean="0">
                <a:latin typeface="Franklin Gothic Heavy" panose="020B0903020102020204" pitchFamily="34" charset="0"/>
              </a:rPr>
              <a:t>los</a:t>
            </a:r>
            <a:r>
              <a:rPr lang="en-US" sz="2800" dirty="0" smtClean="0">
                <a:latin typeface="Franklin Gothic Heavy" panose="020B0903020102020204" pitchFamily="34" charset="0"/>
              </a:rPr>
              <a:t> </a:t>
            </a:r>
            <a:r>
              <a:rPr lang="en-US" sz="2800" dirty="0" err="1" smtClean="0">
                <a:latin typeface="Franklin Gothic Heavy" panose="020B0903020102020204" pitchFamily="34" charset="0"/>
              </a:rPr>
              <a:t>días</a:t>
            </a:r>
            <a:r>
              <a:rPr lang="en-US" sz="2800" dirty="0" smtClean="0">
                <a:latin typeface="Franklin Gothic Heavy" panose="020B0903020102020204" pitchFamily="34" charset="0"/>
              </a:rPr>
              <a:t>! </a:t>
            </a:r>
            <a:endParaRPr lang="en-US" sz="2800" dirty="0">
              <a:latin typeface="Franklin Gothic Heavy" panose="020B09030201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85800"/>
            <a:ext cx="84582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¡Gracias </a:t>
            </a:r>
            <a:r>
              <a:rPr lang="en-US" dirty="0" err="1"/>
              <a:t>por</a:t>
            </a:r>
            <a:r>
              <a:rPr lang="en-US" dirty="0"/>
              <a:t> </a:t>
            </a:r>
            <a:r>
              <a:rPr lang="en-US" dirty="0" err="1"/>
              <a:t>aprender</a:t>
            </a:r>
            <a:r>
              <a:rPr lang="en-US" dirty="0"/>
              <a:t> con </a:t>
            </a:r>
            <a:r>
              <a:rPr lang="en-US" dirty="0" err="1"/>
              <a:t>nosotros</a:t>
            </a:r>
            <a:r>
              <a:rPr lang="en-US" dirty="0"/>
              <a:t>!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/>
              <a:t>mayor </a:t>
            </a:r>
            <a:r>
              <a:rPr lang="en-US" dirty="0" err="1" smtClean="0"/>
              <a:t>información</a:t>
            </a:r>
            <a:r>
              <a:rPr lang="en-US" dirty="0"/>
              <a:t>, </a:t>
            </a:r>
            <a:r>
              <a:rPr lang="en-US" dirty="0" err="1"/>
              <a:t>contactar</a:t>
            </a:r>
            <a:r>
              <a:rPr lang="en-US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624975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Franklin Gothic Heavy" panose="020B0903020102020204" pitchFamily="34" charset="0"/>
              </a:rPr>
              <a:t>Que </a:t>
            </a:r>
            <a:r>
              <a:rPr lang="en-US" dirty="0" err="1" smtClean="0">
                <a:latin typeface="Franklin Gothic Heavy" panose="020B0903020102020204" pitchFamily="34" charset="0"/>
              </a:rPr>
              <a:t>Aprenderemos</a:t>
            </a:r>
            <a:r>
              <a:rPr lang="en-US" dirty="0" smtClean="0">
                <a:latin typeface="Franklin Gothic Heavy" panose="020B0903020102020204" pitchFamily="34" charset="0"/>
              </a:rPr>
              <a:t> </a:t>
            </a:r>
            <a:endParaRPr lang="en-US" dirty="0">
              <a:latin typeface="Franklin Gothic Heavy" panose="020B0903020102020204" pitchFamily="34" charset="0"/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812" y="1371600"/>
            <a:ext cx="5767388" cy="5181600"/>
          </a:xfrm>
        </p:spPr>
        <p:txBody>
          <a:bodyPr/>
          <a:lstStyle/>
          <a:p>
            <a:pPr marL="0" indent="0" algn="ctr">
              <a:buNone/>
            </a:pPr>
            <a:endParaRPr lang="en-US" sz="2800" dirty="0" smtClean="0">
              <a:solidFill>
                <a:srgbClr val="4D4D4D"/>
              </a:solidFill>
              <a:latin typeface="Franklin Gothic Medium" panose="020B0603020102020204" pitchFamily="34" charset="0"/>
            </a:endParaRPr>
          </a:p>
          <a:p>
            <a:pPr algn="ctr"/>
            <a:r>
              <a:rPr lang="en-US" sz="2800" dirty="0" err="1" smtClean="0">
                <a:solidFill>
                  <a:srgbClr val="4D4D4D"/>
                </a:solidFill>
                <a:latin typeface="Franklin Gothic Medium" panose="020B0603020102020204" pitchFamily="34" charset="0"/>
              </a:rPr>
              <a:t>Por</a:t>
            </a:r>
            <a:r>
              <a:rPr lang="en-US" sz="2800" dirty="0" smtClean="0">
                <a:solidFill>
                  <a:srgbClr val="4D4D4D"/>
                </a:solidFill>
                <a:latin typeface="Franklin Gothic Medium" panose="020B0603020102020204" pitchFamily="34" charset="0"/>
              </a:rPr>
              <a:t> </a:t>
            </a:r>
            <a:r>
              <a:rPr lang="en-US" sz="2800" dirty="0" err="1" smtClean="0">
                <a:solidFill>
                  <a:srgbClr val="4D4D4D"/>
                </a:solidFill>
                <a:latin typeface="Franklin Gothic Medium" panose="020B0603020102020204" pitchFamily="34" charset="0"/>
              </a:rPr>
              <a:t>qué</a:t>
            </a:r>
            <a:r>
              <a:rPr lang="en-US" sz="2800" dirty="0" smtClean="0">
                <a:solidFill>
                  <a:srgbClr val="4D4D4D"/>
                </a:solidFill>
                <a:latin typeface="Franklin Gothic Medium" panose="020B0603020102020204" pitchFamily="34" charset="0"/>
              </a:rPr>
              <a:t> </a:t>
            </a:r>
            <a:r>
              <a:rPr lang="en-US" sz="2800" dirty="0" err="1" smtClean="0">
                <a:solidFill>
                  <a:srgbClr val="4D4D4D"/>
                </a:solidFill>
                <a:latin typeface="Franklin Gothic Medium" panose="020B0603020102020204" pitchFamily="34" charset="0"/>
              </a:rPr>
              <a:t>es</a:t>
            </a:r>
            <a:r>
              <a:rPr lang="en-US" sz="2800" dirty="0" smtClean="0">
                <a:solidFill>
                  <a:srgbClr val="4D4D4D"/>
                </a:solidFill>
                <a:latin typeface="Franklin Gothic Medium" panose="020B0603020102020204" pitchFamily="34" charset="0"/>
              </a:rPr>
              <a:t> </a:t>
            </a:r>
            <a:r>
              <a:rPr lang="en-US" sz="2800" dirty="0" err="1" smtClean="0">
                <a:solidFill>
                  <a:srgbClr val="4D4D4D"/>
                </a:solidFill>
                <a:latin typeface="Franklin Gothic Medium" panose="020B0603020102020204" pitchFamily="34" charset="0"/>
              </a:rPr>
              <a:t>importante</a:t>
            </a:r>
            <a:r>
              <a:rPr lang="en-US" sz="2800" dirty="0" smtClean="0">
                <a:solidFill>
                  <a:srgbClr val="4D4D4D"/>
                </a:solidFill>
                <a:latin typeface="Franklin Gothic Medium" panose="020B0603020102020204" pitchFamily="34" charset="0"/>
              </a:rPr>
              <a:t> la </a:t>
            </a:r>
            <a:r>
              <a:rPr lang="en-US" sz="2800" dirty="0" err="1" smtClean="0">
                <a:solidFill>
                  <a:srgbClr val="4D4D4D"/>
                </a:solidFill>
                <a:latin typeface="Franklin Gothic Medium" panose="020B0603020102020204" pitchFamily="34" charset="0"/>
              </a:rPr>
              <a:t>asistencia</a:t>
            </a:r>
            <a:r>
              <a:rPr lang="en-US" sz="2800" dirty="0" smtClean="0">
                <a:solidFill>
                  <a:srgbClr val="4D4D4D"/>
                </a:solidFill>
                <a:latin typeface="Franklin Gothic Medium" panose="020B0603020102020204" pitchFamily="34" charset="0"/>
              </a:rPr>
              <a:t> </a:t>
            </a:r>
          </a:p>
          <a:p>
            <a:pPr algn="ctr"/>
            <a:endParaRPr lang="en-US" sz="2800" dirty="0" smtClean="0">
              <a:solidFill>
                <a:srgbClr val="4D4D4D"/>
              </a:solidFill>
              <a:latin typeface="Franklin Gothic Medium" panose="020B0603020102020204" pitchFamily="34" charset="0"/>
            </a:endParaRPr>
          </a:p>
          <a:p>
            <a:pPr algn="ctr"/>
            <a:r>
              <a:rPr lang="en-US" sz="2800" dirty="0" err="1" smtClean="0">
                <a:solidFill>
                  <a:srgbClr val="4D4D4D"/>
                </a:solidFill>
                <a:latin typeface="Franklin Gothic Medium" panose="020B0603020102020204" pitchFamily="34" charset="0"/>
              </a:rPr>
              <a:t>Cuando</a:t>
            </a:r>
            <a:r>
              <a:rPr lang="en-US" sz="2800" dirty="0" smtClean="0">
                <a:solidFill>
                  <a:srgbClr val="4D4D4D"/>
                </a:solidFill>
                <a:latin typeface="Franklin Gothic Medium" panose="020B0603020102020204" pitchFamily="34" charset="0"/>
              </a:rPr>
              <a:t> se </a:t>
            </a:r>
            <a:r>
              <a:rPr lang="en-US" sz="2800" dirty="0" err="1" smtClean="0">
                <a:solidFill>
                  <a:srgbClr val="4D4D4D"/>
                </a:solidFill>
                <a:latin typeface="Franklin Gothic Medium" panose="020B0603020102020204" pitchFamily="34" charset="0"/>
              </a:rPr>
              <a:t>convierten</a:t>
            </a:r>
            <a:r>
              <a:rPr lang="en-US" sz="2800" dirty="0" smtClean="0">
                <a:solidFill>
                  <a:srgbClr val="4D4D4D"/>
                </a:solidFill>
                <a:latin typeface="Franklin Gothic Medium" panose="020B0603020102020204" pitchFamily="34" charset="0"/>
              </a:rPr>
              <a:t> las </a:t>
            </a:r>
            <a:r>
              <a:rPr lang="en-US" sz="2800" dirty="0" err="1" smtClean="0">
                <a:solidFill>
                  <a:srgbClr val="4D4D4D"/>
                </a:solidFill>
                <a:latin typeface="Franklin Gothic Medium" panose="020B0603020102020204" pitchFamily="34" charset="0"/>
              </a:rPr>
              <a:t>ausencias</a:t>
            </a:r>
            <a:r>
              <a:rPr lang="en-US" sz="2800" dirty="0" smtClean="0">
                <a:solidFill>
                  <a:srgbClr val="4D4D4D"/>
                </a:solidFill>
                <a:latin typeface="Franklin Gothic Medium" panose="020B0603020102020204" pitchFamily="34" charset="0"/>
              </a:rPr>
              <a:t> </a:t>
            </a:r>
            <a:r>
              <a:rPr lang="en-US" sz="2800" dirty="0" err="1" smtClean="0">
                <a:solidFill>
                  <a:srgbClr val="4D4D4D"/>
                </a:solidFill>
                <a:latin typeface="Franklin Gothic Medium" panose="020B0603020102020204" pitchFamily="34" charset="0"/>
              </a:rPr>
              <a:t>en</a:t>
            </a:r>
            <a:r>
              <a:rPr lang="en-US" sz="2800" dirty="0" smtClean="0">
                <a:solidFill>
                  <a:srgbClr val="4D4D4D"/>
                </a:solidFill>
                <a:latin typeface="Franklin Gothic Medium" panose="020B0603020102020204" pitchFamily="34" charset="0"/>
              </a:rPr>
              <a:t> un </a:t>
            </a:r>
            <a:r>
              <a:rPr lang="en-US" sz="2800" dirty="0" err="1" smtClean="0">
                <a:solidFill>
                  <a:srgbClr val="4D4D4D"/>
                </a:solidFill>
                <a:latin typeface="Franklin Gothic Medium" panose="020B0603020102020204" pitchFamily="34" charset="0"/>
              </a:rPr>
              <a:t>problema</a:t>
            </a:r>
            <a:r>
              <a:rPr lang="en-US" sz="2800" dirty="0" smtClean="0">
                <a:solidFill>
                  <a:srgbClr val="4D4D4D"/>
                </a:solidFill>
                <a:latin typeface="Franklin Gothic Medium" panose="020B0603020102020204" pitchFamily="34" charset="0"/>
              </a:rPr>
              <a:t> </a:t>
            </a:r>
          </a:p>
          <a:p>
            <a:pPr algn="ctr"/>
            <a:endParaRPr lang="en-US" sz="2800" dirty="0" smtClean="0">
              <a:solidFill>
                <a:srgbClr val="4D4D4D"/>
              </a:solidFill>
              <a:latin typeface="Franklin Gothic Medium" panose="020B0603020102020204" pitchFamily="34" charset="0"/>
            </a:endParaRPr>
          </a:p>
          <a:p>
            <a:pPr algn="ctr"/>
            <a:r>
              <a:rPr lang="en-US" sz="2800" dirty="0" smtClean="0">
                <a:solidFill>
                  <a:srgbClr val="4D4D4D"/>
                </a:solidFill>
                <a:latin typeface="Franklin Gothic Medium" panose="020B0603020102020204" pitchFamily="34" charset="0"/>
              </a:rPr>
              <a:t>Que </a:t>
            </a:r>
            <a:r>
              <a:rPr lang="en-US" sz="2800" dirty="0" err="1" smtClean="0">
                <a:solidFill>
                  <a:srgbClr val="4D4D4D"/>
                </a:solidFill>
                <a:latin typeface="Franklin Gothic Medium" panose="020B0603020102020204" pitchFamily="34" charset="0"/>
              </a:rPr>
              <a:t>puede</a:t>
            </a:r>
            <a:r>
              <a:rPr lang="en-US" sz="2800" dirty="0" smtClean="0">
                <a:solidFill>
                  <a:srgbClr val="4D4D4D"/>
                </a:solidFill>
                <a:latin typeface="Franklin Gothic Medium" panose="020B0603020102020204" pitchFamily="34" charset="0"/>
              </a:rPr>
              <a:t> </a:t>
            </a:r>
            <a:r>
              <a:rPr lang="en-US" sz="2800" dirty="0" err="1" smtClean="0">
                <a:solidFill>
                  <a:srgbClr val="4D4D4D"/>
                </a:solidFill>
                <a:latin typeface="Franklin Gothic Medium" panose="020B0603020102020204" pitchFamily="34" charset="0"/>
              </a:rPr>
              <a:t>hacer</a:t>
            </a:r>
            <a:r>
              <a:rPr lang="en-US" sz="2800" dirty="0" smtClean="0">
                <a:solidFill>
                  <a:srgbClr val="4D4D4D"/>
                </a:solidFill>
                <a:latin typeface="Franklin Gothic Medium" panose="020B0603020102020204" pitchFamily="34" charset="0"/>
              </a:rPr>
              <a:t> para </a:t>
            </a:r>
            <a:r>
              <a:rPr lang="en-US" sz="2800" dirty="0" err="1" smtClean="0">
                <a:solidFill>
                  <a:srgbClr val="4D4D4D"/>
                </a:solidFill>
                <a:latin typeface="Franklin Gothic Medium" panose="020B0603020102020204" pitchFamily="34" charset="0"/>
              </a:rPr>
              <a:t>mejorar</a:t>
            </a:r>
            <a:r>
              <a:rPr lang="en-US" sz="2800" dirty="0" smtClean="0">
                <a:solidFill>
                  <a:srgbClr val="4D4D4D"/>
                </a:solidFill>
                <a:latin typeface="Franklin Gothic Medium" panose="020B0603020102020204" pitchFamily="34" charset="0"/>
              </a:rPr>
              <a:t> la </a:t>
            </a:r>
            <a:r>
              <a:rPr lang="en-US" sz="2800" dirty="0" err="1" smtClean="0">
                <a:solidFill>
                  <a:srgbClr val="4D4D4D"/>
                </a:solidFill>
                <a:latin typeface="Franklin Gothic Medium" panose="020B0603020102020204" pitchFamily="34" charset="0"/>
              </a:rPr>
              <a:t>asistencia</a:t>
            </a:r>
            <a:r>
              <a:rPr lang="en-US" sz="2800" dirty="0" smtClean="0">
                <a:solidFill>
                  <a:srgbClr val="4D4D4D"/>
                </a:solidFill>
                <a:latin typeface="Franklin Gothic Medium" panose="020B0603020102020204" pitchFamily="34" charset="0"/>
              </a:rPr>
              <a:t> de </a:t>
            </a:r>
            <a:r>
              <a:rPr lang="en-US" sz="2800" dirty="0" err="1" smtClean="0">
                <a:solidFill>
                  <a:srgbClr val="4D4D4D"/>
                </a:solidFill>
                <a:latin typeface="Franklin Gothic Medium" panose="020B0603020102020204" pitchFamily="34" charset="0"/>
              </a:rPr>
              <a:t>su</a:t>
            </a:r>
            <a:r>
              <a:rPr lang="en-US" sz="2800" dirty="0" smtClean="0">
                <a:solidFill>
                  <a:srgbClr val="4D4D4D"/>
                </a:solidFill>
                <a:latin typeface="Franklin Gothic Medium" panose="020B0603020102020204" pitchFamily="34" charset="0"/>
              </a:rPr>
              <a:t> </a:t>
            </a:r>
            <a:r>
              <a:rPr lang="en-US" sz="2800" dirty="0" err="1" smtClean="0">
                <a:solidFill>
                  <a:srgbClr val="4D4D4D"/>
                </a:solidFill>
                <a:latin typeface="Franklin Gothic Medium" panose="020B0603020102020204" pitchFamily="34" charset="0"/>
              </a:rPr>
              <a:t>hijo</a:t>
            </a:r>
            <a:endParaRPr lang="en-US" sz="2800" dirty="0" smtClean="0">
              <a:solidFill>
                <a:srgbClr val="4D4D4D"/>
              </a:solidFill>
              <a:latin typeface="Franklin Gothic Medium" panose="020B06030201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125105"/>
            <a:ext cx="7467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Franklin Gothic Heavy" panose="020B0903020102020204" pitchFamily="34" charset="0"/>
              </a:rPr>
              <a:t>¿</a:t>
            </a:r>
            <a:r>
              <a:rPr lang="en-US" sz="4000" dirty="0" err="1" smtClean="0">
                <a:latin typeface="Franklin Gothic Heavy" panose="020B0903020102020204" pitchFamily="34" charset="0"/>
              </a:rPr>
              <a:t>Por</a:t>
            </a:r>
            <a:r>
              <a:rPr lang="en-US" sz="4000" dirty="0" smtClean="0">
                <a:latin typeface="Franklin Gothic Heavy" panose="020B0903020102020204" pitchFamily="34" charset="0"/>
              </a:rPr>
              <a:t> </a:t>
            </a:r>
            <a:r>
              <a:rPr lang="en-US" sz="4000" dirty="0" err="1" smtClean="0">
                <a:latin typeface="Franklin Gothic Heavy" panose="020B0903020102020204" pitchFamily="34" charset="0"/>
              </a:rPr>
              <a:t>qué</a:t>
            </a:r>
            <a:r>
              <a:rPr lang="en-US" sz="4000" dirty="0" smtClean="0">
                <a:latin typeface="Franklin Gothic Heavy" panose="020B0903020102020204" pitchFamily="34" charset="0"/>
              </a:rPr>
              <a:t> </a:t>
            </a:r>
            <a:r>
              <a:rPr lang="en-US" sz="4000" dirty="0" err="1" smtClean="0">
                <a:latin typeface="Franklin Gothic Heavy" panose="020B0903020102020204" pitchFamily="34" charset="0"/>
              </a:rPr>
              <a:t>es</a:t>
            </a:r>
            <a:r>
              <a:rPr lang="en-US" sz="4000" dirty="0" smtClean="0">
                <a:latin typeface="Franklin Gothic Heavy" panose="020B0903020102020204" pitchFamily="34" charset="0"/>
              </a:rPr>
              <a:t> </a:t>
            </a:r>
            <a:r>
              <a:rPr lang="en-US" sz="4000" dirty="0" err="1" smtClean="0">
                <a:latin typeface="Franklin Gothic Heavy" panose="020B0903020102020204" pitchFamily="34" charset="0"/>
              </a:rPr>
              <a:t>Importante</a:t>
            </a:r>
            <a:r>
              <a:rPr lang="en-US" sz="4000" dirty="0" smtClean="0">
                <a:latin typeface="Franklin Gothic Heavy" panose="020B0903020102020204" pitchFamily="34" charset="0"/>
              </a:rPr>
              <a:t> la </a:t>
            </a:r>
            <a:r>
              <a:rPr lang="en-US" sz="4000" dirty="0" err="1" smtClean="0">
                <a:latin typeface="Franklin Gothic Heavy" panose="020B0903020102020204" pitchFamily="34" charset="0"/>
              </a:rPr>
              <a:t>Asistencia</a:t>
            </a:r>
            <a:r>
              <a:rPr lang="en-US" sz="4000" dirty="0" smtClean="0">
                <a:latin typeface="Franklin Gothic Heavy" panose="020B0903020102020204" pitchFamily="34" charset="0"/>
              </a:rPr>
              <a:t>?</a:t>
            </a:r>
            <a:endParaRPr lang="en-US" sz="4000" dirty="0">
              <a:latin typeface="Franklin Gothic Heavy" panose="020B09030201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1676400"/>
            <a:ext cx="59436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err="1">
                <a:latin typeface="Franklin Gothic Medium" panose="020B0603020102020204" pitchFamily="34" charset="0"/>
              </a:rPr>
              <a:t>Asistir</a:t>
            </a:r>
            <a:r>
              <a:rPr lang="en-US" sz="3600" dirty="0">
                <a:latin typeface="Franklin Gothic Medium" panose="020B0603020102020204" pitchFamily="34" charset="0"/>
              </a:rPr>
              <a:t> a la </a:t>
            </a:r>
            <a:r>
              <a:rPr lang="en-US" sz="3600" dirty="0" err="1">
                <a:latin typeface="Franklin Gothic Medium" panose="020B0603020102020204" pitchFamily="34" charset="0"/>
              </a:rPr>
              <a:t>escuela</a:t>
            </a:r>
            <a:r>
              <a:rPr lang="en-US" sz="3600" dirty="0">
                <a:latin typeface="Franklin Gothic Medium" panose="020B0603020102020204" pitchFamily="34" charset="0"/>
              </a:rPr>
              <a:t> </a:t>
            </a:r>
            <a:r>
              <a:rPr lang="en-US" sz="3600" dirty="0" err="1">
                <a:latin typeface="Franklin Gothic Medium" panose="020B0603020102020204" pitchFamily="34" charset="0"/>
              </a:rPr>
              <a:t>es</a:t>
            </a:r>
            <a:r>
              <a:rPr lang="en-US" sz="3600" dirty="0">
                <a:latin typeface="Franklin Gothic Medium" panose="020B0603020102020204" pitchFamily="34" charset="0"/>
              </a:rPr>
              <a:t> fundamental para que </a:t>
            </a:r>
            <a:r>
              <a:rPr lang="en-US" sz="3600" dirty="0" err="1">
                <a:latin typeface="Franklin Gothic Medium" panose="020B0603020102020204" pitchFamily="34" charset="0"/>
              </a:rPr>
              <a:t>los</a:t>
            </a:r>
            <a:r>
              <a:rPr lang="en-US" sz="3600" dirty="0">
                <a:latin typeface="Franklin Gothic Medium" panose="020B0603020102020204" pitchFamily="34" charset="0"/>
              </a:rPr>
              <a:t> </a:t>
            </a:r>
            <a:r>
              <a:rPr lang="en-US" sz="3600" dirty="0" err="1">
                <a:latin typeface="Franklin Gothic Medium" panose="020B0603020102020204" pitchFamily="34" charset="0"/>
              </a:rPr>
              <a:t>niños</a:t>
            </a:r>
            <a:r>
              <a:rPr lang="en-US" sz="3600" dirty="0">
                <a:latin typeface="Franklin Gothic Medium" panose="020B0603020102020204" pitchFamily="34" charset="0"/>
              </a:rPr>
              <a:t> </a:t>
            </a:r>
            <a:r>
              <a:rPr lang="en-US" sz="3600" dirty="0" err="1">
                <a:latin typeface="Franklin Gothic Medium" panose="020B0603020102020204" pitchFamily="34" charset="0"/>
              </a:rPr>
              <a:t>aprendan</a:t>
            </a:r>
            <a:r>
              <a:rPr lang="en-US" sz="3600" dirty="0">
                <a:latin typeface="Franklin Gothic Medium" panose="020B0603020102020204" pitchFamily="34" charset="0"/>
              </a:rPr>
              <a:t> las </a:t>
            </a:r>
            <a:r>
              <a:rPr lang="en-US" sz="3600" dirty="0" err="1">
                <a:latin typeface="Franklin Gothic Medium" panose="020B0603020102020204" pitchFamily="34" charset="0"/>
              </a:rPr>
              <a:t>habilidades</a:t>
            </a:r>
            <a:r>
              <a:rPr lang="en-US" sz="3600" dirty="0">
                <a:latin typeface="Franklin Gothic Medium" panose="020B0603020102020204" pitchFamily="34" charset="0"/>
              </a:rPr>
              <a:t> </a:t>
            </a:r>
            <a:r>
              <a:rPr lang="en-US" sz="3600" dirty="0" err="1" smtClean="0">
                <a:latin typeface="Franklin Gothic Medium" panose="020B0603020102020204" pitchFamily="34" charset="0"/>
              </a:rPr>
              <a:t>académicas</a:t>
            </a:r>
            <a:r>
              <a:rPr lang="en-US" sz="3600" dirty="0" smtClean="0">
                <a:latin typeface="Franklin Gothic Medium" panose="020B0603020102020204" pitchFamily="34" charset="0"/>
              </a:rPr>
              <a:t> </a:t>
            </a:r>
            <a:r>
              <a:rPr lang="en-US" sz="3600" dirty="0">
                <a:latin typeface="Franklin Gothic Medium" panose="020B0603020102020204" pitchFamily="34" charset="0"/>
              </a:rPr>
              <a:t>y </a:t>
            </a:r>
            <a:r>
              <a:rPr lang="en-US" sz="3600" dirty="0" err="1">
                <a:latin typeface="Franklin Gothic Medium" panose="020B0603020102020204" pitchFamily="34" charset="0"/>
              </a:rPr>
              <a:t>sociales</a:t>
            </a:r>
            <a:r>
              <a:rPr lang="en-US" sz="3600" dirty="0">
                <a:latin typeface="Franklin Gothic Medium" panose="020B0603020102020204" pitchFamily="34" charset="0"/>
              </a:rPr>
              <a:t> que </a:t>
            </a:r>
            <a:r>
              <a:rPr lang="en-US" sz="3600" dirty="0" err="1">
                <a:latin typeface="Franklin Gothic Medium" panose="020B0603020102020204" pitchFamily="34" charset="0"/>
              </a:rPr>
              <a:t>necesitan</a:t>
            </a:r>
            <a:r>
              <a:rPr lang="en-US" sz="3600" dirty="0">
                <a:latin typeface="Franklin Gothic Medium" panose="020B0603020102020204" pitchFamily="34" charset="0"/>
              </a:rPr>
              <a:t> para </a:t>
            </a:r>
            <a:r>
              <a:rPr lang="en-US" sz="3600" dirty="0" err="1">
                <a:latin typeface="Franklin Gothic Medium" panose="020B0603020102020204" pitchFamily="34" charset="0"/>
              </a:rPr>
              <a:t>tener</a:t>
            </a:r>
            <a:r>
              <a:rPr lang="en-US" sz="3600" dirty="0">
                <a:latin typeface="Franklin Gothic Medium" panose="020B0603020102020204" pitchFamily="34" charset="0"/>
              </a:rPr>
              <a:t> </a:t>
            </a:r>
            <a:r>
              <a:rPr lang="en-US" sz="3600" dirty="0" err="1" smtClean="0">
                <a:latin typeface="Franklin Gothic Medium" panose="020B0603020102020204" pitchFamily="34" charset="0"/>
              </a:rPr>
              <a:t>éxito</a:t>
            </a:r>
            <a:r>
              <a:rPr lang="en-US" sz="3600" dirty="0" smtClean="0">
                <a:latin typeface="Franklin Gothic Medium" panose="020B0603020102020204" pitchFamily="34" charset="0"/>
              </a:rPr>
              <a:t>.</a:t>
            </a:r>
            <a:endParaRPr lang="en-US" sz="3600" dirty="0">
              <a:latin typeface="Franklin Gothic Medium" panose="020B06030201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125104"/>
            <a:ext cx="8458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Franklin Gothic Heavy" panose="020B0903020102020204" pitchFamily="34" charset="0"/>
              </a:rPr>
              <a:t>¿</a:t>
            </a:r>
            <a:r>
              <a:rPr lang="en-US" sz="4000" dirty="0" err="1" smtClean="0">
                <a:latin typeface="Franklin Gothic Heavy" panose="020B0903020102020204" pitchFamily="34" charset="0"/>
              </a:rPr>
              <a:t>Cuándo</a:t>
            </a:r>
            <a:r>
              <a:rPr lang="en-US" sz="4000" dirty="0" smtClean="0">
                <a:latin typeface="Franklin Gothic Heavy" panose="020B0903020102020204" pitchFamily="34" charset="0"/>
              </a:rPr>
              <a:t> </a:t>
            </a:r>
            <a:r>
              <a:rPr lang="en-US" sz="4000" dirty="0">
                <a:latin typeface="Franklin Gothic Heavy" panose="020B0903020102020204" pitchFamily="34" charset="0"/>
              </a:rPr>
              <a:t>se </a:t>
            </a:r>
            <a:r>
              <a:rPr lang="en-US" sz="4000" dirty="0" err="1">
                <a:latin typeface="Franklin Gothic Heavy" panose="020B0903020102020204" pitchFamily="34" charset="0"/>
              </a:rPr>
              <a:t>convierten</a:t>
            </a:r>
            <a:r>
              <a:rPr lang="en-US" sz="4000" dirty="0">
                <a:latin typeface="Franklin Gothic Heavy" panose="020B0903020102020204" pitchFamily="34" charset="0"/>
              </a:rPr>
              <a:t> las </a:t>
            </a:r>
            <a:r>
              <a:rPr lang="en-US" sz="4000" dirty="0" err="1" smtClean="0">
                <a:latin typeface="Franklin Gothic Heavy" panose="020B0903020102020204" pitchFamily="34" charset="0"/>
              </a:rPr>
              <a:t>Ausencias</a:t>
            </a:r>
            <a:r>
              <a:rPr lang="en-US" sz="4000" dirty="0" smtClean="0">
                <a:latin typeface="Franklin Gothic Heavy" panose="020B0903020102020204" pitchFamily="34" charset="0"/>
              </a:rPr>
              <a:t> </a:t>
            </a:r>
            <a:r>
              <a:rPr lang="en-US" sz="4000" dirty="0" err="1">
                <a:latin typeface="Franklin Gothic Heavy" panose="020B0903020102020204" pitchFamily="34" charset="0"/>
              </a:rPr>
              <a:t>en</a:t>
            </a:r>
            <a:r>
              <a:rPr lang="en-US" sz="4000" dirty="0">
                <a:latin typeface="Franklin Gothic Heavy" panose="020B0903020102020204" pitchFamily="34" charset="0"/>
              </a:rPr>
              <a:t> un </a:t>
            </a:r>
            <a:r>
              <a:rPr lang="en-US" sz="4000" dirty="0" err="1">
                <a:latin typeface="Franklin Gothic Heavy" panose="020B0903020102020204" pitchFamily="34" charset="0"/>
              </a:rPr>
              <a:t>Problema</a:t>
            </a:r>
            <a:r>
              <a:rPr lang="en-US" sz="4000" dirty="0" smtClean="0">
                <a:latin typeface="Franklin Gothic Heavy" panose="020B0903020102020204" pitchFamily="34" charset="0"/>
              </a:rPr>
              <a:t>?</a:t>
            </a:r>
            <a:endParaRPr lang="en-US" sz="4000" dirty="0">
              <a:latin typeface="Franklin Gothic Heavy" panose="020B09030201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33362" y="1447800"/>
            <a:ext cx="464343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Franklin Gothic Medium" panose="020B0603020102020204" pitchFamily="34" charset="0"/>
              </a:rPr>
              <a:t>Se define la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ausencia</a:t>
            </a:r>
            <a:r>
              <a:rPr lang="en-US" sz="2400" dirty="0" smtClean="0">
                <a:latin typeface="Franklin Gothic Medium" panose="020B0603020102020204" pitchFamily="34" charset="0"/>
              </a:rPr>
              <a:t>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crónica</a:t>
            </a:r>
            <a:r>
              <a:rPr lang="en-US" sz="2400" dirty="0" smtClean="0">
                <a:latin typeface="Franklin Gothic Medium" panose="020B0603020102020204" pitchFamily="34" charset="0"/>
              </a:rPr>
              <a:t> </a:t>
            </a:r>
            <a:r>
              <a:rPr lang="en-US" sz="2400" dirty="0" err="1">
                <a:latin typeface="Franklin Gothic Medium" panose="020B0603020102020204" pitchFamily="34" charset="0"/>
              </a:rPr>
              <a:t>como</a:t>
            </a:r>
            <a:r>
              <a:rPr lang="en-US" sz="2400" dirty="0">
                <a:latin typeface="Franklin Gothic Medium" panose="020B0603020102020204" pitchFamily="34" charset="0"/>
              </a:rPr>
              <a:t> 18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ausencias</a:t>
            </a:r>
            <a:r>
              <a:rPr lang="en-US" sz="2400" dirty="0" smtClean="0">
                <a:latin typeface="Franklin Gothic Medium" panose="020B0603020102020204" pitchFamily="34" charset="0"/>
              </a:rPr>
              <a:t> </a:t>
            </a:r>
            <a:r>
              <a:rPr lang="en-US" sz="2400" dirty="0">
                <a:latin typeface="Franklin Gothic Medium" panose="020B0603020102020204" pitchFamily="34" charset="0"/>
              </a:rPr>
              <a:t>a </a:t>
            </a:r>
            <a:r>
              <a:rPr lang="en-US" sz="2400" dirty="0" err="1">
                <a:latin typeface="Franklin Gothic Medium" panose="020B0603020102020204" pitchFamily="34" charset="0"/>
              </a:rPr>
              <a:t>clase</a:t>
            </a:r>
            <a:r>
              <a:rPr lang="en-US" sz="2400" dirty="0">
                <a:latin typeface="Franklin Gothic Medium" panose="020B0603020102020204" pitchFamily="34" charset="0"/>
              </a:rPr>
              <a:t> </a:t>
            </a:r>
            <a:r>
              <a:rPr lang="en-US" sz="2400" dirty="0" err="1">
                <a:latin typeface="Franklin Gothic Medium" panose="020B0603020102020204" pitchFamily="34" charset="0"/>
              </a:rPr>
              <a:t>por</a:t>
            </a:r>
            <a:r>
              <a:rPr lang="en-US" sz="2400" dirty="0">
                <a:latin typeface="Franklin Gothic Medium" panose="020B0603020102020204" pitchFamily="34" charset="0"/>
              </a:rPr>
              <a:t> </a:t>
            </a:r>
            <a:r>
              <a:rPr lang="en-US" sz="2400" dirty="0" err="1">
                <a:latin typeface="Franklin Gothic Medium" panose="020B0603020102020204" pitchFamily="34" charset="0"/>
              </a:rPr>
              <a:t>año</a:t>
            </a:r>
            <a:r>
              <a:rPr lang="en-US" sz="2400" dirty="0">
                <a:latin typeface="Franklin Gothic Medium" panose="020B0603020102020204" pitchFamily="34" charset="0"/>
              </a:rPr>
              <a:t> o </a:t>
            </a:r>
            <a:r>
              <a:rPr lang="en-US" sz="2400" dirty="0" err="1">
                <a:latin typeface="Franklin Gothic Medium" panose="020B0603020102020204" pitchFamily="34" charset="0"/>
              </a:rPr>
              <a:t>como</a:t>
            </a:r>
            <a:r>
              <a:rPr lang="en-US" sz="2400" dirty="0">
                <a:latin typeface="Franklin Gothic Medium" panose="020B0603020102020204" pitchFamily="34" charset="0"/>
              </a:rPr>
              <a:t> solo 2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días</a:t>
            </a:r>
            <a:r>
              <a:rPr lang="en-US" sz="2400" dirty="0" smtClean="0">
                <a:latin typeface="Franklin Gothic Medium" panose="020B0603020102020204" pitchFamily="34" charset="0"/>
              </a:rPr>
              <a:t> </a:t>
            </a:r>
            <a:r>
              <a:rPr lang="en-US" sz="2400" dirty="0">
                <a:latin typeface="Franklin Gothic Medium" panose="020B0603020102020204" pitchFamily="34" charset="0"/>
              </a:rPr>
              <a:t>de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ausencia</a:t>
            </a:r>
            <a:r>
              <a:rPr lang="en-US" sz="2400" dirty="0" smtClean="0">
                <a:latin typeface="Franklin Gothic Medium" panose="020B0603020102020204" pitchFamily="34" charset="0"/>
              </a:rPr>
              <a:t>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por</a:t>
            </a:r>
            <a:r>
              <a:rPr lang="en-US" sz="2400" dirty="0" smtClean="0">
                <a:latin typeface="Franklin Gothic Medium" panose="020B0603020102020204" pitchFamily="34" charset="0"/>
              </a:rPr>
              <a:t> </a:t>
            </a:r>
            <a:r>
              <a:rPr lang="en-US" sz="2400" dirty="0" err="1">
                <a:latin typeface="Franklin Gothic Medium" panose="020B0603020102020204" pitchFamily="34" charset="0"/>
              </a:rPr>
              <a:t>mes</a:t>
            </a:r>
            <a:r>
              <a:rPr lang="en-US" sz="2400" dirty="0">
                <a:latin typeface="Franklin Gothic Medium" panose="020B0603020102020204" pitchFamily="34" charset="0"/>
              </a:rPr>
              <a:t>.</a:t>
            </a:r>
          </a:p>
          <a:p>
            <a:pPr algn="ctr"/>
            <a:endParaRPr lang="en-US" sz="2400" dirty="0">
              <a:latin typeface="Franklin Gothic Medium" panose="020B0603020102020204" pitchFamily="34" charset="0"/>
            </a:endParaRPr>
          </a:p>
          <a:p>
            <a:pPr algn="ctr"/>
            <a:r>
              <a:rPr lang="en-US" sz="2400" dirty="0" err="1">
                <a:latin typeface="Franklin Gothic Medium" panose="020B0603020102020204" pitchFamily="34" charset="0"/>
              </a:rPr>
              <a:t>Asistencia</a:t>
            </a:r>
            <a:r>
              <a:rPr lang="en-US" sz="2400" dirty="0">
                <a:latin typeface="Franklin Gothic Medium" panose="020B0603020102020204" pitchFamily="34" charset="0"/>
              </a:rPr>
              <a:t> </a:t>
            </a:r>
            <a:r>
              <a:rPr lang="en-US" sz="2400" dirty="0" err="1">
                <a:latin typeface="Franklin Gothic Medium" panose="020B0603020102020204" pitchFamily="34" charset="0"/>
              </a:rPr>
              <a:t>en</a:t>
            </a:r>
            <a:r>
              <a:rPr lang="en-US" sz="2400" dirty="0">
                <a:latin typeface="Franklin Gothic Medium" panose="020B0603020102020204" pitchFamily="34" charset="0"/>
              </a:rPr>
              <a:t> </a:t>
            </a:r>
            <a:r>
              <a:rPr lang="en-US" sz="2400" dirty="0" err="1">
                <a:latin typeface="Franklin Gothic Medium" panose="020B0603020102020204" pitchFamily="34" charset="0"/>
              </a:rPr>
              <a:t>riesgo</a:t>
            </a:r>
            <a:r>
              <a:rPr lang="en-US" sz="2400" dirty="0">
                <a:latin typeface="Franklin Gothic Medium" panose="020B0603020102020204" pitchFamily="34" charset="0"/>
              </a:rPr>
              <a:t> se define </a:t>
            </a:r>
            <a:r>
              <a:rPr lang="en-US" sz="2400" dirty="0" err="1">
                <a:latin typeface="Franklin Gothic Medium" panose="020B0603020102020204" pitchFamily="34" charset="0"/>
              </a:rPr>
              <a:t>teniendo</a:t>
            </a:r>
            <a:r>
              <a:rPr lang="en-US" sz="2400" dirty="0">
                <a:latin typeface="Franklin Gothic Medium" panose="020B0603020102020204" pitchFamily="34" charset="0"/>
              </a:rPr>
              <a:t> </a:t>
            </a:r>
            <a:r>
              <a:rPr lang="en-US" sz="2400" dirty="0" smtClean="0">
                <a:latin typeface="Franklin Gothic Medium" panose="020B0603020102020204" pitchFamily="34" charset="0"/>
              </a:rPr>
              <a:t>entre </a:t>
            </a:r>
            <a:r>
              <a:rPr lang="en-US" sz="2400" dirty="0">
                <a:latin typeface="Franklin Gothic Medium" panose="020B0603020102020204" pitchFamily="34" charset="0"/>
              </a:rPr>
              <a:t>10-17 </a:t>
            </a:r>
            <a:r>
              <a:rPr lang="en-US" sz="2400" dirty="0" err="1">
                <a:latin typeface="Franklin Gothic Medium" panose="020B0603020102020204" pitchFamily="34" charset="0"/>
              </a:rPr>
              <a:t>faltas</a:t>
            </a:r>
            <a:r>
              <a:rPr lang="en-US" sz="2400" dirty="0">
                <a:latin typeface="Franklin Gothic Medium" panose="020B0603020102020204" pitchFamily="34" charset="0"/>
              </a:rPr>
              <a:t> </a:t>
            </a:r>
            <a:r>
              <a:rPr lang="en-US" sz="2400" dirty="0" err="1">
                <a:latin typeface="Franklin Gothic Medium" panose="020B0603020102020204" pitchFamily="34" charset="0"/>
              </a:rPr>
              <a:t>por</a:t>
            </a:r>
            <a:r>
              <a:rPr lang="en-US" sz="2400" dirty="0">
                <a:latin typeface="Franklin Gothic Medium" panose="020B0603020102020204" pitchFamily="34" charset="0"/>
              </a:rPr>
              <a:t> </a:t>
            </a:r>
            <a:r>
              <a:rPr lang="en-US" sz="2400" dirty="0" err="1">
                <a:latin typeface="Franklin Gothic Medium" panose="020B0603020102020204" pitchFamily="34" charset="0"/>
              </a:rPr>
              <a:t>año</a:t>
            </a:r>
            <a:r>
              <a:rPr lang="en-US" sz="2400" dirty="0">
                <a:latin typeface="Franklin Gothic Medium" panose="020B0603020102020204" pitchFamily="34" charset="0"/>
              </a:rPr>
              <a:t>.</a:t>
            </a:r>
          </a:p>
          <a:p>
            <a:pPr algn="ctr"/>
            <a:endParaRPr lang="en-US" sz="2400" dirty="0">
              <a:latin typeface="Franklin Gothic Medium" panose="020B0603020102020204" pitchFamily="34" charset="0"/>
            </a:endParaRPr>
          </a:p>
          <a:p>
            <a:pPr algn="ctr"/>
            <a:r>
              <a:rPr lang="en-US" sz="2400" dirty="0">
                <a:latin typeface="Franklin Gothic Medium" panose="020B0603020102020204" pitchFamily="34" charset="0"/>
              </a:rPr>
              <a:t>Una </a:t>
            </a:r>
            <a:r>
              <a:rPr lang="en-US" sz="2400" dirty="0" err="1">
                <a:latin typeface="Franklin Gothic Medium" panose="020B0603020102020204" pitchFamily="34" charset="0"/>
              </a:rPr>
              <a:t>asistencia</a:t>
            </a:r>
            <a:r>
              <a:rPr lang="en-US" sz="2400" dirty="0">
                <a:latin typeface="Franklin Gothic Medium" panose="020B0603020102020204" pitchFamily="34" charset="0"/>
              </a:rPr>
              <a:t> </a:t>
            </a:r>
            <a:r>
              <a:rPr lang="en-US" sz="2400" dirty="0" err="1">
                <a:latin typeface="Franklin Gothic Medium" panose="020B0603020102020204" pitchFamily="34" charset="0"/>
              </a:rPr>
              <a:t>satisfactoria</a:t>
            </a:r>
            <a:r>
              <a:rPr lang="en-US" sz="2400" dirty="0">
                <a:latin typeface="Franklin Gothic Medium" panose="020B0603020102020204" pitchFamily="34" charset="0"/>
              </a:rPr>
              <a:t> </a:t>
            </a:r>
            <a:r>
              <a:rPr lang="en-US" sz="2400" dirty="0" err="1">
                <a:latin typeface="Franklin Gothic Medium" panose="020B0603020102020204" pitchFamily="34" charset="0"/>
              </a:rPr>
              <a:t>es</a:t>
            </a:r>
            <a:r>
              <a:rPr lang="en-US" sz="2400" dirty="0">
                <a:latin typeface="Franklin Gothic Medium" panose="020B0603020102020204" pitchFamily="34" charset="0"/>
              </a:rPr>
              <a:t> la que </a:t>
            </a:r>
            <a:r>
              <a:rPr lang="en-US" sz="2400" dirty="0" err="1">
                <a:latin typeface="Franklin Gothic Medium" panose="020B0603020102020204" pitchFamily="34" charset="0"/>
              </a:rPr>
              <a:t>registra</a:t>
            </a:r>
            <a:r>
              <a:rPr lang="en-US" sz="2400" dirty="0">
                <a:latin typeface="Franklin Gothic Medium" panose="020B0603020102020204" pitchFamily="34" charset="0"/>
              </a:rPr>
              <a:t> 9 o </a:t>
            </a:r>
            <a:r>
              <a:rPr lang="en-US" sz="2400" dirty="0" err="1">
                <a:latin typeface="Franklin Gothic Medium" panose="020B0603020102020204" pitchFamily="34" charset="0"/>
              </a:rPr>
              <a:t>menos</a:t>
            </a:r>
            <a:r>
              <a:rPr lang="en-US" sz="2400" dirty="0">
                <a:latin typeface="Franklin Gothic Medium" panose="020B0603020102020204" pitchFamily="34" charset="0"/>
              </a:rPr>
              <a:t>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días</a:t>
            </a:r>
            <a:r>
              <a:rPr lang="en-US" sz="2400" dirty="0" smtClean="0">
                <a:latin typeface="Franklin Gothic Medium" panose="020B0603020102020204" pitchFamily="34" charset="0"/>
              </a:rPr>
              <a:t> </a:t>
            </a:r>
            <a:r>
              <a:rPr lang="en-US" sz="2400" dirty="0">
                <a:latin typeface="Franklin Gothic Medium" panose="020B0603020102020204" pitchFamily="34" charset="0"/>
              </a:rPr>
              <a:t>de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ausencias</a:t>
            </a:r>
            <a:r>
              <a:rPr lang="en-US" sz="2400" dirty="0" smtClean="0">
                <a:latin typeface="Franklin Gothic Medium" panose="020B0603020102020204" pitchFamily="34" charset="0"/>
              </a:rPr>
              <a:t> </a:t>
            </a:r>
            <a:r>
              <a:rPr lang="en-US" sz="2400" dirty="0" err="1">
                <a:latin typeface="Franklin Gothic Medium" panose="020B0603020102020204" pitchFamily="34" charset="0"/>
              </a:rPr>
              <a:t>en</a:t>
            </a:r>
            <a:r>
              <a:rPr lang="en-US" sz="2400" dirty="0">
                <a:latin typeface="Franklin Gothic Medium" panose="020B0603020102020204" pitchFamily="34" charset="0"/>
              </a:rPr>
              <a:t> el </a:t>
            </a:r>
            <a:r>
              <a:rPr lang="en-US" sz="2400" dirty="0" err="1">
                <a:latin typeface="Franklin Gothic Medium" panose="020B0603020102020204" pitchFamily="34" charset="0"/>
              </a:rPr>
              <a:t>año</a:t>
            </a:r>
            <a:r>
              <a:rPr lang="en-US" sz="2400" dirty="0">
                <a:latin typeface="Franklin Gothic Medium" panose="020B0603020102020204" pitchFamily="34" charset="0"/>
              </a:rPr>
              <a:t> escolar.</a:t>
            </a:r>
          </a:p>
        </p:txBody>
      </p:sp>
    </p:spTree>
    <p:extLst>
      <p:ext uri="{BB962C8B-B14F-4D97-AF65-F5344CB8AC3E}">
        <p14:creationId xmlns:p14="http://schemas.microsoft.com/office/powerpoint/2010/main" val="3398700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152400"/>
            <a:ext cx="7467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Franklin Gothic Heavy" panose="020B0903020102020204" pitchFamily="34" charset="0"/>
              </a:rPr>
              <a:t>¿</a:t>
            </a:r>
            <a:r>
              <a:rPr lang="en-US" sz="4000" dirty="0" err="1" smtClean="0">
                <a:latin typeface="Franklin Gothic Heavy" panose="020B0903020102020204" pitchFamily="34" charset="0"/>
              </a:rPr>
              <a:t>Por</a:t>
            </a:r>
            <a:r>
              <a:rPr lang="en-US" sz="4000" dirty="0" smtClean="0">
                <a:latin typeface="Franklin Gothic Heavy" panose="020B0903020102020204" pitchFamily="34" charset="0"/>
              </a:rPr>
              <a:t> </a:t>
            </a:r>
            <a:r>
              <a:rPr lang="en-US" sz="4000" dirty="0" err="1" smtClean="0">
                <a:latin typeface="Franklin Gothic Heavy" panose="020B0903020102020204" pitchFamily="34" charset="0"/>
              </a:rPr>
              <a:t>qué</a:t>
            </a:r>
            <a:r>
              <a:rPr lang="en-US" sz="4000" dirty="0" smtClean="0">
                <a:latin typeface="Franklin Gothic Heavy" panose="020B0903020102020204" pitchFamily="34" charset="0"/>
              </a:rPr>
              <a:t> </a:t>
            </a:r>
            <a:r>
              <a:rPr lang="en-US" sz="4000" dirty="0" err="1">
                <a:latin typeface="Franklin Gothic Heavy" panose="020B0903020102020204" pitchFamily="34" charset="0"/>
              </a:rPr>
              <a:t>es</a:t>
            </a:r>
            <a:r>
              <a:rPr lang="en-US" sz="4000" dirty="0">
                <a:latin typeface="Franklin Gothic Heavy" panose="020B0903020102020204" pitchFamily="34" charset="0"/>
              </a:rPr>
              <a:t> </a:t>
            </a:r>
            <a:r>
              <a:rPr lang="en-US" sz="4000" dirty="0" err="1">
                <a:latin typeface="Franklin Gothic Heavy" panose="020B0903020102020204" pitchFamily="34" charset="0"/>
              </a:rPr>
              <a:t>Importante</a:t>
            </a:r>
            <a:r>
              <a:rPr lang="en-US" sz="4000" dirty="0">
                <a:latin typeface="Franklin Gothic Heavy" panose="020B0903020102020204" pitchFamily="34" charset="0"/>
              </a:rPr>
              <a:t> la </a:t>
            </a:r>
            <a:r>
              <a:rPr lang="en-US" sz="4000" dirty="0" err="1">
                <a:latin typeface="Franklin Gothic Heavy" panose="020B0903020102020204" pitchFamily="34" charset="0"/>
              </a:rPr>
              <a:t>Asistencia</a:t>
            </a:r>
            <a:r>
              <a:rPr lang="en-US" sz="4000" dirty="0">
                <a:latin typeface="Franklin Gothic Heavy" panose="020B0903020102020204" pitchFamily="34" charset="0"/>
              </a:rPr>
              <a:t>?</a:t>
            </a:r>
          </a:p>
          <a:p>
            <a:endParaRPr lang="en-US" sz="4000" dirty="0">
              <a:latin typeface="Franklin Gothic Heavy" panose="020B09030201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000" y="1676400"/>
            <a:ext cx="5410200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400" dirty="0">
              <a:latin typeface="Franklin Gothic Medium" panose="020B0603020102020204" pitchFamily="34" charset="0"/>
            </a:endParaRPr>
          </a:p>
          <a:p>
            <a:pPr algn="ctr"/>
            <a:r>
              <a:rPr lang="en-US" sz="2800" dirty="0" err="1">
                <a:latin typeface="Franklin Gothic Medium" panose="020B0603020102020204" pitchFamily="34" charset="0"/>
              </a:rPr>
              <a:t>Llegar</a:t>
            </a:r>
            <a:r>
              <a:rPr lang="en-US" sz="2800" dirty="0">
                <a:latin typeface="Franklin Gothic Medium" panose="020B0603020102020204" pitchFamily="34" charset="0"/>
              </a:rPr>
              <a:t> </a:t>
            </a:r>
            <a:r>
              <a:rPr lang="en-US" sz="2800" dirty="0" err="1">
                <a:latin typeface="Franklin Gothic Medium" panose="020B0603020102020204" pitchFamily="34" charset="0"/>
              </a:rPr>
              <a:t>tarde</a:t>
            </a:r>
            <a:r>
              <a:rPr lang="en-US" sz="2800" dirty="0">
                <a:latin typeface="Franklin Gothic Medium" panose="020B0603020102020204" pitchFamily="34" charset="0"/>
              </a:rPr>
              <a:t> </a:t>
            </a:r>
            <a:r>
              <a:rPr lang="en-US" sz="2800" dirty="0" err="1">
                <a:latin typeface="Franklin Gothic Medium" panose="020B0603020102020204" pitchFamily="34" charset="0"/>
              </a:rPr>
              <a:t>puede</a:t>
            </a:r>
            <a:r>
              <a:rPr lang="en-US" sz="2800" dirty="0">
                <a:latin typeface="Franklin Gothic Medium" panose="020B0603020102020204" pitchFamily="34" charset="0"/>
              </a:rPr>
              <a:t> </a:t>
            </a:r>
            <a:r>
              <a:rPr lang="en-US" sz="2800" dirty="0" err="1" smtClean="0">
                <a:latin typeface="Franklin Gothic Medium" panose="020B0603020102020204" pitchFamily="34" charset="0"/>
              </a:rPr>
              <a:t>conducir</a:t>
            </a:r>
            <a:r>
              <a:rPr lang="en-US" sz="2800" dirty="0" smtClean="0">
                <a:latin typeface="Franklin Gothic Medium" panose="020B0603020102020204" pitchFamily="34" charset="0"/>
              </a:rPr>
              <a:t> </a:t>
            </a:r>
            <a:r>
              <a:rPr lang="en-US" sz="2800" dirty="0">
                <a:latin typeface="Franklin Gothic Medium" panose="020B0603020102020204" pitchFamily="34" charset="0"/>
              </a:rPr>
              <a:t>a </a:t>
            </a:r>
            <a:r>
              <a:rPr lang="en-US" sz="2800" dirty="0" err="1">
                <a:latin typeface="Franklin Gothic Medium" panose="020B0603020102020204" pitchFamily="34" charset="0"/>
              </a:rPr>
              <a:t>una</a:t>
            </a:r>
            <a:r>
              <a:rPr lang="en-US" sz="2800" dirty="0">
                <a:latin typeface="Franklin Gothic Medium" panose="020B0603020102020204" pitchFamily="34" charset="0"/>
              </a:rPr>
              <a:t> </a:t>
            </a:r>
            <a:r>
              <a:rPr lang="en-US" sz="2800" dirty="0" err="1" smtClean="0">
                <a:latin typeface="Franklin Gothic Medium" panose="020B0603020102020204" pitchFamily="34" charset="0"/>
              </a:rPr>
              <a:t>asistencia</a:t>
            </a:r>
            <a:r>
              <a:rPr lang="en-US" sz="2800" dirty="0" smtClean="0">
                <a:latin typeface="Franklin Gothic Medium" panose="020B0603020102020204" pitchFamily="34" charset="0"/>
              </a:rPr>
              <a:t> </a:t>
            </a:r>
            <a:r>
              <a:rPr lang="en-US" sz="2800" dirty="0">
                <a:latin typeface="Franklin Gothic Medium" panose="020B0603020102020204" pitchFamily="34" charset="0"/>
              </a:rPr>
              <a:t>irregular y con </a:t>
            </a:r>
            <a:r>
              <a:rPr lang="en-US" sz="2800" dirty="0" err="1">
                <a:latin typeface="Franklin Gothic Medium" panose="020B0603020102020204" pitchFamily="34" charset="0"/>
              </a:rPr>
              <a:t>escasez</a:t>
            </a:r>
            <a:r>
              <a:rPr lang="en-US" sz="2800" dirty="0">
                <a:latin typeface="Franklin Gothic Medium" panose="020B0603020102020204" pitchFamily="34" charset="0"/>
              </a:rPr>
              <a:t> de </a:t>
            </a:r>
            <a:r>
              <a:rPr lang="en-US" sz="2800" dirty="0" err="1">
                <a:latin typeface="Franklin Gothic Medium" panose="020B0603020102020204" pitchFamily="34" charset="0"/>
              </a:rPr>
              <a:t>asistencia</a:t>
            </a:r>
            <a:r>
              <a:rPr lang="en-US" sz="2800" dirty="0">
                <a:latin typeface="Franklin Gothic Medium" panose="020B0603020102020204" pitchFamily="34" charset="0"/>
              </a:rPr>
              <a:t>.</a:t>
            </a:r>
          </a:p>
          <a:p>
            <a:pPr algn="ctr"/>
            <a:endParaRPr lang="en-US" sz="2800" dirty="0">
              <a:latin typeface="Franklin Gothic Medium" panose="020B0603020102020204" pitchFamily="34" charset="0"/>
            </a:endParaRPr>
          </a:p>
          <a:p>
            <a:pPr algn="ctr"/>
            <a:r>
              <a:rPr lang="en-US" sz="2800" dirty="0">
                <a:latin typeface="Franklin Gothic Medium" panose="020B0603020102020204" pitchFamily="34" charset="0"/>
              </a:rPr>
              <a:t>Las </a:t>
            </a:r>
            <a:r>
              <a:rPr lang="en-US" sz="2800" dirty="0" err="1" smtClean="0">
                <a:latin typeface="Franklin Gothic Medium" panose="020B0603020102020204" pitchFamily="34" charset="0"/>
              </a:rPr>
              <a:t>ausencias</a:t>
            </a:r>
            <a:r>
              <a:rPr lang="en-US" sz="2800" dirty="0" smtClean="0">
                <a:latin typeface="Franklin Gothic Medium" panose="020B0603020102020204" pitchFamily="34" charset="0"/>
              </a:rPr>
              <a:t> </a:t>
            </a:r>
            <a:r>
              <a:rPr lang="en-US" sz="2800" dirty="0" err="1">
                <a:latin typeface="Franklin Gothic Medium" panose="020B0603020102020204" pitchFamily="34" charset="0"/>
              </a:rPr>
              <a:t>pueden</a:t>
            </a:r>
            <a:r>
              <a:rPr lang="en-US" sz="2800" dirty="0">
                <a:latin typeface="Franklin Gothic Medium" panose="020B0603020102020204" pitchFamily="34" charset="0"/>
              </a:rPr>
              <a:t> </a:t>
            </a:r>
            <a:r>
              <a:rPr lang="en-US" sz="2800" dirty="0" err="1">
                <a:latin typeface="Franklin Gothic Medium" panose="020B0603020102020204" pitchFamily="34" charset="0"/>
              </a:rPr>
              <a:t>afectar</a:t>
            </a:r>
            <a:r>
              <a:rPr lang="en-US" sz="2800" dirty="0">
                <a:latin typeface="Franklin Gothic Medium" panose="020B0603020102020204" pitchFamily="34" charset="0"/>
              </a:rPr>
              <a:t> a </a:t>
            </a:r>
            <a:r>
              <a:rPr lang="en-US" sz="2800" dirty="0" err="1">
                <a:latin typeface="Franklin Gothic Medium" panose="020B0603020102020204" pitchFamily="34" charset="0"/>
              </a:rPr>
              <a:t>toda</a:t>
            </a:r>
            <a:r>
              <a:rPr lang="en-US" sz="2800" dirty="0">
                <a:latin typeface="Franklin Gothic Medium" panose="020B0603020102020204" pitchFamily="34" charset="0"/>
              </a:rPr>
              <a:t> la </a:t>
            </a:r>
            <a:r>
              <a:rPr lang="en-US" sz="2800" dirty="0" err="1">
                <a:latin typeface="Franklin Gothic Medium" panose="020B0603020102020204" pitchFamily="34" charset="0"/>
              </a:rPr>
              <a:t>clase</a:t>
            </a:r>
            <a:r>
              <a:rPr lang="en-US" sz="2800" dirty="0">
                <a:latin typeface="Franklin Gothic Medium" panose="020B0603020102020204" pitchFamily="34" charset="0"/>
              </a:rPr>
              <a:t> </a:t>
            </a:r>
            <a:r>
              <a:rPr lang="en-US" sz="2800" dirty="0" err="1">
                <a:latin typeface="Franklin Gothic Medium" panose="020B0603020102020204" pitchFamily="34" charset="0"/>
              </a:rPr>
              <a:t>si</a:t>
            </a:r>
            <a:r>
              <a:rPr lang="en-US" sz="2800" dirty="0">
                <a:latin typeface="Franklin Gothic Medium" panose="020B0603020102020204" pitchFamily="34" charset="0"/>
              </a:rPr>
              <a:t> </a:t>
            </a:r>
            <a:r>
              <a:rPr lang="en-US" sz="2800" dirty="0" smtClean="0">
                <a:latin typeface="Franklin Gothic Medium" panose="020B0603020102020204" pitchFamily="34" charset="0"/>
              </a:rPr>
              <a:t>la </a:t>
            </a:r>
            <a:r>
              <a:rPr lang="en-US" sz="2800" dirty="0" err="1" smtClean="0">
                <a:latin typeface="Franklin Gothic Medium" panose="020B0603020102020204" pitchFamily="34" charset="0"/>
              </a:rPr>
              <a:t>maestra</a:t>
            </a:r>
            <a:r>
              <a:rPr lang="en-US" sz="2800" dirty="0" smtClean="0">
                <a:latin typeface="Franklin Gothic Medium" panose="020B0603020102020204" pitchFamily="34" charset="0"/>
              </a:rPr>
              <a:t> </a:t>
            </a:r>
            <a:r>
              <a:rPr lang="en-US" sz="2800" dirty="0" err="1">
                <a:latin typeface="Franklin Gothic Medium" panose="020B0603020102020204" pitchFamily="34" charset="0"/>
              </a:rPr>
              <a:t>tiene</a:t>
            </a:r>
            <a:r>
              <a:rPr lang="en-US" sz="2800" dirty="0">
                <a:latin typeface="Franklin Gothic Medium" panose="020B0603020102020204" pitchFamily="34" charset="0"/>
              </a:rPr>
              <a:t> que </a:t>
            </a:r>
            <a:r>
              <a:rPr lang="en-US" sz="2800" dirty="0" err="1">
                <a:latin typeface="Franklin Gothic Medium" panose="020B0603020102020204" pitchFamily="34" charset="0"/>
              </a:rPr>
              <a:t>ir</a:t>
            </a:r>
            <a:r>
              <a:rPr lang="en-US" sz="2800" dirty="0">
                <a:latin typeface="Franklin Gothic Medium" panose="020B0603020102020204" pitchFamily="34" charset="0"/>
              </a:rPr>
              <a:t> </a:t>
            </a:r>
            <a:r>
              <a:rPr lang="en-US" sz="2800" dirty="0" err="1" smtClean="0">
                <a:latin typeface="Franklin Gothic Medium" panose="020B0603020102020204" pitchFamily="34" charset="0"/>
              </a:rPr>
              <a:t>más</a:t>
            </a:r>
            <a:r>
              <a:rPr lang="en-US" sz="2800" dirty="0" smtClean="0">
                <a:latin typeface="Franklin Gothic Medium" panose="020B0603020102020204" pitchFamily="34" charset="0"/>
              </a:rPr>
              <a:t> </a:t>
            </a:r>
            <a:r>
              <a:rPr lang="en-US" sz="2800" dirty="0">
                <a:latin typeface="Franklin Gothic Medium" panose="020B0603020102020204" pitchFamily="34" charset="0"/>
              </a:rPr>
              <a:t>lento para </a:t>
            </a:r>
            <a:r>
              <a:rPr lang="en-US" sz="2800" dirty="0" err="1">
                <a:latin typeface="Franklin Gothic Medium" panose="020B0603020102020204" pitchFamily="34" charset="0"/>
              </a:rPr>
              <a:t>ayudar</a:t>
            </a:r>
            <a:r>
              <a:rPr lang="en-US" sz="2800" dirty="0">
                <a:latin typeface="Franklin Gothic Medium" panose="020B0603020102020204" pitchFamily="34" charset="0"/>
              </a:rPr>
              <a:t> a </a:t>
            </a:r>
            <a:r>
              <a:rPr lang="en-US" sz="2800" dirty="0" err="1">
                <a:latin typeface="Franklin Gothic Medium" panose="020B0603020102020204" pitchFamily="34" charset="0"/>
              </a:rPr>
              <a:t>los</a:t>
            </a:r>
            <a:r>
              <a:rPr lang="en-US" sz="2800" dirty="0">
                <a:latin typeface="Franklin Gothic Medium" panose="020B0603020102020204" pitchFamily="34" charset="0"/>
              </a:rPr>
              <a:t> </a:t>
            </a:r>
            <a:r>
              <a:rPr lang="en-US" sz="2800" dirty="0" err="1">
                <a:latin typeface="Franklin Gothic Medium" panose="020B0603020102020204" pitchFamily="34" charset="0"/>
              </a:rPr>
              <a:t>niños</a:t>
            </a:r>
            <a:r>
              <a:rPr lang="en-US" sz="2800" dirty="0">
                <a:latin typeface="Franklin Gothic Medium" panose="020B0603020102020204" pitchFamily="34" charset="0"/>
              </a:rPr>
              <a:t> que </a:t>
            </a:r>
            <a:r>
              <a:rPr lang="en-US" sz="2800" dirty="0" err="1">
                <a:latin typeface="Franklin Gothic Medium" panose="020B0603020102020204" pitchFamily="34" charset="0"/>
              </a:rPr>
              <a:t>faltaron</a:t>
            </a:r>
            <a:r>
              <a:rPr lang="en-US" sz="2800" dirty="0">
                <a:latin typeface="Franklin Gothic Medium" panose="020B06030201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16834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-26158"/>
            <a:ext cx="7467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Franklin Gothic Heavy" panose="020B0903020102020204" pitchFamily="34" charset="0"/>
              </a:rPr>
              <a:t>¿</a:t>
            </a:r>
            <a:r>
              <a:rPr lang="en-US" sz="3600" dirty="0" err="1" smtClean="0">
                <a:latin typeface="Franklin Gothic Heavy" panose="020B0903020102020204" pitchFamily="34" charset="0"/>
              </a:rPr>
              <a:t>Por</a:t>
            </a:r>
            <a:r>
              <a:rPr lang="en-US" sz="3600" dirty="0" smtClean="0">
                <a:latin typeface="Franklin Gothic Heavy" panose="020B0903020102020204" pitchFamily="34" charset="0"/>
              </a:rPr>
              <a:t> </a:t>
            </a:r>
            <a:r>
              <a:rPr lang="en-US" sz="3600" dirty="0" err="1" smtClean="0">
                <a:latin typeface="Franklin Gothic Heavy" panose="020B0903020102020204" pitchFamily="34" charset="0"/>
              </a:rPr>
              <a:t>qué</a:t>
            </a:r>
            <a:r>
              <a:rPr lang="en-US" sz="3600" dirty="0" smtClean="0">
                <a:latin typeface="Franklin Gothic Heavy" panose="020B0903020102020204" pitchFamily="34" charset="0"/>
              </a:rPr>
              <a:t> </a:t>
            </a:r>
            <a:r>
              <a:rPr lang="en-US" sz="3600" dirty="0" err="1">
                <a:latin typeface="Franklin Gothic Heavy" panose="020B0903020102020204" pitchFamily="34" charset="0"/>
              </a:rPr>
              <a:t>es</a:t>
            </a:r>
            <a:r>
              <a:rPr lang="en-US" sz="3600" dirty="0">
                <a:latin typeface="Franklin Gothic Heavy" panose="020B0903020102020204" pitchFamily="34" charset="0"/>
              </a:rPr>
              <a:t> </a:t>
            </a:r>
            <a:r>
              <a:rPr lang="en-US" sz="3600" dirty="0" err="1">
                <a:latin typeface="Franklin Gothic Heavy" panose="020B0903020102020204" pitchFamily="34" charset="0"/>
              </a:rPr>
              <a:t>Importante</a:t>
            </a:r>
            <a:r>
              <a:rPr lang="en-US" sz="3600" dirty="0">
                <a:latin typeface="Franklin Gothic Heavy" panose="020B0903020102020204" pitchFamily="34" charset="0"/>
              </a:rPr>
              <a:t> la </a:t>
            </a:r>
            <a:r>
              <a:rPr lang="en-US" sz="3600" dirty="0" err="1">
                <a:latin typeface="Franklin Gothic Heavy" panose="020B0903020102020204" pitchFamily="34" charset="0"/>
              </a:rPr>
              <a:t>Asistencia</a:t>
            </a:r>
            <a:r>
              <a:rPr lang="en-US" sz="3600" dirty="0">
                <a:latin typeface="Franklin Gothic Heavy" panose="020B0903020102020204" pitchFamily="34" charset="0"/>
              </a:rPr>
              <a:t>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28600" y="1219200"/>
            <a:ext cx="5638800" cy="52783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ctr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Franklin Gothic Medium" panose="020B0603020102020204" pitchFamily="34" charset="0"/>
              </a:rPr>
              <a:t>Los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estudiantes</a:t>
            </a:r>
            <a:r>
              <a:rPr lang="en-US" sz="2400" dirty="0" smtClean="0">
                <a:latin typeface="Franklin Gothic Medium" panose="020B0603020102020204" pitchFamily="34" charset="0"/>
              </a:rPr>
              <a:t> que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pierden</a:t>
            </a:r>
            <a:r>
              <a:rPr lang="en-US" sz="2400" dirty="0" smtClean="0">
                <a:latin typeface="Franklin Gothic Medium" panose="020B0603020102020204" pitchFamily="34" charset="0"/>
              </a:rPr>
              <a:t> tan solo 2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días</a:t>
            </a:r>
            <a:r>
              <a:rPr lang="en-US" sz="2400" dirty="0" smtClean="0">
                <a:latin typeface="Franklin Gothic Medium" panose="020B0603020102020204" pitchFamily="34" charset="0"/>
              </a:rPr>
              <a:t> al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mes</a:t>
            </a:r>
            <a:r>
              <a:rPr lang="en-US" sz="2400" dirty="0" smtClean="0">
                <a:latin typeface="Franklin Gothic Medium" panose="020B0603020102020204" pitchFamily="34" charset="0"/>
              </a:rPr>
              <a:t>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están</a:t>
            </a:r>
            <a:r>
              <a:rPr lang="en-US" sz="2400" dirty="0" smtClean="0">
                <a:latin typeface="Franklin Gothic Medium" panose="020B0603020102020204" pitchFamily="34" charset="0"/>
              </a:rPr>
              <a:t>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en</a:t>
            </a:r>
            <a:r>
              <a:rPr lang="en-US" sz="2400" dirty="0" smtClean="0">
                <a:latin typeface="Franklin Gothic Medium" panose="020B0603020102020204" pitchFamily="34" charset="0"/>
              </a:rPr>
              <a:t>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riesgo</a:t>
            </a:r>
            <a:r>
              <a:rPr lang="en-US" sz="2400" dirty="0" smtClean="0">
                <a:latin typeface="Franklin Gothic Medium" panose="020B0603020102020204" pitchFamily="34" charset="0"/>
              </a:rPr>
              <a:t> de no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graduarse</a:t>
            </a:r>
            <a:r>
              <a:rPr lang="en-US" sz="2400" dirty="0" smtClean="0">
                <a:latin typeface="Franklin Gothic Medium" panose="020B0603020102020204" pitchFamily="34" charset="0"/>
              </a:rPr>
              <a:t> de la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escuela</a:t>
            </a:r>
            <a:r>
              <a:rPr lang="en-US" sz="2400" dirty="0" smtClean="0">
                <a:latin typeface="Franklin Gothic Medium" panose="020B0603020102020204" pitchFamily="34" charset="0"/>
              </a:rPr>
              <a:t>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secundaria</a:t>
            </a:r>
            <a:r>
              <a:rPr lang="en-US" sz="2400" dirty="0" smtClean="0">
                <a:latin typeface="Franklin Gothic Medium" panose="020B0603020102020204" pitchFamily="34" charset="0"/>
              </a:rPr>
              <a:t>.</a:t>
            </a:r>
          </a:p>
          <a:p>
            <a:pPr marL="457200" indent="-457200" algn="ctr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200" dirty="0" smtClean="0">
              <a:latin typeface="Franklin Gothic Medium" panose="020B0603020102020204" pitchFamily="34" charset="0"/>
            </a:endParaRPr>
          </a:p>
          <a:p>
            <a:pPr marL="457200" indent="-457200" algn="ctr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Franklin Gothic Medium" panose="020B0603020102020204" pitchFamily="34" charset="0"/>
              </a:rPr>
              <a:t>Los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estudiantes</a:t>
            </a:r>
            <a:r>
              <a:rPr lang="en-US" sz="2400" dirty="0" smtClean="0">
                <a:latin typeface="Franklin Gothic Medium" panose="020B0603020102020204" pitchFamily="34" charset="0"/>
              </a:rPr>
              <a:t> que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tienen</a:t>
            </a:r>
            <a:r>
              <a:rPr lang="en-US" sz="2400" dirty="0" smtClean="0">
                <a:latin typeface="Franklin Gothic Medium" panose="020B0603020102020204" pitchFamily="34" charset="0"/>
              </a:rPr>
              <a:t>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buenas</a:t>
            </a:r>
            <a:r>
              <a:rPr lang="en-US" sz="2400" dirty="0" smtClean="0">
                <a:latin typeface="Franklin Gothic Medium" panose="020B0603020102020204" pitchFamily="34" charset="0"/>
              </a:rPr>
              <a:t>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notas</a:t>
            </a:r>
            <a:r>
              <a:rPr lang="en-US" sz="2400" dirty="0" smtClean="0">
                <a:latin typeface="Franklin Gothic Medium" panose="020B0603020102020204" pitchFamily="34" charset="0"/>
              </a:rPr>
              <a:t>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en</a:t>
            </a:r>
            <a:r>
              <a:rPr lang="en-US" sz="2400" dirty="0" smtClean="0">
                <a:latin typeface="Franklin Gothic Medium" panose="020B0603020102020204" pitchFamily="34" charset="0"/>
              </a:rPr>
              <a:t> la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escuela</a:t>
            </a:r>
            <a:r>
              <a:rPr lang="en-US" sz="2400" dirty="0" smtClean="0">
                <a:latin typeface="Franklin Gothic Medium" panose="020B0603020102020204" pitchFamily="34" charset="0"/>
              </a:rPr>
              <a:t> elemental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pueden</a:t>
            </a:r>
            <a:r>
              <a:rPr lang="en-US" sz="2400" dirty="0" smtClean="0">
                <a:latin typeface="Franklin Gothic Medium" panose="020B0603020102020204" pitchFamily="34" charset="0"/>
              </a:rPr>
              <a:t>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decaer</a:t>
            </a:r>
            <a:r>
              <a:rPr lang="en-US" sz="2400" dirty="0" smtClean="0">
                <a:latin typeface="Franklin Gothic Medium" panose="020B0603020102020204" pitchFamily="34" charset="0"/>
              </a:rPr>
              <a:t>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rápidamente</a:t>
            </a:r>
            <a:r>
              <a:rPr lang="en-US" sz="2400" dirty="0" smtClean="0">
                <a:latin typeface="Franklin Gothic Medium" panose="020B0603020102020204" pitchFamily="34" charset="0"/>
              </a:rPr>
              <a:t>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si</a:t>
            </a:r>
            <a:r>
              <a:rPr lang="en-US" sz="2400" dirty="0" smtClean="0">
                <a:latin typeface="Franklin Gothic Medium" panose="020B0603020102020204" pitchFamily="34" charset="0"/>
              </a:rPr>
              <a:t>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pierden</a:t>
            </a:r>
            <a:r>
              <a:rPr lang="en-US" sz="2400" dirty="0" smtClean="0">
                <a:latin typeface="Franklin Gothic Medium" panose="020B0603020102020204" pitchFamily="34" charset="0"/>
              </a:rPr>
              <a:t>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clases</a:t>
            </a:r>
            <a:r>
              <a:rPr lang="en-US" sz="2400" dirty="0" smtClean="0">
                <a:latin typeface="Franklin Gothic Medium" panose="020B0603020102020204" pitchFamily="34" charset="0"/>
              </a:rPr>
              <a:t>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en</a:t>
            </a:r>
            <a:r>
              <a:rPr lang="en-US" sz="2400" dirty="0" smtClean="0">
                <a:latin typeface="Franklin Gothic Medium" panose="020B0603020102020204" pitchFamily="34" charset="0"/>
              </a:rPr>
              <a:t> la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escuela</a:t>
            </a:r>
            <a:r>
              <a:rPr lang="en-US" sz="2400" dirty="0" smtClean="0">
                <a:latin typeface="Franklin Gothic Medium" panose="020B0603020102020204" pitchFamily="34" charset="0"/>
              </a:rPr>
              <a:t> intermedia o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en</a:t>
            </a:r>
            <a:r>
              <a:rPr lang="en-US" sz="2400" dirty="0" smtClean="0">
                <a:latin typeface="Franklin Gothic Medium" panose="020B0603020102020204" pitchFamily="34" charset="0"/>
              </a:rPr>
              <a:t> la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secundaria</a:t>
            </a:r>
            <a:r>
              <a:rPr lang="en-US" sz="2400" dirty="0" smtClean="0">
                <a:latin typeface="Franklin Gothic Medium" panose="020B0603020102020204" pitchFamily="34" charset="0"/>
              </a:rPr>
              <a:t>.</a:t>
            </a:r>
          </a:p>
          <a:p>
            <a:pPr marL="457200" indent="-457200" algn="ctr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200" dirty="0" smtClean="0">
              <a:latin typeface="Franklin Gothic Medium" panose="020B0603020102020204" pitchFamily="34" charset="0"/>
            </a:endParaRPr>
          </a:p>
          <a:p>
            <a:pPr marL="457200" indent="-457200" algn="ctr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Franklin Gothic Medium" panose="020B0603020102020204" pitchFamily="34" charset="0"/>
              </a:rPr>
              <a:t>Los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estudiantes</a:t>
            </a:r>
            <a:r>
              <a:rPr lang="en-US" sz="2400" dirty="0" smtClean="0">
                <a:latin typeface="Franklin Gothic Medium" panose="020B0603020102020204" pitchFamily="34" charset="0"/>
              </a:rPr>
              <a:t> no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pueden</a:t>
            </a:r>
            <a:r>
              <a:rPr lang="en-US" sz="2400" dirty="0" smtClean="0">
                <a:latin typeface="Franklin Gothic Medium" panose="020B0603020102020204" pitchFamily="34" charset="0"/>
              </a:rPr>
              <a:t>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compensar</a:t>
            </a:r>
            <a:r>
              <a:rPr lang="en-US" sz="2400" dirty="0" smtClean="0">
                <a:latin typeface="Franklin Gothic Medium" panose="020B0603020102020204" pitchFamily="34" charset="0"/>
              </a:rPr>
              <a:t> las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ausencias</a:t>
            </a:r>
            <a:r>
              <a:rPr lang="en-US" sz="2400" dirty="0" smtClean="0">
                <a:latin typeface="Franklin Gothic Medium" panose="020B0603020102020204" pitchFamily="34" charset="0"/>
              </a:rPr>
              <a:t>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excesivas</a:t>
            </a:r>
            <a:r>
              <a:rPr lang="en-US" sz="2400" dirty="0" smtClean="0">
                <a:latin typeface="Franklin Gothic Medium" panose="020B0603020102020204" pitchFamily="34" charset="0"/>
              </a:rPr>
              <a:t> con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tareas</a:t>
            </a:r>
            <a:r>
              <a:rPr lang="en-US" sz="2400" dirty="0" smtClean="0">
                <a:latin typeface="Franklin Gothic Medium" panose="020B0603020102020204" pitchFamily="34" charset="0"/>
              </a:rPr>
              <a:t> para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hacer</a:t>
            </a:r>
            <a:r>
              <a:rPr lang="en-US" sz="2400" dirty="0" smtClean="0">
                <a:latin typeface="Franklin Gothic Medium" panose="020B0603020102020204" pitchFamily="34" charset="0"/>
              </a:rPr>
              <a:t>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en</a:t>
            </a:r>
            <a:r>
              <a:rPr lang="en-US" sz="2400" dirty="0" smtClean="0">
                <a:latin typeface="Franklin Gothic Medium" panose="020B0603020102020204" pitchFamily="34" charset="0"/>
              </a:rPr>
              <a:t> la casa.</a:t>
            </a:r>
          </a:p>
          <a:p>
            <a:pPr marL="3086100" lvl="6" indent="-342900" algn="ctr"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02440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152400"/>
            <a:ext cx="7467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Franklin Gothic Heavy" panose="020B0903020102020204" pitchFamily="34" charset="0"/>
              </a:rPr>
              <a:t>¿</a:t>
            </a:r>
            <a:r>
              <a:rPr lang="en-US" sz="4000" dirty="0" err="1" smtClean="0">
                <a:latin typeface="Franklin Gothic Heavy" panose="020B0903020102020204" pitchFamily="34" charset="0"/>
              </a:rPr>
              <a:t>Por</a:t>
            </a:r>
            <a:r>
              <a:rPr lang="en-US" sz="4000" dirty="0" smtClean="0">
                <a:latin typeface="Franklin Gothic Heavy" panose="020B0903020102020204" pitchFamily="34" charset="0"/>
              </a:rPr>
              <a:t> </a:t>
            </a:r>
            <a:r>
              <a:rPr lang="en-US" sz="4000" dirty="0" err="1" smtClean="0">
                <a:latin typeface="Franklin Gothic Heavy" panose="020B0903020102020204" pitchFamily="34" charset="0"/>
              </a:rPr>
              <a:t>qué</a:t>
            </a:r>
            <a:r>
              <a:rPr lang="en-US" sz="4000" dirty="0" smtClean="0">
                <a:latin typeface="Franklin Gothic Heavy" panose="020B0903020102020204" pitchFamily="34" charset="0"/>
              </a:rPr>
              <a:t> </a:t>
            </a:r>
            <a:r>
              <a:rPr lang="en-US" sz="4000" dirty="0" err="1">
                <a:latin typeface="Franklin Gothic Heavy" panose="020B0903020102020204" pitchFamily="34" charset="0"/>
              </a:rPr>
              <a:t>es</a:t>
            </a:r>
            <a:r>
              <a:rPr lang="en-US" sz="4000" dirty="0">
                <a:latin typeface="Franklin Gothic Heavy" panose="020B0903020102020204" pitchFamily="34" charset="0"/>
              </a:rPr>
              <a:t> </a:t>
            </a:r>
            <a:r>
              <a:rPr lang="en-US" sz="4000" dirty="0" err="1">
                <a:latin typeface="Franklin Gothic Heavy" panose="020B0903020102020204" pitchFamily="34" charset="0"/>
              </a:rPr>
              <a:t>Importante</a:t>
            </a:r>
            <a:r>
              <a:rPr lang="en-US" sz="4000" dirty="0">
                <a:latin typeface="Franklin Gothic Heavy" panose="020B0903020102020204" pitchFamily="34" charset="0"/>
              </a:rPr>
              <a:t> la </a:t>
            </a:r>
            <a:r>
              <a:rPr lang="en-US" sz="4000" dirty="0" err="1">
                <a:latin typeface="Franklin Gothic Heavy" panose="020B0903020102020204" pitchFamily="34" charset="0"/>
              </a:rPr>
              <a:t>Asistencia</a:t>
            </a:r>
            <a:r>
              <a:rPr lang="en-US" sz="4000" dirty="0">
                <a:latin typeface="Franklin Gothic Heavy" panose="020B0903020102020204" pitchFamily="34" charset="0"/>
              </a:rPr>
              <a:t>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1000" y="1600200"/>
            <a:ext cx="5562600" cy="45704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2800" dirty="0" err="1" smtClean="0">
                <a:latin typeface="Franklin Gothic Medium" panose="020B0603020102020204" pitchFamily="34" charset="0"/>
              </a:rPr>
              <a:t>En</a:t>
            </a:r>
            <a:r>
              <a:rPr lang="en-US" sz="2800" dirty="0" smtClean="0">
                <a:latin typeface="Franklin Gothic Medium" panose="020B0603020102020204" pitchFamily="34" charset="0"/>
              </a:rPr>
              <a:t> 6to </a:t>
            </a:r>
            <a:r>
              <a:rPr lang="en-US" sz="2800" dirty="0" err="1" smtClean="0">
                <a:latin typeface="Franklin Gothic Medium" panose="020B0603020102020204" pitchFamily="34" charset="0"/>
              </a:rPr>
              <a:t>grado</a:t>
            </a:r>
            <a:r>
              <a:rPr lang="en-US" sz="2800" dirty="0" smtClean="0">
                <a:latin typeface="Franklin Gothic Medium" panose="020B0603020102020204" pitchFamily="34" charset="0"/>
              </a:rPr>
              <a:t>, las </a:t>
            </a:r>
            <a:r>
              <a:rPr lang="en-US" sz="2800" dirty="0" err="1" smtClean="0">
                <a:latin typeface="Franklin Gothic Medium" panose="020B0603020102020204" pitchFamily="34" charset="0"/>
              </a:rPr>
              <a:t>ausencias</a:t>
            </a:r>
            <a:r>
              <a:rPr lang="en-US" sz="2800" dirty="0" smtClean="0">
                <a:latin typeface="Franklin Gothic Medium" panose="020B0603020102020204" pitchFamily="34" charset="0"/>
              </a:rPr>
              <a:t> </a:t>
            </a:r>
            <a:r>
              <a:rPr lang="en-US" sz="2800" dirty="0" err="1" smtClean="0">
                <a:latin typeface="Franklin Gothic Medium" panose="020B0603020102020204" pitchFamily="34" charset="0"/>
              </a:rPr>
              <a:t>constituyen</a:t>
            </a:r>
            <a:r>
              <a:rPr lang="en-US" sz="2800" dirty="0" smtClean="0">
                <a:latin typeface="Franklin Gothic Medium" panose="020B0603020102020204" pitchFamily="34" charset="0"/>
              </a:rPr>
              <a:t> </a:t>
            </a:r>
            <a:r>
              <a:rPr lang="en-US" sz="2800" dirty="0" err="1" smtClean="0">
                <a:latin typeface="Franklin Gothic Medium" panose="020B0603020102020204" pitchFamily="34" charset="0"/>
              </a:rPr>
              <a:t>una</a:t>
            </a:r>
            <a:r>
              <a:rPr lang="en-US" sz="2800" dirty="0" smtClean="0">
                <a:latin typeface="Franklin Gothic Medium" panose="020B0603020102020204" pitchFamily="34" charset="0"/>
              </a:rPr>
              <a:t> de las </a:t>
            </a:r>
            <a:r>
              <a:rPr lang="en-US" sz="2800" dirty="0" err="1" smtClean="0">
                <a:latin typeface="Franklin Gothic Medium" panose="020B0603020102020204" pitchFamily="34" charset="0"/>
              </a:rPr>
              <a:t>tres</a:t>
            </a:r>
            <a:r>
              <a:rPr lang="en-US" sz="2800" dirty="0" smtClean="0">
                <a:latin typeface="Franklin Gothic Medium" panose="020B0603020102020204" pitchFamily="34" charset="0"/>
              </a:rPr>
              <a:t> </a:t>
            </a:r>
            <a:r>
              <a:rPr lang="en-US" sz="2800" dirty="0" err="1" smtClean="0">
                <a:latin typeface="Franklin Gothic Medium" panose="020B0603020102020204" pitchFamily="34" charset="0"/>
              </a:rPr>
              <a:t>señales</a:t>
            </a:r>
            <a:r>
              <a:rPr lang="en-US" sz="2800" dirty="0" smtClean="0">
                <a:latin typeface="Franklin Gothic Medium" panose="020B0603020102020204" pitchFamily="34" charset="0"/>
              </a:rPr>
              <a:t> que </a:t>
            </a:r>
            <a:r>
              <a:rPr lang="en-US" sz="2800" dirty="0" err="1" smtClean="0">
                <a:latin typeface="Franklin Gothic Medium" panose="020B0603020102020204" pitchFamily="34" charset="0"/>
              </a:rPr>
              <a:t>indican</a:t>
            </a:r>
            <a:r>
              <a:rPr lang="en-US" sz="2800" dirty="0" smtClean="0">
                <a:latin typeface="Franklin Gothic Medium" panose="020B0603020102020204" pitchFamily="34" charset="0"/>
              </a:rPr>
              <a:t> que el </a:t>
            </a:r>
            <a:r>
              <a:rPr lang="en-US" sz="2800" dirty="0" err="1" smtClean="0">
                <a:latin typeface="Franklin Gothic Medium" panose="020B0603020102020204" pitchFamily="34" charset="0"/>
              </a:rPr>
              <a:t>estudiante</a:t>
            </a:r>
            <a:r>
              <a:rPr lang="en-US" sz="2800" dirty="0" smtClean="0">
                <a:latin typeface="Franklin Gothic Medium" panose="020B0603020102020204" pitchFamily="34" charset="0"/>
              </a:rPr>
              <a:t> </a:t>
            </a:r>
            <a:r>
              <a:rPr lang="en-US" sz="2800" dirty="0" err="1" smtClean="0">
                <a:latin typeface="Franklin Gothic Medium" panose="020B0603020102020204" pitchFamily="34" charset="0"/>
              </a:rPr>
              <a:t>puede</a:t>
            </a:r>
            <a:r>
              <a:rPr lang="en-US" sz="2800" dirty="0" smtClean="0">
                <a:latin typeface="Franklin Gothic Medium" panose="020B0603020102020204" pitchFamily="34" charset="0"/>
              </a:rPr>
              <a:t> </a:t>
            </a:r>
            <a:r>
              <a:rPr lang="en-US" sz="2800" dirty="0" err="1" smtClean="0">
                <a:latin typeface="Franklin Gothic Medium" panose="020B0603020102020204" pitchFamily="34" charset="0"/>
              </a:rPr>
              <a:t>abandonar</a:t>
            </a:r>
            <a:r>
              <a:rPr lang="en-US" sz="2800" dirty="0" smtClean="0">
                <a:latin typeface="Franklin Gothic Medium" panose="020B0603020102020204" pitchFamily="34" charset="0"/>
              </a:rPr>
              <a:t> la </a:t>
            </a:r>
            <a:r>
              <a:rPr lang="en-US" sz="2800" dirty="0" err="1" smtClean="0">
                <a:latin typeface="Franklin Gothic Medium" panose="020B0603020102020204" pitchFamily="34" charset="0"/>
              </a:rPr>
              <a:t>secundaria</a:t>
            </a:r>
            <a:r>
              <a:rPr lang="en-US" sz="2800" dirty="0" smtClean="0">
                <a:latin typeface="Franklin Gothic Medium" panose="020B0603020102020204" pitchFamily="34" charset="0"/>
              </a:rPr>
              <a:t>.</a:t>
            </a:r>
          </a:p>
          <a:p>
            <a:pPr algn="ctr">
              <a:spcAft>
                <a:spcPts val="600"/>
              </a:spcAft>
            </a:pPr>
            <a:endParaRPr lang="en-US" sz="2800" dirty="0" smtClean="0">
              <a:latin typeface="Franklin Gothic Medium" panose="020B0603020102020204" pitchFamily="34" charset="0"/>
            </a:endParaRPr>
          </a:p>
          <a:p>
            <a:pPr algn="ctr">
              <a:spcAft>
                <a:spcPts val="600"/>
              </a:spcAft>
            </a:pPr>
            <a:r>
              <a:rPr lang="en-US" sz="2800" dirty="0" err="1" smtClean="0">
                <a:latin typeface="Franklin Gothic Medium" panose="020B0603020102020204" pitchFamily="34" charset="0"/>
              </a:rPr>
              <a:t>En</a:t>
            </a:r>
            <a:r>
              <a:rPr lang="en-US" sz="2800" dirty="0" smtClean="0">
                <a:latin typeface="Franklin Gothic Medium" panose="020B0603020102020204" pitchFamily="34" charset="0"/>
              </a:rPr>
              <a:t> el 9no. </a:t>
            </a:r>
            <a:r>
              <a:rPr lang="en-US" sz="2800" dirty="0" err="1" smtClean="0">
                <a:latin typeface="Franklin Gothic Medium" panose="020B0603020102020204" pitchFamily="34" charset="0"/>
              </a:rPr>
              <a:t>grado</a:t>
            </a:r>
            <a:r>
              <a:rPr lang="en-US" sz="2800" dirty="0" smtClean="0">
                <a:latin typeface="Franklin Gothic Medium" panose="020B0603020102020204" pitchFamily="34" charset="0"/>
              </a:rPr>
              <a:t>, </a:t>
            </a:r>
            <a:r>
              <a:rPr lang="en-US" sz="2800" dirty="0" err="1" smtClean="0">
                <a:latin typeface="Franklin Gothic Medium" panose="020B0603020102020204" pitchFamily="34" charset="0"/>
              </a:rPr>
              <a:t>cada</a:t>
            </a:r>
            <a:r>
              <a:rPr lang="en-US" sz="2800" dirty="0" smtClean="0">
                <a:latin typeface="Franklin Gothic Medium" panose="020B0603020102020204" pitchFamily="34" charset="0"/>
              </a:rPr>
              <a:t> </a:t>
            </a:r>
            <a:r>
              <a:rPr lang="en-US" sz="2800" dirty="0" err="1" smtClean="0">
                <a:latin typeface="Franklin Gothic Medium" panose="020B0603020102020204" pitchFamily="34" charset="0"/>
              </a:rPr>
              <a:t>semana</a:t>
            </a:r>
            <a:r>
              <a:rPr lang="en-US" sz="2800" dirty="0" smtClean="0">
                <a:latin typeface="Franklin Gothic Medium" panose="020B0603020102020204" pitchFamily="34" charset="0"/>
              </a:rPr>
              <a:t> de </a:t>
            </a:r>
            <a:r>
              <a:rPr lang="en-US" sz="2800" dirty="0" err="1" smtClean="0">
                <a:latin typeface="Franklin Gothic Medium" panose="020B0603020102020204" pitchFamily="34" charset="0"/>
              </a:rPr>
              <a:t>ausencia</a:t>
            </a:r>
            <a:r>
              <a:rPr lang="en-US" sz="2800" dirty="0" smtClean="0">
                <a:latin typeface="Franklin Gothic Medium" panose="020B0603020102020204" pitchFamily="34" charset="0"/>
              </a:rPr>
              <a:t> </a:t>
            </a:r>
            <a:r>
              <a:rPr lang="en-US" sz="2800" dirty="0" err="1" smtClean="0">
                <a:latin typeface="Franklin Gothic Medium" panose="020B0603020102020204" pitchFamily="34" charset="0"/>
              </a:rPr>
              <a:t>por</a:t>
            </a:r>
            <a:r>
              <a:rPr lang="en-US" sz="2800" dirty="0" smtClean="0">
                <a:latin typeface="Franklin Gothic Medium" panose="020B0603020102020204" pitchFamily="34" charset="0"/>
              </a:rPr>
              <a:t> </a:t>
            </a:r>
            <a:r>
              <a:rPr lang="en-US" sz="2800" dirty="0" err="1" smtClean="0">
                <a:latin typeface="Franklin Gothic Medium" panose="020B0603020102020204" pitchFamily="34" charset="0"/>
              </a:rPr>
              <a:t>semestre</a:t>
            </a:r>
            <a:r>
              <a:rPr lang="en-US" sz="2800" dirty="0" smtClean="0">
                <a:latin typeface="Franklin Gothic Medium" panose="020B0603020102020204" pitchFamily="34" charset="0"/>
              </a:rPr>
              <a:t> </a:t>
            </a:r>
            <a:r>
              <a:rPr lang="en-US" sz="2800" dirty="0" err="1" smtClean="0">
                <a:latin typeface="Franklin Gothic Medium" panose="020B0603020102020204" pitchFamily="34" charset="0"/>
              </a:rPr>
              <a:t>disminuye</a:t>
            </a:r>
            <a:r>
              <a:rPr lang="en-US" sz="2800" dirty="0" smtClean="0">
                <a:latin typeface="Franklin Gothic Medium" panose="020B0603020102020204" pitchFamily="34" charset="0"/>
              </a:rPr>
              <a:t> la </a:t>
            </a:r>
            <a:r>
              <a:rPr lang="en-US" sz="2800" dirty="0" err="1" smtClean="0">
                <a:latin typeface="Franklin Gothic Medium" panose="020B0603020102020204" pitchFamily="34" charset="0"/>
              </a:rPr>
              <a:t>posibilidades</a:t>
            </a:r>
            <a:r>
              <a:rPr lang="en-US" sz="2800" dirty="0" smtClean="0">
                <a:latin typeface="Franklin Gothic Medium" panose="020B0603020102020204" pitchFamily="34" charset="0"/>
              </a:rPr>
              <a:t> de </a:t>
            </a:r>
            <a:r>
              <a:rPr lang="en-US" sz="2800" dirty="0" err="1" smtClean="0">
                <a:latin typeface="Franklin Gothic Medium" panose="020B0603020102020204" pitchFamily="34" charset="0"/>
              </a:rPr>
              <a:t>graduación</a:t>
            </a:r>
            <a:r>
              <a:rPr lang="en-US" sz="2800" dirty="0" smtClean="0">
                <a:latin typeface="Franklin Gothic Medium" panose="020B0603020102020204" pitchFamily="34" charset="0"/>
              </a:rPr>
              <a:t> </a:t>
            </a:r>
            <a:r>
              <a:rPr lang="en-US" sz="2800" dirty="0" err="1" smtClean="0">
                <a:latin typeface="Franklin Gothic Medium" panose="020B0603020102020204" pitchFamily="34" charset="0"/>
              </a:rPr>
              <a:t>en</a:t>
            </a:r>
            <a:r>
              <a:rPr lang="en-US" sz="2800" dirty="0" smtClean="0">
                <a:latin typeface="Franklin Gothic Medium" panose="020B0603020102020204" pitchFamily="34" charset="0"/>
              </a:rPr>
              <a:t> un 25%.  </a:t>
            </a:r>
          </a:p>
          <a:p>
            <a:pPr marL="3086100" lvl="6" indent="-342900" algn="ctr"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21950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152400"/>
            <a:ext cx="7467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Franklin Gothic Heavy" panose="020B0903020102020204" pitchFamily="34" charset="0"/>
              </a:rPr>
              <a:t>¿</a:t>
            </a:r>
            <a:r>
              <a:rPr lang="en-US" sz="4000" dirty="0" err="1" smtClean="0">
                <a:latin typeface="Franklin Gothic Heavy" panose="020B0903020102020204" pitchFamily="34" charset="0"/>
              </a:rPr>
              <a:t>Por</a:t>
            </a:r>
            <a:r>
              <a:rPr lang="en-US" sz="4000" dirty="0" smtClean="0">
                <a:latin typeface="Franklin Gothic Heavy" panose="020B0903020102020204" pitchFamily="34" charset="0"/>
              </a:rPr>
              <a:t> </a:t>
            </a:r>
            <a:r>
              <a:rPr lang="en-US" sz="4000" dirty="0" err="1" smtClean="0">
                <a:latin typeface="Franklin Gothic Heavy" panose="020B0903020102020204" pitchFamily="34" charset="0"/>
              </a:rPr>
              <a:t>qué</a:t>
            </a:r>
            <a:r>
              <a:rPr lang="en-US" sz="4000" dirty="0" smtClean="0">
                <a:latin typeface="Franklin Gothic Heavy" panose="020B0903020102020204" pitchFamily="34" charset="0"/>
              </a:rPr>
              <a:t> </a:t>
            </a:r>
            <a:r>
              <a:rPr lang="en-US" sz="4000" dirty="0" err="1">
                <a:latin typeface="Franklin Gothic Heavy" panose="020B0903020102020204" pitchFamily="34" charset="0"/>
              </a:rPr>
              <a:t>es</a:t>
            </a:r>
            <a:r>
              <a:rPr lang="en-US" sz="4000" dirty="0">
                <a:latin typeface="Franklin Gothic Heavy" panose="020B0903020102020204" pitchFamily="34" charset="0"/>
              </a:rPr>
              <a:t> </a:t>
            </a:r>
            <a:r>
              <a:rPr lang="en-US" sz="4000" dirty="0" err="1">
                <a:latin typeface="Franklin Gothic Heavy" panose="020B0903020102020204" pitchFamily="34" charset="0"/>
              </a:rPr>
              <a:t>Importante</a:t>
            </a:r>
            <a:r>
              <a:rPr lang="en-US" sz="4000" dirty="0">
                <a:latin typeface="Franklin Gothic Heavy" panose="020B0903020102020204" pitchFamily="34" charset="0"/>
              </a:rPr>
              <a:t> la </a:t>
            </a:r>
            <a:r>
              <a:rPr lang="en-US" sz="4000" dirty="0" err="1">
                <a:latin typeface="Franklin Gothic Heavy" panose="020B0903020102020204" pitchFamily="34" charset="0"/>
              </a:rPr>
              <a:t>Asistencia</a:t>
            </a:r>
            <a:r>
              <a:rPr lang="en-US" sz="4000" dirty="0">
                <a:latin typeface="Franklin Gothic Heavy" panose="020B0903020102020204" pitchFamily="34" charset="0"/>
              </a:rPr>
              <a:t>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1000" y="1066800"/>
            <a:ext cx="5334000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400" dirty="0">
              <a:latin typeface="Franklin Gothic Medium" panose="020B0603020102020204" pitchFamily="34" charset="0"/>
            </a:endParaRPr>
          </a:p>
          <a:p>
            <a:pPr algn="ctr"/>
            <a:r>
              <a:rPr lang="en-US" sz="2800" dirty="0" smtClean="0">
                <a:latin typeface="Franklin Gothic Medium" panose="020B0603020102020204" pitchFamily="34" charset="0"/>
              </a:rPr>
              <a:t>Las </a:t>
            </a:r>
            <a:r>
              <a:rPr lang="en-US" sz="2800" dirty="0" err="1" smtClean="0">
                <a:latin typeface="Franklin Gothic Medium" panose="020B0603020102020204" pitchFamily="34" charset="0"/>
              </a:rPr>
              <a:t>ausencias</a:t>
            </a:r>
            <a:r>
              <a:rPr lang="en-US" sz="2800" dirty="0" smtClean="0">
                <a:latin typeface="Franklin Gothic Medium" panose="020B0603020102020204" pitchFamily="34" charset="0"/>
              </a:rPr>
              <a:t> </a:t>
            </a:r>
            <a:r>
              <a:rPr lang="en-US" sz="2800" dirty="0" err="1" smtClean="0">
                <a:latin typeface="Franklin Gothic Medium" panose="020B0603020102020204" pitchFamily="34" charset="0"/>
              </a:rPr>
              <a:t>contribuyen</a:t>
            </a:r>
            <a:r>
              <a:rPr lang="en-US" sz="2800" dirty="0" smtClean="0">
                <a:latin typeface="Franklin Gothic Medium" panose="020B0603020102020204" pitchFamily="34" charset="0"/>
              </a:rPr>
              <a:t> a </a:t>
            </a:r>
            <a:r>
              <a:rPr lang="en-US" sz="2800" dirty="0" err="1" smtClean="0">
                <a:latin typeface="Franklin Gothic Medium" panose="020B0603020102020204" pitchFamily="34" charset="0"/>
              </a:rPr>
              <a:t>abandonar</a:t>
            </a:r>
            <a:r>
              <a:rPr lang="en-US" sz="2800" dirty="0" smtClean="0">
                <a:latin typeface="Franklin Gothic Medium" panose="020B0603020102020204" pitchFamily="34" charset="0"/>
              </a:rPr>
              <a:t> la </a:t>
            </a:r>
            <a:r>
              <a:rPr lang="en-US" sz="2800" dirty="0" err="1" smtClean="0">
                <a:latin typeface="Franklin Gothic Medium" panose="020B0603020102020204" pitchFamily="34" charset="0"/>
              </a:rPr>
              <a:t>secundaria</a:t>
            </a:r>
            <a:r>
              <a:rPr lang="en-US" sz="2800" dirty="0" smtClean="0">
                <a:latin typeface="Franklin Gothic Medium" panose="020B0603020102020204" pitchFamily="34" charset="0"/>
              </a:rPr>
              <a:t>, </a:t>
            </a:r>
            <a:r>
              <a:rPr lang="en-US" sz="2800" dirty="0" err="1" smtClean="0">
                <a:latin typeface="Franklin Gothic Medium" panose="020B0603020102020204" pitchFamily="34" charset="0"/>
              </a:rPr>
              <a:t>dejando</a:t>
            </a:r>
            <a:r>
              <a:rPr lang="en-US" sz="2800" dirty="0" smtClean="0">
                <a:latin typeface="Franklin Gothic Medium" panose="020B0603020102020204" pitchFamily="34" charset="0"/>
              </a:rPr>
              <a:t> a </a:t>
            </a:r>
            <a:r>
              <a:rPr lang="en-US" sz="2800" dirty="0" err="1" smtClean="0">
                <a:latin typeface="Franklin Gothic Medium" panose="020B0603020102020204" pitchFamily="34" charset="0"/>
              </a:rPr>
              <a:t>los</a:t>
            </a:r>
            <a:r>
              <a:rPr lang="en-US" sz="2800" dirty="0" smtClean="0">
                <a:latin typeface="Franklin Gothic Medium" panose="020B0603020102020204" pitchFamily="34" charset="0"/>
              </a:rPr>
              <a:t> </a:t>
            </a:r>
            <a:r>
              <a:rPr lang="en-US" sz="2800" dirty="0" err="1" smtClean="0">
                <a:latin typeface="Franklin Gothic Medium" panose="020B0603020102020204" pitchFamily="34" charset="0"/>
              </a:rPr>
              <a:t>estudiantes</a:t>
            </a:r>
            <a:r>
              <a:rPr lang="en-US" sz="2800" dirty="0" smtClean="0">
                <a:latin typeface="Franklin Gothic Medium" panose="020B0603020102020204" pitchFamily="34" charset="0"/>
              </a:rPr>
              <a:t> sin las </a:t>
            </a:r>
            <a:r>
              <a:rPr lang="en-US" sz="2800" dirty="0" err="1" smtClean="0">
                <a:latin typeface="Franklin Gothic Medium" panose="020B0603020102020204" pitchFamily="34" charset="0"/>
              </a:rPr>
              <a:t>habilidades</a:t>
            </a:r>
            <a:r>
              <a:rPr lang="en-US" sz="2800" dirty="0" smtClean="0">
                <a:latin typeface="Franklin Gothic Medium" panose="020B0603020102020204" pitchFamily="34" charset="0"/>
              </a:rPr>
              <a:t> </a:t>
            </a:r>
            <a:r>
              <a:rPr lang="en-US" sz="2800" dirty="0" err="1" smtClean="0">
                <a:latin typeface="Franklin Gothic Medium" panose="020B0603020102020204" pitchFamily="34" charset="0"/>
              </a:rPr>
              <a:t>necesarias</a:t>
            </a:r>
            <a:r>
              <a:rPr lang="en-US" sz="2800" dirty="0" smtClean="0">
                <a:latin typeface="Franklin Gothic Medium" panose="020B0603020102020204" pitchFamily="34" charset="0"/>
              </a:rPr>
              <a:t> para </a:t>
            </a:r>
            <a:r>
              <a:rPr lang="en-US" sz="2800" dirty="0" err="1" smtClean="0">
                <a:latin typeface="Franklin Gothic Medium" panose="020B0603020102020204" pitchFamily="34" charset="0"/>
              </a:rPr>
              <a:t>competir</a:t>
            </a:r>
            <a:r>
              <a:rPr lang="en-US" sz="2800" dirty="0" smtClean="0">
                <a:latin typeface="Franklin Gothic Medium" panose="020B0603020102020204" pitchFamily="34" charset="0"/>
              </a:rPr>
              <a:t> </a:t>
            </a:r>
            <a:r>
              <a:rPr lang="en-US" sz="2800" dirty="0" err="1" smtClean="0">
                <a:latin typeface="Franklin Gothic Medium" panose="020B0603020102020204" pitchFamily="34" charset="0"/>
              </a:rPr>
              <a:t>en</a:t>
            </a:r>
            <a:r>
              <a:rPr lang="en-US" sz="2800" dirty="0" smtClean="0">
                <a:latin typeface="Franklin Gothic Medium" panose="020B0603020102020204" pitchFamily="34" charset="0"/>
              </a:rPr>
              <a:t> el </a:t>
            </a:r>
            <a:r>
              <a:rPr lang="en-US" sz="2800" dirty="0" err="1" smtClean="0">
                <a:latin typeface="Franklin Gothic Medium" panose="020B0603020102020204" pitchFamily="34" charset="0"/>
              </a:rPr>
              <a:t>mercado</a:t>
            </a:r>
            <a:r>
              <a:rPr lang="en-US" sz="2800" dirty="0" smtClean="0">
                <a:latin typeface="Franklin Gothic Medium" panose="020B0603020102020204" pitchFamily="34" charset="0"/>
              </a:rPr>
              <a:t> </a:t>
            </a:r>
            <a:r>
              <a:rPr lang="en-US" sz="2800" dirty="0" err="1" smtClean="0">
                <a:latin typeface="Franklin Gothic Medium" panose="020B0603020102020204" pitchFamily="34" charset="0"/>
              </a:rPr>
              <a:t>laboral</a:t>
            </a:r>
            <a:r>
              <a:rPr lang="en-US" sz="2800" dirty="0" smtClean="0">
                <a:latin typeface="Franklin Gothic Medium" panose="020B0603020102020204" pitchFamily="34" charset="0"/>
              </a:rPr>
              <a:t>.  </a:t>
            </a:r>
            <a:endParaRPr lang="en-US" sz="2800" dirty="0">
              <a:latin typeface="Franklin Gothic Medium" panose="020B0603020102020204" pitchFamily="34" charset="0"/>
            </a:endParaRPr>
          </a:p>
          <a:p>
            <a:pPr algn="ctr"/>
            <a:endParaRPr lang="en-US" sz="2800" dirty="0" smtClean="0">
              <a:latin typeface="Franklin Gothic Medium" panose="020B0603020102020204" pitchFamily="34" charset="0"/>
            </a:endParaRPr>
          </a:p>
          <a:p>
            <a:pPr algn="ctr"/>
            <a:r>
              <a:rPr lang="en-US" sz="2800" dirty="0" smtClean="0">
                <a:latin typeface="Franklin Gothic Medium" panose="020B0603020102020204" pitchFamily="34" charset="0"/>
              </a:rPr>
              <a:t>Una </a:t>
            </a:r>
            <a:r>
              <a:rPr lang="en-US" sz="2800" dirty="0" err="1" smtClean="0">
                <a:latin typeface="Franklin Gothic Medium" panose="020B0603020102020204" pitchFamily="34" charset="0"/>
              </a:rPr>
              <a:t>buena</a:t>
            </a:r>
            <a:r>
              <a:rPr lang="en-US" sz="2800" dirty="0" smtClean="0">
                <a:latin typeface="Franklin Gothic Medium" panose="020B0603020102020204" pitchFamily="34" charset="0"/>
              </a:rPr>
              <a:t> </a:t>
            </a:r>
            <a:r>
              <a:rPr lang="en-US" sz="2800" dirty="0" err="1" smtClean="0">
                <a:latin typeface="Franklin Gothic Medium" panose="020B0603020102020204" pitchFamily="34" charset="0"/>
              </a:rPr>
              <a:t>asistencia</a:t>
            </a:r>
            <a:r>
              <a:rPr lang="en-US" sz="2800" dirty="0" smtClean="0">
                <a:latin typeface="Franklin Gothic Medium" panose="020B0603020102020204" pitchFamily="34" charset="0"/>
              </a:rPr>
              <a:t> </a:t>
            </a:r>
            <a:r>
              <a:rPr lang="en-US" sz="2800" dirty="0" err="1" smtClean="0">
                <a:latin typeface="Franklin Gothic Medium" panose="020B0603020102020204" pitchFamily="34" charset="0"/>
              </a:rPr>
              <a:t>ayuda</a:t>
            </a:r>
            <a:r>
              <a:rPr lang="en-US" sz="2800" dirty="0" smtClean="0">
                <a:latin typeface="Franklin Gothic Medium" panose="020B0603020102020204" pitchFamily="34" charset="0"/>
              </a:rPr>
              <a:t> a </a:t>
            </a:r>
            <a:r>
              <a:rPr lang="en-US" sz="2800" dirty="0" err="1" smtClean="0">
                <a:latin typeface="Franklin Gothic Medium" panose="020B0603020102020204" pitchFamily="34" charset="0"/>
              </a:rPr>
              <a:t>su</a:t>
            </a:r>
            <a:r>
              <a:rPr lang="en-US" sz="2800" dirty="0" smtClean="0">
                <a:latin typeface="Franklin Gothic Medium" panose="020B0603020102020204" pitchFamily="34" charset="0"/>
              </a:rPr>
              <a:t> </a:t>
            </a:r>
            <a:r>
              <a:rPr lang="en-US" sz="2800" dirty="0" err="1" smtClean="0">
                <a:latin typeface="Franklin Gothic Medium" panose="020B0603020102020204" pitchFamily="34" charset="0"/>
              </a:rPr>
              <a:t>hijo</a:t>
            </a:r>
            <a:r>
              <a:rPr lang="en-US" sz="2800" dirty="0" smtClean="0">
                <a:latin typeface="Franklin Gothic Medium" panose="020B0603020102020204" pitchFamily="34" charset="0"/>
              </a:rPr>
              <a:t> a </a:t>
            </a:r>
            <a:r>
              <a:rPr lang="en-US" sz="2800" dirty="0" err="1" smtClean="0">
                <a:latin typeface="Franklin Gothic Medium" panose="020B0603020102020204" pitchFamily="34" charset="0"/>
              </a:rPr>
              <a:t>adquirir</a:t>
            </a:r>
            <a:r>
              <a:rPr lang="en-US" sz="2800" dirty="0" smtClean="0">
                <a:latin typeface="Franklin Gothic Medium" panose="020B0603020102020204" pitchFamily="34" charset="0"/>
              </a:rPr>
              <a:t> las </a:t>
            </a:r>
            <a:r>
              <a:rPr lang="en-US" sz="2800" dirty="0" err="1" smtClean="0">
                <a:latin typeface="Franklin Gothic Medium" panose="020B0603020102020204" pitchFamily="34" charset="0"/>
              </a:rPr>
              <a:t>habilidades</a:t>
            </a:r>
            <a:r>
              <a:rPr lang="en-US" sz="2800" dirty="0" smtClean="0">
                <a:latin typeface="Franklin Gothic Medium" panose="020B0603020102020204" pitchFamily="34" charset="0"/>
              </a:rPr>
              <a:t> </a:t>
            </a:r>
            <a:r>
              <a:rPr lang="en-US" sz="2800" dirty="0" err="1" smtClean="0">
                <a:latin typeface="Franklin Gothic Medium" panose="020B0603020102020204" pitchFamily="34" charset="0"/>
              </a:rPr>
              <a:t>blandas</a:t>
            </a:r>
            <a:r>
              <a:rPr lang="en-US" sz="2800" dirty="0" smtClean="0">
                <a:latin typeface="Franklin Gothic Medium" panose="020B0603020102020204" pitchFamily="34" charset="0"/>
              </a:rPr>
              <a:t> que </a:t>
            </a:r>
            <a:r>
              <a:rPr lang="en-US" sz="2800" dirty="0" err="1" smtClean="0">
                <a:latin typeface="Franklin Gothic Medium" panose="020B0603020102020204" pitchFamily="34" charset="0"/>
              </a:rPr>
              <a:t>su</a:t>
            </a:r>
            <a:r>
              <a:rPr lang="en-US" sz="2800" dirty="0" smtClean="0">
                <a:latin typeface="Franklin Gothic Medium" panose="020B0603020102020204" pitchFamily="34" charset="0"/>
              </a:rPr>
              <a:t> </a:t>
            </a:r>
            <a:r>
              <a:rPr lang="en-US" sz="2800" dirty="0" err="1" smtClean="0">
                <a:latin typeface="Franklin Gothic Medium" panose="020B0603020102020204" pitchFamily="34" charset="0"/>
              </a:rPr>
              <a:t>futuro</a:t>
            </a:r>
            <a:r>
              <a:rPr lang="en-US" sz="2800" dirty="0" smtClean="0">
                <a:latin typeface="Franklin Gothic Medium" panose="020B0603020102020204" pitchFamily="34" charset="0"/>
              </a:rPr>
              <a:t> </a:t>
            </a:r>
            <a:r>
              <a:rPr lang="en-US" sz="2800" dirty="0" err="1" smtClean="0">
                <a:latin typeface="Franklin Gothic Medium" panose="020B0603020102020204" pitchFamily="34" charset="0"/>
              </a:rPr>
              <a:t>empleador</a:t>
            </a:r>
            <a:r>
              <a:rPr lang="en-US" sz="2800" dirty="0" smtClean="0">
                <a:latin typeface="Franklin Gothic Medium" panose="020B0603020102020204" pitchFamily="34" charset="0"/>
              </a:rPr>
              <a:t> </a:t>
            </a:r>
            <a:r>
              <a:rPr lang="en-US" sz="2800" dirty="0" err="1" smtClean="0">
                <a:latin typeface="Franklin Gothic Medium" panose="020B0603020102020204" pitchFamily="34" charset="0"/>
              </a:rPr>
              <a:t>espera</a:t>
            </a:r>
            <a:r>
              <a:rPr lang="en-US" sz="2800" dirty="0" smtClean="0">
                <a:latin typeface="Franklin Gothic Medium" panose="020B0603020102020204" pitchFamily="34" charset="0"/>
              </a:rPr>
              <a:t> y </a:t>
            </a:r>
            <a:r>
              <a:rPr lang="en-US" sz="2800" dirty="0" err="1" smtClean="0">
                <a:latin typeface="Franklin Gothic Medium" panose="020B0603020102020204" pitchFamily="34" charset="0"/>
              </a:rPr>
              <a:t>requiere</a:t>
            </a:r>
            <a:r>
              <a:rPr lang="en-US" sz="2800" dirty="0" smtClean="0">
                <a:latin typeface="Franklin Gothic Medium" panose="020B0603020102020204" pitchFamily="34" charset="0"/>
              </a:rPr>
              <a:t>. </a:t>
            </a:r>
          </a:p>
          <a:p>
            <a:pPr algn="ctr"/>
            <a:endParaRPr lang="en-US" sz="2800" dirty="0">
              <a:latin typeface="Franklin Gothic Medium" panose="020B06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7703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152400"/>
            <a:ext cx="7467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latin typeface="Franklin Gothic Heavy" panose="020B0903020102020204" pitchFamily="34" charset="0"/>
              </a:rPr>
              <a:t>Actividad</a:t>
            </a:r>
            <a:r>
              <a:rPr lang="en-US" sz="4000" dirty="0" smtClean="0">
                <a:latin typeface="Franklin Gothic Heavy" panose="020B0903020102020204" pitchFamily="34" charset="0"/>
              </a:rPr>
              <a:t>:</a:t>
            </a:r>
            <a:endParaRPr lang="en-US" sz="4000" dirty="0">
              <a:latin typeface="Franklin Gothic Heavy" panose="020B09030201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000" y="860286"/>
            <a:ext cx="54102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400" dirty="0">
              <a:latin typeface="Franklin Gothic Medium" panose="020B0603020102020204" pitchFamily="34" charset="0"/>
            </a:endParaRPr>
          </a:p>
          <a:p>
            <a:pPr algn="ctr"/>
            <a:r>
              <a:rPr lang="en-US" sz="2400" dirty="0">
                <a:latin typeface="Franklin Gothic Medium" panose="020B0603020102020204" pitchFamily="34" charset="0"/>
              </a:rPr>
              <a:t>Nos </a:t>
            </a:r>
            <a:r>
              <a:rPr lang="en-US" sz="2400" dirty="0" err="1">
                <a:latin typeface="Franklin Gothic Medium" panose="020B0603020102020204" pitchFamily="34" charset="0"/>
              </a:rPr>
              <a:t>dividimos</a:t>
            </a:r>
            <a:r>
              <a:rPr lang="en-US" sz="2400" dirty="0">
                <a:latin typeface="Franklin Gothic Medium" panose="020B0603020102020204" pitchFamily="34" charset="0"/>
              </a:rPr>
              <a:t> </a:t>
            </a:r>
            <a:r>
              <a:rPr lang="en-US" sz="2400" dirty="0" err="1">
                <a:latin typeface="Franklin Gothic Medium" panose="020B0603020102020204" pitchFamily="34" charset="0"/>
              </a:rPr>
              <a:t>en</a:t>
            </a:r>
            <a:r>
              <a:rPr lang="en-US" sz="2400" dirty="0">
                <a:latin typeface="Franklin Gothic Medium" panose="020B0603020102020204" pitchFamily="34" charset="0"/>
              </a:rPr>
              <a:t> </a:t>
            </a:r>
            <a:r>
              <a:rPr lang="en-US" sz="2400" dirty="0" err="1">
                <a:latin typeface="Franklin Gothic Medium" panose="020B0603020102020204" pitchFamily="34" charset="0"/>
              </a:rPr>
              <a:t>grupos</a:t>
            </a:r>
            <a:r>
              <a:rPr lang="en-US" sz="2400" dirty="0">
                <a:latin typeface="Franklin Gothic Medium" panose="020B0603020102020204" pitchFamily="34" charset="0"/>
              </a:rPr>
              <a:t> de 2 o 3 y </a:t>
            </a:r>
            <a:r>
              <a:rPr lang="en-US" sz="2400" dirty="0" err="1">
                <a:latin typeface="Franklin Gothic Medium" panose="020B0603020102020204" pitchFamily="34" charset="0"/>
              </a:rPr>
              <a:t>conversamos</a:t>
            </a:r>
            <a:r>
              <a:rPr lang="en-US" sz="2400" dirty="0">
                <a:latin typeface="Franklin Gothic Medium" panose="020B0603020102020204" pitchFamily="34" charset="0"/>
              </a:rPr>
              <a:t> </a:t>
            </a:r>
            <a:r>
              <a:rPr lang="en-US" sz="2400" dirty="0" err="1">
                <a:latin typeface="Franklin Gothic Medium" panose="020B0603020102020204" pitchFamily="34" charset="0"/>
              </a:rPr>
              <a:t>estas</a:t>
            </a:r>
            <a:r>
              <a:rPr lang="en-US" sz="2400" dirty="0">
                <a:latin typeface="Franklin Gothic Medium" panose="020B0603020102020204" pitchFamily="34" charset="0"/>
              </a:rPr>
              <a:t> </a:t>
            </a:r>
            <a:r>
              <a:rPr lang="en-US" sz="2400" dirty="0" err="1">
                <a:latin typeface="Franklin Gothic Medium" panose="020B0603020102020204" pitchFamily="34" charset="0"/>
              </a:rPr>
              <a:t>preguntas</a:t>
            </a:r>
            <a:r>
              <a:rPr lang="en-US" sz="2400" dirty="0">
                <a:latin typeface="Franklin Gothic Medium" panose="020B0603020102020204" pitchFamily="34" charset="0"/>
              </a:rPr>
              <a:t> </a:t>
            </a:r>
            <a:r>
              <a:rPr lang="en-US" sz="2400" dirty="0" err="1">
                <a:latin typeface="Franklin Gothic Medium" panose="020B0603020102020204" pitchFamily="34" charset="0"/>
              </a:rPr>
              <a:t>por</a:t>
            </a:r>
            <a:r>
              <a:rPr lang="en-US" sz="2400" dirty="0">
                <a:latin typeface="Franklin Gothic Medium" panose="020B0603020102020204" pitchFamily="34" charset="0"/>
              </a:rPr>
              <a:t> </a:t>
            </a:r>
            <a:r>
              <a:rPr lang="en-US" sz="2400" dirty="0" err="1">
                <a:latin typeface="Franklin Gothic Medium" panose="020B0603020102020204" pitchFamily="34" charset="0"/>
              </a:rPr>
              <a:t>unos</a:t>
            </a:r>
            <a:r>
              <a:rPr lang="en-US" sz="2400" dirty="0">
                <a:latin typeface="Franklin Gothic Medium" panose="020B0603020102020204" pitchFamily="34" charset="0"/>
              </a:rPr>
              <a:t> </a:t>
            </a:r>
            <a:r>
              <a:rPr lang="en-US" sz="2400" dirty="0" err="1">
                <a:latin typeface="Franklin Gothic Medium" panose="020B0603020102020204" pitchFamily="34" charset="0"/>
              </a:rPr>
              <a:t>minutos</a:t>
            </a:r>
            <a:r>
              <a:rPr lang="en-US" sz="2400" dirty="0">
                <a:latin typeface="Franklin Gothic Medium" panose="020B0603020102020204" pitchFamily="34" charset="0"/>
              </a:rPr>
              <a:t>:</a:t>
            </a:r>
          </a:p>
          <a:p>
            <a:pPr algn="ctr"/>
            <a:endParaRPr lang="en-US" sz="2400" dirty="0">
              <a:latin typeface="Franklin Gothic Medium" panose="020B0603020102020204" pitchFamily="34" charset="0"/>
            </a:endParaRPr>
          </a:p>
          <a:p>
            <a:pPr algn="ctr"/>
            <a:r>
              <a:rPr lang="en-US" sz="2400" dirty="0" smtClean="0">
                <a:latin typeface="Franklin Gothic Medium" panose="020B0603020102020204" pitchFamily="34" charset="0"/>
              </a:rPr>
              <a:t>¿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Cuáles</a:t>
            </a:r>
            <a:r>
              <a:rPr lang="en-US" sz="2400" dirty="0" smtClean="0">
                <a:latin typeface="Franklin Gothic Medium" panose="020B0603020102020204" pitchFamily="34" charset="0"/>
              </a:rPr>
              <a:t> </a:t>
            </a:r>
            <a:r>
              <a:rPr lang="en-US" sz="2400" dirty="0">
                <a:latin typeface="Franklin Gothic Medium" panose="020B0603020102020204" pitchFamily="34" charset="0"/>
              </a:rPr>
              <a:t>son </a:t>
            </a:r>
            <a:r>
              <a:rPr lang="en-US" sz="2400" dirty="0" err="1">
                <a:latin typeface="Franklin Gothic Medium" panose="020B0603020102020204" pitchFamily="34" charset="0"/>
              </a:rPr>
              <a:t>los</a:t>
            </a:r>
            <a:r>
              <a:rPr lang="en-US" sz="2400" dirty="0">
                <a:latin typeface="Franklin Gothic Medium" panose="020B0603020102020204" pitchFamily="34" charset="0"/>
              </a:rPr>
              <a:t>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obstáculos</a:t>
            </a:r>
            <a:r>
              <a:rPr lang="en-US" sz="2400" dirty="0" smtClean="0">
                <a:latin typeface="Franklin Gothic Medium" panose="020B0603020102020204" pitchFamily="34" charset="0"/>
              </a:rPr>
              <a:t> </a:t>
            </a:r>
            <a:r>
              <a:rPr lang="en-US" sz="2400" dirty="0">
                <a:latin typeface="Franklin Gothic Medium" panose="020B0603020102020204" pitchFamily="34" charset="0"/>
              </a:rPr>
              <a:t>que </a:t>
            </a:r>
            <a:r>
              <a:rPr lang="en-US" sz="2400" dirty="0" err="1">
                <a:latin typeface="Franklin Gothic Medium" panose="020B0603020102020204" pitchFamily="34" charset="0"/>
              </a:rPr>
              <a:t>los</a:t>
            </a:r>
            <a:r>
              <a:rPr lang="en-US" sz="2400" dirty="0">
                <a:latin typeface="Franklin Gothic Medium" panose="020B0603020102020204" pitchFamily="34" charset="0"/>
              </a:rPr>
              <a:t> padres </a:t>
            </a:r>
            <a:r>
              <a:rPr lang="en-US" sz="2400" dirty="0" err="1">
                <a:latin typeface="Franklin Gothic Medium" panose="020B0603020102020204" pitchFamily="34" charset="0"/>
              </a:rPr>
              <a:t>encuentran</a:t>
            </a:r>
            <a:r>
              <a:rPr lang="en-US" sz="2400" dirty="0">
                <a:latin typeface="Franklin Gothic Medium" panose="020B0603020102020204" pitchFamily="34" charset="0"/>
              </a:rPr>
              <a:t> </a:t>
            </a:r>
            <a:r>
              <a:rPr lang="en-US" sz="2400" dirty="0" err="1">
                <a:latin typeface="Franklin Gothic Medium" panose="020B0603020102020204" pitchFamily="34" charset="0"/>
              </a:rPr>
              <a:t>tratando</a:t>
            </a:r>
            <a:r>
              <a:rPr lang="en-US" sz="2400" dirty="0">
                <a:latin typeface="Franklin Gothic Medium" panose="020B0603020102020204" pitchFamily="34" charset="0"/>
              </a:rPr>
              <a:t> de que </a:t>
            </a:r>
            <a:r>
              <a:rPr lang="en-US" sz="2400" dirty="0" err="1">
                <a:latin typeface="Franklin Gothic Medium" panose="020B0603020102020204" pitchFamily="34" charset="0"/>
              </a:rPr>
              <a:t>sus</a:t>
            </a:r>
            <a:r>
              <a:rPr lang="en-US" sz="2400" dirty="0">
                <a:latin typeface="Franklin Gothic Medium" panose="020B0603020102020204" pitchFamily="34" charset="0"/>
              </a:rPr>
              <a:t> </a:t>
            </a:r>
            <a:r>
              <a:rPr lang="en-US" sz="2400" dirty="0" err="1">
                <a:latin typeface="Franklin Gothic Medium" panose="020B0603020102020204" pitchFamily="34" charset="0"/>
              </a:rPr>
              <a:t>hijos</a:t>
            </a:r>
            <a:r>
              <a:rPr lang="en-US" sz="2400" dirty="0">
                <a:latin typeface="Franklin Gothic Medium" panose="020B0603020102020204" pitchFamily="34" charset="0"/>
              </a:rPr>
              <a:t> </a:t>
            </a:r>
            <a:r>
              <a:rPr lang="en-US" sz="2400" dirty="0" err="1">
                <a:latin typeface="Franklin Gothic Medium" panose="020B0603020102020204" pitchFamily="34" charset="0"/>
              </a:rPr>
              <a:t>concurran</a:t>
            </a:r>
            <a:r>
              <a:rPr lang="en-US" sz="2400" dirty="0">
                <a:latin typeface="Franklin Gothic Medium" panose="020B0603020102020204" pitchFamily="34" charset="0"/>
              </a:rPr>
              <a:t> </a:t>
            </a:r>
            <a:r>
              <a:rPr lang="en-US" sz="2400" dirty="0" err="1">
                <a:latin typeface="Franklin Gothic Medium" panose="020B0603020102020204" pitchFamily="34" charset="0"/>
              </a:rPr>
              <a:t>diariamente</a:t>
            </a:r>
            <a:r>
              <a:rPr lang="en-US" sz="2400" dirty="0">
                <a:latin typeface="Franklin Gothic Medium" panose="020B0603020102020204" pitchFamily="34" charset="0"/>
              </a:rPr>
              <a:t> a la </a:t>
            </a:r>
            <a:r>
              <a:rPr lang="en-US" sz="2400" dirty="0" err="1">
                <a:latin typeface="Franklin Gothic Medium" panose="020B0603020102020204" pitchFamily="34" charset="0"/>
              </a:rPr>
              <a:t>escuela</a:t>
            </a:r>
            <a:r>
              <a:rPr lang="en-US" sz="2400" dirty="0">
                <a:latin typeface="Franklin Gothic Medium" panose="020B0603020102020204" pitchFamily="34" charset="0"/>
              </a:rPr>
              <a:t> ?</a:t>
            </a:r>
          </a:p>
          <a:p>
            <a:pPr algn="ctr"/>
            <a:endParaRPr lang="en-US" sz="2400" dirty="0">
              <a:latin typeface="Franklin Gothic Medium" panose="020B0603020102020204" pitchFamily="34" charset="0"/>
            </a:endParaRPr>
          </a:p>
          <a:p>
            <a:pPr algn="ctr"/>
            <a:r>
              <a:rPr lang="en-US" sz="2400" dirty="0" smtClean="0">
                <a:latin typeface="Franklin Gothic Medium" panose="020B0603020102020204" pitchFamily="34" charset="0"/>
              </a:rPr>
              <a:t>¿De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qué</a:t>
            </a:r>
            <a:r>
              <a:rPr lang="en-US" sz="2400" dirty="0" smtClean="0">
                <a:latin typeface="Franklin Gothic Medium" panose="020B0603020102020204" pitchFamily="34" charset="0"/>
              </a:rPr>
              <a:t> </a:t>
            </a:r>
            <a:r>
              <a:rPr lang="en-US" sz="2400" dirty="0" err="1">
                <a:latin typeface="Franklin Gothic Medium" panose="020B0603020102020204" pitchFamily="34" charset="0"/>
              </a:rPr>
              <a:t>manera</a:t>
            </a:r>
            <a:r>
              <a:rPr lang="en-US" sz="2400" dirty="0">
                <a:latin typeface="Franklin Gothic Medium" panose="020B0603020102020204" pitchFamily="34" charset="0"/>
              </a:rPr>
              <a:t> </a:t>
            </a:r>
            <a:r>
              <a:rPr lang="en-US" sz="2400" dirty="0" err="1">
                <a:latin typeface="Franklin Gothic Medium" panose="020B0603020102020204" pitchFamily="34" charset="0"/>
              </a:rPr>
              <a:t>pueden</a:t>
            </a:r>
            <a:r>
              <a:rPr lang="en-US" sz="2400" dirty="0">
                <a:latin typeface="Franklin Gothic Medium" panose="020B0603020102020204" pitchFamily="34" charset="0"/>
              </a:rPr>
              <a:t> </a:t>
            </a:r>
            <a:r>
              <a:rPr lang="en-US" sz="2400" dirty="0" err="1">
                <a:latin typeface="Franklin Gothic Medium" panose="020B0603020102020204" pitchFamily="34" charset="0"/>
              </a:rPr>
              <a:t>los</a:t>
            </a:r>
            <a:r>
              <a:rPr lang="en-US" sz="2400" dirty="0">
                <a:latin typeface="Franklin Gothic Medium" panose="020B0603020102020204" pitchFamily="34" charset="0"/>
              </a:rPr>
              <a:t> padres </a:t>
            </a:r>
            <a:r>
              <a:rPr lang="en-US" sz="2400" dirty="0" err="1">
                <a:latin typeface="Franklin Gothic Medium" panose="020B0603020102020204" pitchFamily="34" charset="0"/>
              </a:rPr>
              <a:t>superar</a:t>
            </a:r>
            <a:r>
              <a:rPr lang="en-US" sz="2400" dirty="0">
                <a:latin typeface="Franklin Gothic Medium" panose="020B0603020102020204" pitchFamily="34" charset="0"/>
              </a:rPr>
              <a:t> </a:t>
            </a:r>
            <a:r>
              <a:rPr lang="en-US" sz="2400" dirty="0" err="1">
                <a:latin typeface="Franklin Gothic Medium" panose="020B0603020102020204" pitchFamily="34" charset="0"/>
              </a:rPr>
              <a:t>esos</a:t>
            </a:r>
            <a:r>
              <a:rPr lang="en-US" sz="2400" dirty="0">
                <a:latin typeface="Franklin Gothic Medium" panose="020B0603020102020204" pitchFamily="34" charset="0"/>
              </a:rPr>
              <a:t>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obstáculos</a:t>
            </a:r>
            <a:r>
              <a:rPr lang="en-US" sz="2400" dirty="0">
                <a:latin typeface="Franklin Gothic Medium" panose="020B0603020102020204" pitchFamily="34" charset="0"/>
              </a:rPr>
              <a:t>?  </a:t>
            </a:r>
            <a:r>
              <a:rPr lang="en-US" sz="2400" dirty="0" smtClean="0">
                <a:latin typeface="Franklin Gothic Medium" panose="020B0603020102020204" pitchFamily="34" charset="0"/>
              </a:rPr>
              <a:t>¿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cómo</a:t>
            </a:r>
            <a:r>
              <a:rPr lang="en-US" sz="2400" dirty="0" smtClean="0">
                <a:latin typeface="Franklin Gothic Medium" panose="020B0603020102020204" pitchFamily="34" charset="0"/>
              </a:rPr>
              <a:t> </a:t>
            </a:r>
            <a:r>
              <a:rPr lang="en-US" sz="2400" dirty="0" err="1">
                <a:latin typeface="Franklin Gothic Medium" panose="020B0603020102020204" pitchFamily="34" charset="0"/>
              </a:rPr>
              <a:t>puede</a:t>
            </a:r>
            <a:r>
              <a:rPr lang="en-US" sz="2400" dirty="0">
                <a:latin typeface="Franklin Gothic Medium" panose="020B0603020102020204" pitchFamily="34" charset="0"/>
              </a:rPr>
              <a:t> </a:t>
            </a:r>
            <a:r>
              <a:rPr lang="en-US" sz="2400" dirty="0" err="1">
                <a:latin typeface="Franklin Gothic Medium" panose="020B0603020102020204" pitchFamily="34" charset="0"/>
              </a:rPr>
              <a:t>usted</a:t>
            </a:r>
            <a:r>
              <a:rPr lang="en-US" sz="2400" dirty="0">
                <a:latin typeface="Franklin Gothic Medium" panose="020B0603020102020204" pitchFamily="34" charset="0"/>
              </a:rPr>
              <a:t> </a:t>
            </a:r>
            <a:r>
              <a:rPr lang="en-US" sz="2400" dirty="0" err="1">
                <a:latin typeface="Franklin Gothic Medium" panose="020B0603020102020204" pitchFamily="34" charset="0"/>
              </a:rPr>
              <a:t>ayudar</a:t>
            </a:r>
            <a:r>
              <a:rPr lang="en-US" sz="2400" dirty="0">
                <a:latin typeface="Franklin Gothic Medium" panose="020B0603020102020204" pitchFamily="34" charset="0"/>
              </a:rPr>
              <a:t> a </a:t>
            </a:r>
            <a:r>
              <a:rPr lang="en-US" sz="2400" dirty="0" err="1">
                <a:latin typeface="Franklin Gothic Medium" panose="020B0603020102020204" pitchFamily="34" charset="0"/>
              </a:rPr>
              <a:t>otros</a:t>
            </a:r>
            <a:r>
              <a:rPr lang="en-US" sz="2400" dirty="0">
                <a:latin typeface="Franklin Gothic Medium" panose="020B0603020102020204" pitchFamily="34" charset="0"/>
              </a:rPr>
              <a:t> padres a </a:t>
            </a:r>
            <a:r>
              <a:rPr lang="en-US" sz="2400" dirty="0" err="1">
                <a:latin typeface="Franklin Gothic Medium" panose="020B0603020102020204" pitchFamily="34" charset="0"/>
              </a:rPr>
              <a:t>superar</a:t>
            </a:r>
            <a:r>
              <a:rPr lang="en-US" sz="2400" dirty="0">
                <a:latin typeface="Franklin Gothic Medium" panose="020B0603020102020204" pitchFamily="34" charset="0"/>
              </a:rPr>
              <a:t> </a:t>
            </a:r>
            <a:r>
              <a:rPr lang="en-US" sz="2400" dirty="0" err="1">
                <a:latin typeface="Franklin Gothic Medium" panose="020B0603020102020204" pitchFamily="34" charset="0"/>
              </a:rPr>
              <a:t>esos</a:t>
            </a:r>
            <a:r>
              <a:rPr lang="en-US" sz="2400" dirty="0">
                <a:latin typeface="Franklin Gothic Medium" panose="020B0603020102020204" pitchFamily="34" charset="0"/>
              </a:rPr>
              <a:t> </a:t>
            </a:r>
            <a:r>
              <a:rPr lang="en-US" sz="2400" dirty="0" err="1" smtClean="0">
                <a:latin typeface="Franklin Gothic Medium" panose="020B0603020102020204" pitchFamily="34" charset="0"/>
              </a:rPr>
              <a:t>obstáculos</a:t>
            </a:r>
            <a:r>
              <a:rPr lang="en-US" sz="2400" dirty="0" smtClean="0">
                <a:latin typeface="Franklin Gothic Medium" panose="020B0603020102020204" pitchFamily="34" charset="0"/>
              </a:rPr>
              <a:t>?</a:t>
            </a:r>
            <a:endParaRPr lang="en-US" sz="2400" dirty="0">
              <a:latin typeface="Franklin Gothic Medium" panose="020B06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023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Books</Template>
  <TotalTime>1371</TotalTime>
  <Words>714</Words>
  <Application>Microsoft Office PowerPoint</Application>
  <PresentationFormat>On-screen Show (4:3)</PresentationFormat>
  <Paragraphs>83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Asistencia </vt:lpstr>
      <vt:lpstr>Que Aprenderemos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Que Puede Hacer Usted   </vt:lpstr>
      <vt:lpstr>Video: Magic Johnson on Chronic Absence https://youtu.be/C24aoX7U-d8 </vt:lpstr>
      <vt:lpstr>PowerPoint Presentation</vt:lpstr>
      <vt:lpstr> ¡Las ausencias crónicas pueden reducirse de manera significativa cuando las escuelas, las familias y los socios comunitarios trabajan juntos!    ¡Aproveche al máximo las oportunidades educativas de su hijo alentándolo a concurrir a la escuela todos los días!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Stephanie Moss</dc:creator>
  <cp:lastModifiedBy>Jane Grillo</cp:lastModifiedBy>
  <cp:revision>45</cp:revision>
  <dcterms:created xsi:type="dcterms:W3CDTF">2018-04-10T16:56:56Z</dcterms:created>
  <dcterms:modified xsi:type="dcterms:W3CDTF">2018-08-24T16:17:56Z</dcterms:modified>
</cp:coreProperties>
</file>