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58" r:id="rId6"/>
    <p:sldId id="264" r:id="rId7"/>
    <p:sldId id="260" r:id="rId8"/>
    <p:sldId id="267" r:id="rId9"/>
    <p:sldId id="266" r:id="rId10"/>
    <p:sldId id="268" r:id="rId11"/>
    <p:sldId id="259" r:id="rId12"/>
    <p:sldId id="262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2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3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1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2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5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61806-78EC-4E78-B4AC-8C810B9DE06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5C37-6E7A-4BDF-A5FE-38C28DB7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8RYAWQ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 Couper!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Griffin Couper and Paige Couper</a:t>
            </a:r>
          </a:p>
          <a:p>
            <a:r>
              <a:rPr lang="en-US" dirty="0"/>
              <a:t>Paige Case and Allyn Case</a:t>
            </a:r>
          </a:p>
          <a:p>
            <a:r>
              <a:rPr lang="en-US" dirty="0"/>
              <a:t>Jenkins High School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304800"/>
            <a:ext cx="870974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3" y="2216727"/>
            <a:ext cx="3865418" cy="4156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6764" y="2119745"/>
            <a:ext cx="37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Parent Thoughts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704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20000">
            <a:off x="3429000" y="2733675"/>
            <a:ext cx="451658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33750" y="2190750"/>
            <a:ext cx="6096000" cy="43088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3200" b="1" dirty="0"/>
              <a:t>The How…</a:t>
            </a:r>
            <a:endParaRPr lang="en-US" sz="3200" b="1" dirty="0"/>
          </a:p>
          <a:p>
            <a:pPr marL="457200" indent="-457200">
              <a:buFont typeface="Arial"/>
              <a:buChar char="•"/>
            </a:pPr>
            <a:r>
              <a:rPr sz="3200" b="1" dirty="0"/>
              <a:t>Staff Recognizing Student’s Potential Talent and Interests</a:t>
            </a:r>
          </a:p>
          <a:p>
            <a:pPr marL="457200" indent="-457200">
              <a:buFont typeface="Arial"/>
              <a:buChar char="•"/>
            </a:pPr>
            <a:endParaRPr sz="3200" b="1" dirty="0"/>
          </a:p>
          <a:p>
            <a:pPr marL="457200" indent="-457200">
              <a:buFont typeface="Arial"/>
              <a:buChar char="•"/>
            </a:pPr>
            <a:r>
              <a:rPr sz="3200" b="1" dirty="0"/>
              <a:t>Student Commitment</a:t>
            </a:r>
          </a:p>
          <a:p>
            <a:pPr marL="457200" indent="-457200">
              <a:buFont typeface="Arial"/>
              <a:buChar char="•"/>
            </a:pPr>
            <a:endParaRPr sz="3200" b="1" dirty="0"/>
          </a:p>
          <a:p>
            <a:pPr marL="457200" indent="-457200">
              <a:buFont typeface="Arial"/>
              <a:buChar char="•"/>
            </a:pPr>
            <a:r>
              <a:rPr sz="3200" b="1" dirty="0"/>
              <a:t>Parents Willing to Participate</a:t>
            </a:r>
          </a:p>
          <a:p>
            <a:pPr marL="457200" indent="-457200">
              <a:buFont typeface="Arial"/>
              <a:buChar char="•"/>
            </a:pPr>
            <a:endParaRPr dirty="0"/>
          </a:p>
          <a:p>
            <a:pPr marL="457200" indent="-457200">
              <a:buFont typeface="Arial"/>
              <a:buChar char="•"/>
            </a:pPr>
            <a:r>
              <a:rPr sz="3200" b="1" dirty="0"/>
              <a:t>Staff Relationships </a:t>
            </a:r>
          </a:p>
        </p:txBody>
      </p:sp>
    </p:spTree>
    <p:extLst>
      <p:ext uri="{BB962C8B-B14F-4D97-AF65-F5344CB8AC3E}">
        <p14:creationId xmlns:p14="http://schemas.microsoft.com/office/powerpoint/2010/main" val="25671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9213" y="1905000"/>
            <a:ext cx="9908498" cy="50167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sz="3200" b="1" dirty="0"/>
              <a:t>The Why...</a:t>
            </a: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3200" b="1" dirty="0"/>
              <a:t>Because there are many advantages of Athletics/Fitness Programs for Students with Disabilities and research to prove it.</a:t>
            </a:r>
            <a:endParaRPr lang="en-US" sz="3200" b="1" dirty="0"/>
          </a:p>
          <a:p>
            <a:pPr algn="ctr"/>
            <a:endParaRPr sz="3200" b="1" dirty="0"/>
          </a:p>
          <a:p>
            <a:pPr marL="342900" indent="-342900">
              <a:buFont typeface="Arial"/>
              <a:buChar char="•"/>
            </a:pPr>
            <a:r>
              <a:rPr sz="3200" b="1" dirty="0"/>
              <a:t>Builds Self-Esteem</a:t>
            </a:r>
          </a:p>
          <a:p>
            <a:pPr marL="342900" indent="-342900">
              <a:buFont typeface="Arial"/>
              <a:buChar char="•"/>
            </a:pPr>
            <a:r>
              <a:rPr sz="3200" b="1" dirty="0"/>
              <a:t>Health Benefits</a:t>
            </a:r>
          </a:p>
          <a:p>
            <a:pPr marL="342900" indent="-342900">
              <a:buFont typeface="Arial"/>
              <a:buChar char="•"/>
            </a:pPr>
            <a:r>
              <a:rPr sz="3200" b="1" dirty="0"/>
              <a:t>Behavioral Improvement</a:t>
            </a:r>
          </a:p>
          <a:p>
            <a:pPr marL="342900" indent="-342900">
              <a:buFont typeface="Arial"/>
              <a:buChar char="•"/>
            </a:pPr>
            <a:r>
              <a:rPr sz="3200" b="1" dirty="0"/>
              <a:t>Improves Focus</a:t>
            </a:r>
          </a:p>
          <a:p>
            <a:pPr marL="342900" indent="-342900">
              <a:buFont typeface="Arial"/>
              <a:buChar char="•"/>
            </a:pPr>
            <a:r>
              <a:rPr sz="3200" b="1" dirty="0"/>
              <a:t>Develops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9456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784" y="1830050"/>
            <a:ext cx="11362544" cy="48320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The What...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b="1" u="sng" dirty="0"/>
              <a:t>Fitness</a:t>
            </a:r>
            <a:endParaRPr lang="en-US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Daily Walk/Run Program through </a:t>
            </a:r>
            <a:r>
              <a:rPr lang="en-US" sz="2800" b="1" dirty="0"/>
              <a:t>Achilles International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Students Accessing Elliptical, Weights and Other Fitness Equipment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Monitor Caloric Intake/Conduct Fitness Assessments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Starting a Yoga Class</a:t>
            </a:r>
          </a:p>
          <a:p>
            <a:r>
              <a:rPr lang="en-US" sz="2800" dirty="0"/>
              <a:t> </a:t>
            </a:r>
          </a:p>
          <a:p>
            <a:r>
              <a:rPr lang="en-US" sz="2800" b="1" u="sng" dirty="0"/>
              <a:t>Athletics</a:t>
            </a:r>
            <a:endParaRPr lang="en-US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Students Participating in Track and Field, Tennis, Swimming, Wrestling, Football</a:t>
            </a:r>
          </a:p>
        </p:txBody>
      </p:sp>
    </p:spTree>
    <p:extLst>
      <p:ext uri="{BB962C8B-B14F-4D97-AF65-F5344CB8AC3E}">
        <p14:creationId xmlns:p14="http://schemas.microsoft.com/office/powerpoint/2010/main" val="21709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2152539"/>
            <a:ext cx="6068290" cy="3541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4145" y="6109855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Questions????</a:t>
            </a:r>
          </a:p>
        </p:txBody>
      </p:sp>
    </p:spTree>
    <p:extLst>
      <p:ext uri="{BB962C8B-B14F-4D97-AF65-F5344CB8AC3E}">
        <p14:creationId xmlns:p14="http://schemas.microsoft.com/office/powerpoint/2010/main" val="27293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6505" y="3244334"/>
            <a:ext cx="2398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http://bit.ly/28RYAWQ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6764" y="2119745"/>
            <a:ext cx="37130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Raised over $3,000 for Autism Puzzle </a:t>
            </a:r>
            <a:r>
              <a:rPr lang="en-US" sz="3600" b="1" dirty="0" smtClean="0"/>
              <a:t>Run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62" y="1801091"/>
            <a:ext cx="4773756" cy="47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3633" y="2119745"/>
            <a:ext cx="898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Meet Rock Stars</a:t>
            </a:r>
            <a:r>
              <a:rPr lang="en-US" sz="3600" b="1" dirty="0" smtClean="0"/>
              <a:t>!!!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96" y="2766076"/>
            <a:ext cx="8855207" cy="38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3" y="2216727"/>
            <a:ext cx="3865418" cy="4156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6764" y="2119745"/>
            <a:ext cx="3713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Griffin’s Thoughts about being on JHS Track Team</a:t>
            </a:r>
          </a:p>
        </p:txBody>
      </p:sp>
    </p:spTree>
    <p:extLst>
      <p:ext uri="{BB962C8B-B14F-4D97-AF65-F5344CB8AC3E}">
        <p14:creationId xmlns:p14="http://schemas.microsoft.com/office/powerpoint/2010/main" val="5125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6764" y="2119745"/>
            <a:ext cx="3713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/>
          </a:p>
          <a:p>
            <a:pPr algn="ctr"/>
            <a:r>
              <a:rPr lang="en-US" sz="5400" b="1" dirty="0" smtClean="0"/>
              <a:t>Color Run</a:t>
            </a:r>
            <a:endParaRPr lang="en-US" sz="5400" b="1" dirty="0"/>
          </a:p>
          <a:p>
            <a:pPr algn="ctr"/>
            <a:endParaRPr lang="en-US" sz="5400" b="1" dirty="0" smtClean="0"/>
          </a:p>
          <a:p>
            <a:pPr algn="ctr"/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5" y="2766076"/>
            <a:ext cx="5288738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964" y="2299855"/>
            <a:ext cx="397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Bridge Run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12" y="2804000"/>
            <a:ext cx="8024555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963" y="2299855"/>
            <a:ext cx="536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Lettered in High School Sport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5" y="2940122"/>
            <a:ext cx="9533446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5" y="464127"/>
            <a:ext cx="8829675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54" y="1431217"/>
            <a:ext cx="8116599" cy="4596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7164" y="6359236"/>
            <a:ext cx="727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Honor Roll Student at Jenkins High School</a:t>
            </a:r>
          </a:p>
        </p:txBody>
      </p:sp>
    </p:spTree>
    <p:extLst>
      <p:ext uri="{BB962C8B-B14F-4D97-AF65-F5344CB8AC3E}">
        <p14:creationId xmlns:p14="http://schemas.microsoft.com/office/powerpoint/2010/main" val="2615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112</Words>
  <Application>Microsoft Office PowerPoint</Application>
  <PresentationFormat>Custom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Super Couper!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Savannah-Chatham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Couper!</dc:title>
  <dc:creator>Juliet Hardeman</dc:creator>
  <cp:lastModifiedBy>Jane Grillo</cp:lastModifiedBy>
  <cp:revision>48</cp:revision>
  <dcterms:created xsi:type="dcterms:W3CDTF">2017-09-19T19:08:02Z</dcterms:created>
  <dcterms:modified xsi:type="dcterms:W3CDTF">2017-09-26T20:50:49Z</dcterms:modified>
</cp:coreProperties>
</file>