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9" r:id="rId3"/>
    <p:sldId id="263" r:id="rId4"/>
    <p:sldId id="264" r:id="rId5"/>
    <p:sldId id="274" r:id="rId6"/>
    <p:sldId id="262" r:id="rId7"/>
    <p:sldId id="267" r:id="rId8"/>
    <p:sldId id="269" r:id="rId9"/>
    <p:sldId id="268" r:id="rId10"/>
    <p:sldId id="271" r:id="rId11"/>
    <p:sldId id="273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>
        <p:scale>
          <a:sx n="75" d="100"/>
          <a:sy n="75" d="100"/>
        </p:scale>
        <p:origin x="-320" y="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9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0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2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5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1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0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8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A57D6-7998-4ADE-879F-B1824FDBBC85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D185E-E20F-496F-9DE4-9A16822BA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4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nXZ6nDFch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563" y="554182"/>
            <a:ext cx="6747164" cy="39901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182" y="5140036"/>
            <a:ext cx="98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Presented by the Savannah Chatham Community                      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057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0072" y="365125"/>
            <a:ext cx="8693727" cy="1325563"/>
          </a:xfrm>
        </p:spPr>
        <p:txBody>
          <a:bodyPr/>
          <a:lstStyle/>
          <a:p>
            <a:pPr algn="ctr"/>
            <a:r>
              <a:rPr lang="en-US" b="1" dirty="0" smtClean="0"/>
              <a:t>Next Steps for Blaine….</a:t>
            </a:r>
            <a:endParaRPr lang="en-US" b="1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457" y="365125"/>
            <a:ext cx="2357288" cy="159342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789710" y="1953491"/>
            <a:ext cx="9849866" cy="4572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Blaine is participating in Project SEARCH this year</a:t>
            </a:r>
          </a:p>
          <a:p>
            <a:pPr marL="0" indent="0">
              <a:buNone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Participates in community farmer’s markets to sell his product</a:t>
            </a:r>
          </a:p>
          <a:p>
            <a:pPr marL="0" indent="0">
              <a:buNone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Supports the Islands High School football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110" y="3214253"/>
            <a:ext cx="8880764" cy="313112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97" r="7197"/>
          <a:stretch>
            <a:fillRect/>
          </a:stretch>
        </p:blipFill>
        <p:spPr>
          <a:xfrm>
            <a:off x="942110" y="137493"/>
            <a:ext cx="2604654" cy="21870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1491" y="581891"/>
            <a:ext cx="5860473" cy="101138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Questions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0815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963" y="3214255"/>
            <a:ext cx="5606321" cy="22582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3928" y="1510145"/>
            <a:ext cx="64562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Thanks for Sharing our Story!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32687" y="3244334"/>
            <a:ext cx="312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https://youtu.be/XnXZ6nDFch0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 the Mavens!</a:t>
            </a:r>
            <a:br>
              <a:rPr lang="en-US" dirty="0" smtClean="0"/>
            </a:br>
            <a:r>
              <a:rPr lang="en-US" dirty="0" smtClean="0"/>
              <a:t>Ty Donaldson and Tim Cone</a:t>
            </a:r>
            <a:endParaRPr lang="en-US" dirty="0"/>
          </a:p>
        </p:txBody>
      </p:sp>
      <p:pic>
        <p:nvPicPr>
          <p:cNvPr id="1026" name="Picture 2" descr="http://www.mavenmakers.com/wp-content/uploads/2016/01/1M0A8524BW-540x54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avenmakers.com/wp-content/uploads/2015/05/17855568_895884333887675_3653014303429239749_o-540x5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79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A Word From the Mavens</a:t>
            </a:r>
            <a:endParaRPr lang="en-US" sz="5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Maven Makers mission is to create a maker movement which fosters a community of making  vs. consuming.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Collaborate with other local groups and organizations to teach the value of making vs. consuming to those of a younger age.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Collaboration with SCCPSS</a:t>
            </a:r>
            <a:r>
              <a:rPr lang="en-US" b="1" dirty="0" smtClean="0"/>
              <a:t> </a:t>
            </a:r>
            <a:r>
              <a:rPr lang="en-US" dirty="0" smtClean="0"/>
              <a:t>to work with SWD high school students to provide a hands-on approach to help develop our workforce.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57" y="365125"/>
            <a:ext cx="1755734" cy="11223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482" y="365698"/>
            <a:ext cx="1755800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782" y="365125"/>
            <a:ext cx="7904018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A Word from Willie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5163"/>
            <a:ext cx="10515600" cy="4350327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each hands-on life skills using everyday tools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Started from  a relationship with people who enjoyed a common purpose –The Mavens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Student pride and satisfaction in being able to create something with your own hands</a:t>
            </a:r>
          </a:p>
          <a:p>
            <a:endParaRPr lang="en-US" dirty="0" smtClean="0"/>
          </a:p>
          <a:p>
            <a:r>
              <a:rPr lang="en-US" dirty="0" smtClean="0"/>
              <a:t>Parent pride and amazement in their child’s accomplishments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43" y="86735"/>
            <a:ext cx="2271404" cy="160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110" y="2646218"/>
            <a:ext cx="8880764" cy="385156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Unique CBVI site -  teaches power tool safety, skills, and work behaviors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Follow multi-step directions to create beautiful handcrafted wood pieces</a:t>
            </a:r>
            <a:endParaRPr lang="en-US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Increased attention to task &amp; focus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Encourages team work and collaboration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97" r="7197"/>
          <a:stretch>
            <a:fillRect/>
          </a:stretch>
        </p:blipFill>
        <p:spPr>
          <a:xfrm>
            <a:off x="942110" y="137494"/>
            <a:ext cx="2147454" cy="1803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5855" y="761999"/>
            <a:ext cx="6747163" cy="137160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Community Based Vocational Instruction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4928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2163" y="2396836"/>
            <a:ext cx="8880764" cy="42810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Creative alternatives for students 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Increased engagement which positively impacts attendance and 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</a:t>
            </a:r>
            <a:r>
              <a:rPr lang="en-US" sz="3200" dirty="0" smtClean="0"/>
              <a:t>mployment implications directly connected to our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Exercise in working </a:t>
            </a:r>
            <a:r>
              <a:rPr lang="en-US" sz="3200" dirty="0"/>
              <a:t>b</a:t>
            </a:r>
            <a:r>
              <a:rPr lang="en-US" sz="3200" dirty="0" smtClean="0"/>
              <a:t>ackwards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Opportunity to build capacity for adulthood for students and community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97" r="7197"/>
          <a:stretch>
            <a:fillRect/>
          </a:stretch>
        </p:blipFill>
        <p:spPr>
          <a:xfrm>
            <a:off x="782781" y="124693"/>
            <a:ext cx="2326519" cy="1953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964" y="429491"/>
            <a:ext cx="7869382" cy="1066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District Implications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7208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110" y="2479965"/>
            <a:ext cx="8880764" cy="386541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Blaine’s  focus has improved greatly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He has improved communication skills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He is able to self regulate 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Self Determined/Self Advocacy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97" r="7197"/>
          <a:stretch>
            <a:fillRect/>
          </a:stretch>
        </p:blipFill>
        <p:spPr>
          <a:xfrm>
            <a:off x="692729" y="193964"/>
            <a:ext cx="2326518" cy="1953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1892" y="581891"/>
            <a:ext cx="7176653" cy="101138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Student Implications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8345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109" y="2244436"/>
            <a:ext cx="10058399" cy="41009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sz="3600" dirty="0" smtClean="0"/>
              <a:t>How Blaine has changed since he started high school  to now ( Maven Makers)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Your Thoughts on this type of vocational opportunity </a:t>
            </a:r>
            <a:endParaRPr lang="en-US" sz="360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97" r="7197"/>
          <a:stretch>
            <a:fillRect/>
          </a:stretch>
        </p:blipFill>
        <p:spPr>
          <a:xfrm>
            <a:off x="942111" y="137494"/>
            <a:ext cx="2228772" cy="18714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3345" y="581891"/>
            <a:ext cx="7370619" cy="101138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Parent Perceptions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67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287</Words>
  <Application>Microsoft Office PowerPoint</Application>
  <PresentationFormat>Custom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Meet the Mavens! Ty Donaldson and Tim Cone</vt:lpstr>
      <vt:lpstr>A Word From the Mavens</vt:lpstr>
      <vt:lpstr>A Word from Willie</vt:lpstr>
      <vt:lpstr>Community Based Vocational Instruction</vt:lpstr>
      <vt:lpstr>District Implications </vt:lpstr>
      <vt:lpstr>Student Implications</vt:lpstr>
      <vt:lpstr>Parent Perceptions</vt:lpstr>
      <vt:lpstr>Next Steps for Blaine….</vt:lpstr>
      <vt:lpstr>Questions</vt:lpstr>
      <vt:lpstr>PowerPoint Presentation</vt:lpstr>
    </vt:vector>
  </TitlesOfParts>
  <Company>Savannah-Chatham County Public School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Juliet Hardeman</dc:creator>
  <cp:lastModifiedBy>Jane Grillo</cp:lastModifiedBy>
  <cp:revision>26</cp:revision>
  <dcterms:created xsi:type="dcterms:W3CDTF">2017-09-18T13:33:34Z</dcterms:created>
  <dcterms:modified xsi:type="dcterms:W3CDTF">2017-09-26T19:56:16Z</dcterms:modified>
</cp:coreProperties>
</file>