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75" r:id="rId9"/>
    <p:sldId id="268" r:id="rId10"/>
    <p:sldId id="269" r:id="rId11"/>
    <p:sldId id="270" r:id="rId12"/>
    <p:sldId id="271" r:id="rId13"/>
    <p:sldId id="274" r:id="rId14"/>
    <p:sldId id="273" r:id="rId15"/>
    <p:sldId id="276" r:id="rId16"/>
    <p:sldId id="272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2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09" y="1371007"/>
            <a:ext cx="5795493" cy="2861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5922" y="480382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Patti Grayson, Fulton County Parent Mentor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88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</a:t>
            </a:r>
            <a:endParaRPr lang="en-US" sz="44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observable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“I understand…”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9" y="3054550"/>
            <a:ext cx="3250440" cy="20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 </a:t>
            </a:r>
            <a:r>
              <a:rPr lang="en-US" sz="40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use learning targets in our work Target groups?</a:t>
            </a:r>
            <a:endParaRPr lang="en-US" sz="40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4856" y="2534519"/>
            <a:ext cx="10363826" cy="1032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 can assist with Vital Behaviors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19" y="3771364"/>
            <a:ext cx="1953296" cy="19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522" y="1608091"/>
            <a:ext cx="97364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Target: I can identify two websites that will assist my child with meeting requirements necessary to graduate from high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beginning of the training, ask parents to identify two websites they use to assist their child to reach his/her goal of graduation.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websites together during the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training, ask parents to identify two websites they felt were most useful for their family.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parents to use those websites to complete the graduation timeline and to share that information with their IEP team – (Vital Behavior).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94" y="463639"/>
            <a:ext cx="941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Learning Target for a Vital Behavior during a Training Session with Parents</a:t>
            </a:r>
            <a:endParaRPr lang="en-US" sz="3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8" y="1727409"/>
            <a:ext cx="7959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Ultimately, using learning targets will enable us to keep accurate data. We can use this data to measure and quantify our growth and progress with fidelity.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7" y="2189596"/>
            <a:ext cx="2427969" cy="22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writing learning targets</a:t>
            </a:r>
            <a:endParaRPr lang="en-US" sz="40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1890573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one of the Vital Behaviors on your table.  Working together in pairs or small groups, write a learning target for that VB.  Remember, learning targets are written as “I can…” statements and they must be observable.</a:t>
            </a:r>
            <a:endParaRPr lang="en-US" sz="3200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96" y="4375897"/>
            <a:ext cx="3240646" cy="21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Groups</a:t>
            </a:r>
            <a:endParaRPr lang="en-US" sz="44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1663995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include 10 – 20 members</a:t>
            </a:r>
          </a:p>
          <a:p>
            <a:r>
              <a:rPr lang="en-US" sz="32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less than 5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98" y="2988262"/>
            <a:ext cx="3537710" cy="29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5" y="991673"/>
            <a:ext cx="8770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Groups</a:t>
            </a:r>
          </a:p>
          <a:p>
            <a:pPr algn="ctr"/>
            <a:endParaRPr lang="en-US" sz="4000" b="1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find your Target Group?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3082140"/>
            <a:ext cx="3317255" cy="30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Family Engagement bridge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15" y="2047741"/>
            <a:ext cx="7974169" cy="3770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891" y="3779068"/>
            <a:ext cx="173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1425" y="3779068"/>
            <a:ext cx="198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975" y="5720722"/>
            <a:ext cx="198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Toolkit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8440" y="4844855"/>
            <a:ext cx="145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6771" y="4703176"/>
            <a:ext cx="238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8975" y="4523953"/>
            <a:ext cx="1790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24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0188" y="4303066"/>
            <a:ext cx="140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endParaRPr lang="en-US" sz="20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5498" y="4333163"/>
            <a:ext cx="196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en-US" sz="20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6169" y="3434750"/>
            <a:ext cx="276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Superstructure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8440" y="3015521"/>
            <a:ext cx="175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Plan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1361" y="2288516"/>
            <a:ext cx="171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6608" y="2077019"/>
            <a:ext cx="1628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Group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2170" y="2477626"/>
            <a:ext cx="152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8101" y="2793408"/>
            <a:ext cx="1435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&amp; Replicate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learning target for this session </a:t>
            </a:r>
            <a:endParaRPr lang="en-US" sz="44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986" y="2214694"/>
            <a:ext cx="8822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construct appropriately written learning targets that include both the learning intention and the success criteria.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44" y="4479336"/>
            <a:ext cx="2232338" cy="14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need learning targets?</a:t>
            </a:r>
            <a:endParaRPr lang="en-US" sz="44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177" y="1815921"/>
            <a:ext cx="8933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make a difference in adult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keep everyone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assist us in keeping data for our target groups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89" y="3892425"/>
            <a:ext cx="2634438" cy="17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59" y="888642"/>
            <a:ext cx="107667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 convey 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of the lesson: what you want others to learn, how deeply to learn it, and exactly how they will demonstrate their new learning.  Think of it as GPS – step by step instructions of where you are, 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want to go, how 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it will take you to reach your destination, points of interest along the way, and what to do when you make a wrong turn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25" y="4588098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 are made of two parts</a:t>
            </a:r>
            <a:endParaRPr lang="en-US" sz="40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6682" y="2055233"/>
            <a:ext cx="501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60" y="3948448"/>
            <a:ext cx="23145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349" y="965915"/>
            <a:ext cx="8242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ctr"/>
            <a:endParaRPr lang="en-US" sz="4000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it is I want the learner to learn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15" y="3790916"/>
            <a:ext cx="3205273" cy="18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281" y="262772"/>
            <a:ext cx="93758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  <a:endParaRPr lang="en-US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learner is going to do or how I am going to know the learner learned the material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75" y="3432871"/>
            <a:ext cx="5292180" cy="25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524" y="2001420"/>
            <a:ext cx="8834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construct 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appropriately written learning targets that include both the learning intention and the success criteria.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7436" y="991673"/>
            <a:ext cx="324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Success criteria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68203" y="1481070"/>
            <a:ext cx="708338" cy="656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62919" y="4519272"/>
            <a:ext cx="372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Learning intention</a:t>
            </a:r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006107" y="3889420"/>
            <a:ext cx="399245" cy="6665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70" y="553276"/>
            <a:ext cx="8538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 are written as “I can” statements.  “I” is the learner.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1978" y="2030603"/>
            <a:ext cx="634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define…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978" y="2676934"/>
            <a:ext cx="723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compare and contrast…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978" y="3323264"/>
            <a:ext cx="582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list and explain…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20" y="4146997"/>
            <a:ext cx="4601673" cy="23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8511</TotalTime>
  <Words>462</Words>
  <Application>Microsoft Office PowerPoint</Application>
  <PresentationFormat>Custom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Droplet</vt:lpstr>
      <vt:lpstr>PowerPoint Presentation</vt:lpstr>
      <vt:lpstr>The learning target for this session </vt:lpstr>
      <vt:lpstr>Why do we need learning targets?</vt:lpstr>
      <vt:lpstr>PowerPoint Presentation</vt:lpstr>
      <vt:lpstr>Learning targets are made of two parts</vt:lpstr>
      <vt:lpstr>PowerPoint Presentation</vt:lpstr>
      <vt:lpstr>PowerPoint Presentation</vt:lpstr>
      <vt:lpstr>PowerPoint Presentation</vt:lpstr>
      <vt:lpstr>PowerPoint Presentation</vt:lpstr>
      <vt:lpstr>Learning Targets</vt:lpstr>
      <vt:lpstr> How can we use learning targets in our work Target groups?</vt:lpstr>
      <vt:lpstr>PowerPoint Presentation</vt:lpstr>
      <vt:lpstr>PowerPoint Presentation</vt:lpstr>
      <vt:lpstr>Practice writing learning targets</vt:lpstr>
      <vt:lpstr>Target Groups</vt:lpstr>
      <vt:lpstr>PowerPoint Presentation</vt:lpstr>
      <vt:lpstr>Family Engagement bridge</vt:lpstr>
    </vt:vector>
  </TitlesOfParts>
  <Company>Fulton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Grayson, Patti</dc:creator>
  <cp:lastModifiedBy>Jane Grillo</cp:lastModifiedBy>
  <cp:revision>41</cp:revision>
  <dcterms:created xsi:type="dcterms:W3CDTF">2016-08-31T15:26:23Z</dcterms:created>
  <dcterms:modified xsi:type="dcterms:W3CDTF">2016-09-06T13:28:17Z</dcterms:modified>
</cp:coreProperties>
</file>