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handoutMasterIdLst>
    <p:handoutMasterId r:id="rId13"/>
  </p:handoutMasterIdLst>
  <p:sldIdLst>
    <p:sldId id="256" r:id="rId2"/>
    <p:sldId id="257" r:id="rId3"/>
    <p:sldId id="258" r:id="rId4"/>
    <p:sldId id="266" r:id="rId5"/>
    <p:sldId id="268" r:id="rId6"/>
    <p:sldId id="259" r:id="rId7"/>
    <p:sldId id="269" r:id="rId8"/>
    <p:sldId id="263" r:id="rId9"/>
    <p:sldId id="265" r:id="rId10"/>
    <p:sldId id="267" r:id="rId11"/>
    <p:sldId id="264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6" d="100"/>
          <a:sy n="76" d="100"/>
        </p:scale>
        <p:origin x="-104" y="-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A625-414E-41D2-B037-E476655D22F7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434EF9-F93C-40F9-AB64-AFEECA67F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68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Did You Say?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Renee Davis, Douglas County Parent Mentor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1144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Activities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66620"/>
            <a:ext cx="10058400" cy="39319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Active Listening Exercise</a:t>
            </a:r>
          </a:p>
          <a:p>
            <a:r>
              <a:rPr lang="en-US" sz="4000" dirty="0" smtClean="0"/>
              <a:t>Bridge-Building Activity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365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Sources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www.merriam-webster.com/dictionary/communication</a:t>
            </a:r>
          </a:p>
          <a:p>
            <a:r>
              <a:rPr lang="en-US" sz="2800" dirty="0" smtClean="0"/>
              <a:t>www.helpguide.org/articles/relationships/effective-communication.htm</a:t>
            </a:r>
          </a:p>
          <a:p>
            <a:r>
              <a:rPr lang="en-US" sz="2800" dirty="0" smtClean="0"/>
              <a:t>www.mindtools.com/pages/article/team-building-communication.htm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738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is Communication?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66620"/>
            <a:ext cx="10058400" cy="39319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Definition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486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Why Do We Communicate?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We Are Human</a:t>
            </a:r>
          </a:p>
          <a:p>
            <a:r>
              <a:rPr lang="en-US" sz="4000" dirty="0" smtClean="0"/>
              <a:t>There Is </a:t>
            </a:r>
            <a:r>
              <a:rPr lang="en-US" sz="4000" dirty="0"/>
              <a:t>A</a:t>
            </a:r>
            <a:r>
              <a:rPr lang="en-US" sz="4000" dirty="0" smtClean="0"/>
              <a:t> </a:t>
            </a:r>
            <a:r>
              <a:rPr lang="en-US" sz="4000" dirty="0"/>
              <a:t>N</a:t>
            </a:r>
            <a:r>
              <a:rPr lang="en-US" sz="4000" dirty="0" smtClean="0"/>
              <a:t>eed</a:t>
            </a:r>
          </a:p>
          <a:p>
            <a:r>
              <a:rPr lang="en-US" sz="4000" dirty="0" smtClean="0"/>
              <a:t>There Is </a:t>
            </a:r>
            <a:r>
              <a:rPr lang="en-US" sz="4000" dirty="0"/>
              <a:t>A</a:t>
            </a:r>
            <a:r>
              <a:rPr lang="en-US" sz="4000" dirty="0" smtClean="0"/>
              <a:t> </a:t>
            </a:r>
            <a:r>
              <a:rPr lang="en-US" sz="4000" dirty="0"/>
              <a:t>W</a:t>
            </a:r>
            <a:r>
              <a:rPr lang="en-US" sz="4000" dirty="0" smtClean="0"/>
              <a:t>ant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0663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858500" cy="13716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With Whom Do We Communicate?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53920"/>
            <a:ext cx="10058400" cy="39319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Family</a:t>
            </a:r>
          </a:p>
          <a:p>
            <a:r>
              <a:rPr lang="en-US" sz="4000" dirty="0" smtClean="0"/>
              <a:t>Friends</a:t>
            </a:r>
          </a:p>
          <a:p>
            <a:r>
              <a:rPr lang="en-US" sz="4000" dirty="0" smtClean="0"/>
              <a:t>Co-Workers</a:t>
            </a:r>
          </a:p>
          <a:p>
            <a:r>
              <a:rPr lang="en-US" sz="4000" dirty="0" smtClean="0"/>
              <a:t>Etc.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7055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Where Do We Communicate?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At Home</a:t>
            </a:r>
          </a:p>
          <a:p>
            <a:r>
              <a:rPr lang="en-US" sz="4000" dirty="0" smtClean="0"/>
              <a:t>At Work</a:t>
            </a:r>
          </a:p>
          <a:p>
            <a:r>
              <a:rPr lang="en-US" sz="4000" dirty="0" smtClean="0"/>
              <a:t>In The Community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6140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How Do We Communicate?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79320"/>
            <a:ext cx="10058400" cy="393192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One-To-One</a:t>
            </a:r>
          </a:p>
          <a:p>
            <a:r>
              <a:rPr lang="en-US" sz="4000" dirty="0" smtClean="0"/>
              <a:t>In A Group</a:t>
            </a:r>
          </a:p>
          <a:p>
            <a:r>
              <a:rPr lang="en-US" sz="4000" dirty="0" smtClean="0"/>
              <a:t>Verbally And Non-Verbally</a:t>
            </a:r>
          </a:p>
          <a:p>
            <a:r>
              <a:rPr lang="en-US" sz="4000" dirty="0" smtClean="0"/>
              <a:t>Tone Of Voice</a:t>
            </a:r>
          </a:p>
          <a:p>
            <a:r>
              <a:rPr lang="en-US" sz="4000" dirty="0" smtClean="0"/>
              <a:t>In Person, By Phone, By Text, By Email, By Social Media, etc.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4675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When Do We Communicate?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4720"/>
            <a:ext cx="10058400" cy="39319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When There Is </a:t>
            </a:r>
            <a:r>
              <a:rPr lang="en-US" sz="4000" dirty="0"/>
              <a:t>A</a:t>
            </a:r>
            <a:r>
              <a:rPr lang="en-US" sz="4000" dirty="0" smtClean="0"/>
              <a:t>n Emotion That Needs To Be Expressed</a:t>
            </a:r>
          </a:p>
          <a:p>
            <a:r>
              <a:rPr lang="en-US" sz="4000" dirty="0" smtClean="0"/>
              <a:t>When We Have Something To Say</a:t>
            </a:r>
          </a:p>
          <a:p>
            <a:r>
              <a:rPr lang="en-US" sz="4000" dirty="0" smtClean="0"/>
              <a:t>Timing Is Important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2602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How Do We Effectively Communicate?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71420"/>
            <a:ext cx="10058400" cy="393192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/>
              <a:t>Active Listening</a:t>
            </a:r>
          </a:p>
          <a:p>
            <a:r>
              <a:rPr lang="en-US" sz="4000" dirty="0" smtClean="0"/>
              <a:t>Attention</a:t>
            </a:r>
          </a:p>
          <a:p>
            <a:r>
              <a:rPr lang="en-US" sz="4000" dirty="0" smtClean="0"/>
              <a:t>Aware Of Individual Differences</a:t>
            </a:r>
          </a:p>
          <a:p>
            <a:r>
              <a:rPr lang="en-US" sz="4000" dirty="0" smtClean="0"/>
              <a:t>Body Language</a:t>
            </a:r>
          </a:p>
          <a:p>
            <a:r>
              <a:rPr lang="en-US" sz="4000" dirty="0" smtClean="0"/>
              <a:t>Eye Contact</a:t>
            </a:r>
          </a:p>
          <a:p>
            <a:r>
              <a:rPr lang="en-US" sz="4000" dirty="0" smtClean="0"/>
              <a:t>Facial Expressions</a:t>
            </a:r>
          </a:p>
          <a:p>
            <a:r>
              <a:rPr lang="en-US" sz="4000" dirty="0" smtClean="0"/>
              <a:t>Language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4253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What About Difficult Communication Situations?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07920"/>
            <a:ext cx="10058400" cy="39319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Stay Calm</a:t>
            </a:r>
          </a:p>
          <a:p>
            <a:r>
              <a:rPr lang="en-US" sz="4000" dirty="0" smtClean="0"/>
              <a:t>Choose Words Carefully</a:t>
            </a:r>
          </a:p>
          <a:p>
            <a:r>
              <a:rPr lang="en-US" sz="4000" dirty="0" smtClean="0"/>
              <a:t>Be Aware Of Body Language</a:t>
            </a:r>
          </a:p>
          <a:p>
            <a:r>
              <a:rPr lang="en-US" sz="4000" dirty="0" smtClean="0"/>
              <a:t>Be Aware Of Facial Expressions</a:t>
            </a:r>
          </a:p>
          <a:p>
            <a:r>
              <a:rPr lang="en-US" sz="4000" dirty="0" smtClean="0"/>
              <a:t>Be Aware Of Feelings Behind Words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2701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119</TotalTime>
  <Words>170</Words>
  <Application>Microsoft Office PowerPoint</Application>
  <PresentationFormat>Custom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Savon</vt:lpstr>
      <vt:lpstr>What Did You Say?</vt:lpstr>
      <vt:lpstr>What is Communication?</vt:lpstr>
      <vt:lpstr>Why Do We Communicate?</vt:lpstr>
      <vt:lpstr>With Whom Do We Communicate?</vt:lpstr>
      <vt:lpstr>Where Do We Communicate?</vt:lpstr>
      <vt:lpstr>How Do We Communicate?</vt:lpstr>
      <vt:lpstr>When Do We Communicate?</vt:lpstr>
      <vt:lpstr>How Do We Effectively Communicate?</vt:lpstr>
      <vt:lpstr>What About Difficult Communication Situations?</vt:lpstr>
      <vt:lpstr>Activities</vt:lpstr>
      <vt:lpstr>Sources</vt:lpstr>
    </vt:vector>
  </TitlesOfParts>
  <Company>DCSS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Did You Say?</dc:title>
  <dc:creator>Rhonda R Davis</dc:creator>
  <cp:lastModifiedBy>Jane Grillo</cp:lastModifiedBy>
  <cp:revision>11</cp:revision>
  <cp:lastPrinted>2016-09-08T17:18:07Z</cp:lastPrinted>
  <dcterms:created xsi:type="dcterms:W3CDTF">2016-09-08T17:07:14Z</dcterms:created>
  <dcterms:modified xsi:type="dcterms:W3CDTF">2016-09-09T17:38:32Z</dcterms:modified>
</cp:coreProperties>
</file>