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33"/>
  </p:notesMasterIdLst>
  <p:sldIdLst>
    <p:sldId id="257" r:id="rId2"/>
    <p:sldId id="258" r:id="rId3"/>
    <p:sldId id="259" r:id="rId4"/>
    <p:sldId id="260" r:id="rId5"/>
    <p:sldId id="334" r:id="rId6"/>
    <p:sldId id="352" r:id="rId7"/>
    <p:sldId id="350" r:id="rId8"/>
    <p:sldId id="351" r:id="rId9"/>
    <p:sldId id="335" r:id="rId10"/>
    <p:sldId id="336" r:id="rId11"/>
    <p:sldId id="342" r:id="rId12"/>
    <p:sldId id="267" r:id="rId13"/>
    <p:sldId id="337" r:id="rId14"/>
    <p:sldId id="338" r:id="rId15"/>
    <p:sldId id="339" r:id="rId16"/>
    <p:sldId id="340" r:id="rId17"/>
    <p:sldId id="341" r:id="rId18"/>
    <p:sldId id="343" r:id="rId19"/>
    <p:sldId id="348" r:id="rId20"/>
    <p:sldId id="345" r:id="rId21"/>
    <p:sldId id="344" r:id="rId22"/>
    <p:sldId id="349" r:id="rId23"/>
    <p:sldId id="346" r:id="rId24"/>
    <p:sldId id="286" r:id="rId25"/>
    <p:sldId id="273" r:id="rId26"/>
    <p:sldId id="278" r:id="rId27"/>
    <p:sldId id="279" r:id="rId28"/>
    <p:sldId id="271" r:id="rId29"/>
    <p:sldId id="272" r:id="rId30"/>
    <p:sldId id="353" r:id="rId31"/>
    <p:sldId id="285" r:id="rId3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50100"/>
    <a:srgbClr val="EAEBED"/>
    <a:srgbClr val="DCD7DE"/>
    <a:srgbClr val="DAD5DD"/>
    <a:srgbClr val="DAD5DC"/>
    <a:srgbClr val="D0C7D0"/>
    <a:srgbClr val="FFA622"/>
    <a:srgbClr val="8A458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4" autoAdjust="0"/>
    <p:restoredTop sz="67450" autoAdjust="0"/>
  </p:normalViewPr>
  <p:slideViewPr>
    <p:cSldViewPr snapToGrid="0">
      <p:cViewPr>
        <p:scale>
          <a:sx n="51" d="100"/>
          <a:sy n="51" d="100"/>
        </p:scale>
        <p:origin x="-1740" y="-20"/>
      </p:cViewPr>
      <p:guideLst>
        <p:guide orient="horz" pos="2160"/>
        <p:guide pos="2880"/>
      </p:guideLst>
    </p:cSldViewPr>
  </p:slideViewPr>
  <p:notesTextViewPr>
    <p:cViewPr>
      <p:scale>
        <a:sx n="3" d="2"/>
        <a:sy n="3" d="2"/>
      </p:scale>
      <p:origin x="0" y="0"/>
    </p:cViewPr>
  </p:notesTextViewPr>
  <p:sorterViewPr>
    <p:cViewPr varScale="1">
      <p:scale>
        <a:sx n="1" d="1"/>
        <a:sy n="1" d="1"/>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F7CC5B4-0CF3-4B52-B6D5-B08C813D7C03}" type="datetimeFigureOut">
              <a:rPr lang="en-US" smtClean="0"/>
              <a:t>9/10/2016</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C82E368-B4CD-4175-AFD8-A26AF10942B7}" type="slidenum">
              <a:rPr lang="en-US" smtClean="0"/>
              <a:t>‹#›</a:t>
            </a:fld>
            <a:endParaRPr lang="en-US"/>
          </a:p>
        </p:txBody>
      </p:sp>
    </p:spTree>
    <p:extLst>
      <p:ext uri="{BB962C8B-B14F-4D97-AF65-F5344CB8AC3E}">
        <p14:creationId xmlns:p14="http://schemas.microsoft.com/office/powerpoint/2010/main" val="340349616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66612"/>
            <a:r>
              <a:rPr lang="en-US" dirty="0" smtClean="0"/>
              <a:t>None of the products and or services presented in this</a:t>
            </a:r>
            <a:r>
              <a:rPr lang="en-US" baseline="0" dirty="0" smtClean="0"/>
              <a:t> discussion and endorsed by the </a:t>
            </a:r>
            <a:r>
              <a:rPr lang="en-US" baseline="0" dirty="0" err="1" smtClean="0"/>
              <a:t>GaDOE</a:t>
            </a:r>
            <a:r>
              <a:rPr lang="en-US" baseline="0" dirty="0" smtClean="0"/>
              <a:t>. </a:t>
            </a:r>
            <a:r>
              <a:rPr lang="en-US" dirty="0" smtClean="0"/>
              <a:t> </a:t>
            </a:r>
          </a:p>
          <a:p>
            <a:endParaRPr lang="en-US" dirty="0"/>
          </a:p>
        </p:txBody>
      </p:sp>
      <p:sp>
        <p:nvSpPr>
          <p:cNvPr id="4" name="Slide Number Placeholder 3"/>
          <p:cNvSpPr>
            <a:spLocks noGrp="1"/>
          </p:cNvSpPr>
          <p:nvPr>
            <p:ph type="sldNum" sz="quarter" idx="10"/>
          </p:nvPr>
        </p:nvSpPr>
        <p:spPr/>
        <p:txBody>
          <a:bodyPr/>
          <a:lstStyle/>
          <a:p>
            <a:fld id="{E6530340-F5C0-43BA-9CC1-D63E860F355B}" type="slidenum">
              <a:rPr lang="en-US" smtClean="0"/>
              <a:t>2</a:t>
            </a:fld>
            <a:endParaRPr lang="en-US"/>
          </a:p>
        </p:txBody>
      </p:sp>
    </p:spTree>
    <p:extLst>
      <p:ext uri="{BB962C8B-B14F-4D97-AF65-F5344CB8AC3E}">
        <p14:creationId xmlns:p14="http://schemas.microsoft.com/office/powerpoint/2010/main" val="131181446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C82E368-B4CD-4175-AFD8-A26AF10942B7}" type="slidenum">
              <a:rPr lang="en-US" smtClean="0"/>
              <a:t>17</a:t>
            </a:fld>
            <a:endParaRPr lang="en-US"/>
          </a:p>
        </p:txBody>
      </p:sp>
    </p:spTree>
    <p:extLst>
      <p:ext uri="{BB962C8B-B14F-4D97-AF65-F5344CB8AC3E}">
        <p14:creationId xmlns:p14="http://schemas.microsoft.com/office/powerpoint/2010/main" val="161934722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Document in written plan</a:t>
            </a:r>
            <a:endParaRPr lang="en-US" dirty="0"/>
          </a:p>
        </p:txBody>
      </p:sp>
      <p:sp>
        <p:nvSpPr>
          <p:cNvPr id="4" name="Slide Number Placeholder 3"/>
          <p:cNvSpPr>
            <a:spLocks noGrp="1"/>
          </p:cNvSpPr>
          <p:nvPr>
            <p:ph type="sldNum" sz="quarter" idx="10"/>
          </p:nvPr>
        </p:nvSpPr>
        <p:spPr/>
        <p:txBody>
          <a:bodyPr/>
          <a:lstStyle/>
          <a:p>
            <a:fld id="{6C82E368-B4CD-4175-AFD8-A26AF10942B7}" type="slidenum">
              <a:rPr lang="en-US" smtClean="0"/>
              <a:t>18</a:t>
            </a:fld>
            <a:endParaRPr lang="en-US"/>
          </a:p>
        </p:txBody>
      </p:sp>
    </p:spTree>
    <p:extLst>
      <p:ext uri="{BB962C8B-B14F-4D97-AF65-F5344CB8AC3E}">
        <p14:creationId xmlns:p14="http://schemas.microsoft.com/office/powerpoint/2010/main" val="365958602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Consideration</a:t>
            </a:r>
            <a:r>
              <a:rPr lang="en-US" baseline="0" dirty="0" smtClean="0"/>
              <a:t> of Special Factors:</a:t>
            </a:r>
          </a:p>
          <a:p>
            <a:endParaRPr lang="en-US" baseline="0" dirty="0" smtClean="0"/>
          </a:p>
          <a:p>
            <a:r>
              <a:rPr lang="en-US" baseline="0" dirty="0" smtClean="0"/>
              <a:t>Does the student need assistive technology devices or services?</a:t>
            </a:r>
          </a:p>
          <a:p>
            <a:endParaRPr lang="en-US" baseline="0" dirty="0" smtClean="0"/>
          </a:p>
          <a:p>
            <a:r>
              <a:rPr lang="en-US" baseline="0" dirty="0" smtClean="0"/>
              <a:t>Does the student require alternative format for instructional materials?</a:t>
            </a:r>
          </a:p>
          <a:p>
            <a:endParaRPr lang="en-US" dirty="0"/>
          </a:p>
        </p:txBody>
      </p:sp>
      <p:sp>
        <p:nvSpPr>
          <p:cNvPr id="4" name="Slide Number Placeholder 3"/>
          <p:cNvSpPr>
            <a:spLocks noGrp="1"/>
          </p:cNvSpPr>
          <p:nvPr>
            <p:ph type="sldNum" sz="quarter" idx="10"/>
          </p:nvPr>
        </p:nvSpPr>
        <p:spPr/>
        <p:txBody>
          <a:bodyPr/>
          <a:lstStyle/>
          <a:p>
            <a:fld id="{6C82E368-B4CD-4175-AFD8-A26AF10942B7}" type="slidenum">
              <a:rPr lang="en-US" smtClean="0"/>
              <a:t>19</a:t>
            </a:fld>
            <a:endParaRPr lang="en-US"/>
          </a:p>
        </p:txBody>
      </p:sp>
    </p:spTree>
    <p:extLst>
      <p:ext uri="{BB962C8B-B14F-4D97-AF65-F5344CB8AC3E}">
        <p14:creationId xmlns:p14="http://schemas.microsoft.com/office/powerpoint/2010/main" val="74157474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Certify students</a:t>
            </a:r>
            <a:endParaRPr lang="en-US" dirty="0"/>
          </a:p>
        </p:txBody>
      </p:sp>
      <p:sp>
        <p:nvSpPr>
          <p:cNvPr id="4" name="Slide Number Placeholder 3"/>
          <p:cNvSpPr>
            <a:spLocks noGrp="1"/>
          </p:cNvSpPr>
          <p:nvPr>
            <p:ph type="sldNum" sz="quarter" idx="10"/>
          </p:nvPr>
        </p:nvSpPr>
        <p:spPr/>
        <p:txBody>
          <a:bodyPr/>
          <a:lstStyle/>
          <a:p>
            <a:fld id="{6C82E368-B4CD-4175-AFD8-A26AF10942B7}" type="slidenum">
              <a:rPr lang="en-US" smtClean="0"/>
              <a:t>20</a:t>
            </a:fld>
            <a:endParaRPr lang="en-US"/>
          </a:p>
        </p:txBody>
      </p:sp>
    </p:spTree>
    <p:extLst>
      <p:ext uri="{BB962C8B-B14F-4D97-AF65-F5344CB8AC3E}">
        <p14:creationId xmlns:p14="http://schemas.microsoft.com/office/powerpoint/2010/main" val="323420069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Student Certifications</a:t>
            </a:r>
          </a:p>
          <a:p>
            <a:endParaRPr lang="en-US" dirty="0" smtClean="0"/>
          </a:p>
          <a:p>
            <a:r>
              <a:rPr lang="en-US" dirty="0" smtClean="0"/>
              <a:t>Blind</a:t>
            </a:r>
            <a:r>
              <a:rPr lang="en-US" baseline="0" dirty="0" smtClean="0"/>
              <a:t>/Visually Impaired</a:t>
            </a:r>
          </a:p>
          <a:p>
            <a:endParaRPr lang="en-US" baseline="0" dirty="0" smtClean="0"/>
          </a:p>
          <a:p>
            <a:r>
              <a:rPr lang="en-US" baseline="0" dirty="0" smtClean="0"/>
              <a:t>Look out Accessible Educational Materials Eligibility Certification.</a:t>
            </a:r>
          </a:p>
          <a:p>
            <a:endParaRPr lang="en-US" dirty="0"/>
          </a:p>
        </p:txBody>
      </p:sp>
      <p:sp>
        <p:nvSpPr>
          <p:cNvPr id="4" name="Slide Number Placeholder 3"/>
          <p:cNvSpPr>
            <a:spLocks noGrp="1"/>
          </p:cNvSpPr>
          <p:nvPr>
            <p:ph type="sldNum" sz="quarter" idx="10"/>
          </p:nvPr>
        </p:nvSpPr>
        <p:spPr/>
        <p:txBody>
          <a:bodyPr/>
          <a:lstStyle/>
          <a:p>
            <a:fld id="{6C82E368-B4CD-4175-AFD8-A26AF10942B7}" type="slidenum">
              <a:rPr lang="en-US" smtClean="0"/>
              <a:t>21</a:t>
            </a:fld>
            <a:endParaRPr lang="en-US"/>
          </a:p>
        </p:txBody>
      </p:sp>
    </p:spTree>
    <p:extLst>
      <p:ext uri="{BB962C8B-B14F-4D97-AF65-F5344CB8AC3E}">
        <p14:creationId xmlns:p14="http://schemas.microsoft.com/office/powerpoint/2010/main" val="318413069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GIMC</a:t>
            </a:r>
          </a:p>
          <a:p>
            <a:r>
              <a:rPr lang="en-US" dirty="0" err="1" smtClean="0"/>
              <a:t>Bookshare</a:t>
            </a:r>
            <a:endParaRPr lang="en-US" dirty="0" smtClean="0"/>
          </a:p>
          <a:p>
            <a:r>
              <a:rPr lang="en-US" dirty="0" smtClean="0"/>
              <a:t>Learning Ally</a:t>
            </a:r>
          </a:p>
          <a:p>
            <a:endParaRPr lang="en-US" dirty="0" smtClean="0"/>
          </a:p>
          <a:p>
            <a:endParaRPr lang="en-US" dirty="0" smtClean="0"/>
          </a:p>
          <a:p>
            <a:r>
              <a:rPr lang="en-US" dirty="0" smtClean="0"/>
              <a:t>Change in Patron</a:t>
            </a:r>
            <a:r>
              <a:rPr lang="en-US" baseline="0" dirty="0" smtClean="0"/>
              <a:t> Registration</a:t>
            </a:r>
            <a:endParaRPr lang="en-US" dirty="0" smtClean="0"/>
          </a:p>
          <a:p>
            <a:endParaRPr lang="en-US" dirty="0" smtClean="0"/>
          </a:p>
          <a:p>
            <a:r>
              <a:rPr lang="en-US" dirty="0" smtClean="0"/>
              <a:t>Look for</a:t>
            </a:r>
            <a:r>
              <a:rPr lang="en-US" baseline="0" dirty="0" smtClean="0"/>
              <a:t> Project Gutenberg </a:t>
            </a:r>
            <a:endParaRPr lang="en-US" dirty="0"/>
          </a:p>
        </p:txBody>
      </p:sp>
      <p:sp>
        <p:nvSpPr>
          <p:cNvPr id="4" name="Slide Number Placeholder 3"/>
          <p:cNvSpPr>
            <a:spLocks noGrp="1"/>
          </p:cNvSpPr>
          <p:nvPr>
            <p:ph type="sldNum" sz="quarter" idx="10"/>
          </p:nvPr>
        </p:nvSpPr>
        <p:spPr/>
        <p:txBody>
          <a:bodyPr/>
          <a:lstStyle/>
          <a:p>
            <a:fld id="{6C82E368-B4CD-4175-AFD8-A26AF10942B7}" type="slidenum">
              <a:rPr lang="en-US" smtClean="0"/>
              <a:t>23</a:t>
            </a:fld>
            <a:endParaRPr lang="en-US"/>
          </a:p>
        </p:txBody>
      </p:sp>
    </p:spTree>
    <p:extLst>
      <p:ext uri="{BB962C8B-B14F-4D97-AF65-F5344CB8AC3E}">
        <p14:creationId xmlns:p14="http://schemas.microsoft.com/office/powerpoint/2010/main" val="248291135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a:t>
            </a:r>
            <a:r>
              <a:rPr lang="en-US" baseline="0" dirty="0" smtClean="0"/>
              <a:t> final TTS resource -  it’s been a while since we talked about this – Dolphin Easy Reader is a TTS application available through the GIMC (at no charge) for students with blindness, low vision,  dyslexia or print disabilities. Students must be registered with the GIMC and they must have an IEP documenting a print disability. Please use this link for additional information.  </a:t>
            </a:r>
            <a:endParaRPr lang="en-US" dirty="0"/>
          </a:p>
        </p:txBody>
      </p:sp>
      <p:sp>
        <p:nvSpPr>
          <p:cNvPr id="4" name="Slide Number Placeholder 3"/>
          <p:cNvSpPr>
            <a:spLocks noGrp="1"/>
          </p:cNvSpPr>
          <p:nvPr>
            <p:ph type="sldNum" sz="quarter" idx="10"/>
          </p:nvPr>
        </p:nvSpPr>
        <p:spPr/>
        <p:txBody>
          <a:bodyPr/>
          <a:lstStyle/>
          <a:p>
            <a:pPr>
              <a:defRPr/>
            </a:pPr>
            <a:fld id="{41EAB5C2-5851-4741-996F-8B58D1930D33}" type="slidenum">
              <a:rPr lang="en-US" smtClean="0"/>
              <a:pPr>
                <a:defRPr/>
              </a:pPr>
              <a:t>26</a:t>
            </a:fld>
            <a:endParaRPr lang="en-US" dirty="0"/>
          </a:p>
        </p:txBody>
      </p:sp>
    </p:spTree>
    <p:extLst>
      <p:ext uri="{BB962C8B-B14F-4D97-AF65-F5344CB8AC3E}">
        <p14:creationId xmlns:p14="http://schemas.microsoft.com/office/powerpoint/2010/main" val="324622560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6530340-F5C0-43BA-9CC1-D63E860F355B}" type="slidenum">
              <a:rPr lang="en-US" smtClean="0"/>
              <a:t>27</a:t>
            </a:fld>
            <a:endParaRPr lang="en-US"/>
          </a:p>
        </p:txBody>
      </p:sp>
    </p:spTree>
    <p:extLst>
      <p:ext uri="{BB962C8B-B14F-4D97-AF65-F5344CB8AC3E}">
        <p14:creationId xmlns:p14="http://schemas.microsoft.com/office/powerpoint/2010/main" val="226635712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Student Needs &amp; instruction drive assistive technology decisions</a:t>
            </a:r>
          </a:p>
          <a:p>
            <a:r>
              <a:rPr lang="en-US" dirty="0" smtClean="0"/>
              <a:t>Statewide assessment accommodations should be selected based on the </a:t>
            </a:r>
            <a:r>
              <a:rPr lang="en-US" sz="1300" dirty="0"/>
              <a:t>student’s</a:t>
            </a:r>
            <a:r>
              <a:rPr lang="en-US" dirty="0" smtClean="0"/>
              <a:t> individual needs and should generally be consistent with the accommodations provided during instruction. </a:t>
            </a:r>
          </a:p>
          <a:p>
            <a:endParaRPr lang="en-US" dirty="0" smtClean="0"/>
          </a:p>
          <a:p>
            <a:r>
              <a:rPr lang="en-US" baseline="0" dirty="0" smtClean="0"/>
              <a:t>everyone involved in IEP meetings and in decision-making processes that statewide assessment accommodations should not / do not drive the AT decision-making process. </a:t>
            </a:r>
          </a:p>
          <a:p>
            <a:endParaRPr lang="en-US" baseline="0" dirty="0" smtClean="0"/>
          </a:p>
          <a:p>
            <a:r>
              <a:rPr lang="en-US" baseline="0" dirty="0" smtClean="0"/>
              <a:t>The student, student needs, tasks, environments, daily instruction drive the AT decision-making process. </a:t>
            </a:r>
          </a:p>
          <a:p>
            <a:endParaRPr lang="en-US" baseline="0" dirty="0" smtClean="0"/>
          </a:p>
          <a:p>
            <a:r>
              <a:rPr lang="en-US" baseline="0" dirty="0" smtClean="0"/>
              <a:t>IEP teams should not be saying – now we have picked this testing accommodation so now let’s look at providing it to the student during their instruction. That is backwards from what should be happening. </a:t>
            </a:r>
            <a:endParaRPr lang="en-US" dirty="0" smtClean="0"/>
          </a:p>
          <a:p>
            <a:endParaRPr lang="en-US" dirty="0" smtClean="0"/>
          </a:p>
          <a:p>
            <a:endParaRPr lang="en-US" dirty="0"/>
          </a:p>
        </p:txBody>
      </p:sp>
      <p:sp>
        <p:nvSpPr>
          <p:cNvPr id="4" name="Slide Number Placeholder 3"/>
          <p:cNvSpPr>
            <a:spLocks noGrp="1"/>
          </p:cNvSpPr>
          <p:nvPr>
            <p:ph type="sldNum" sz="quarter" idx="10"/>
          </p:nvPr>
        </p:nvSpPr>
        <p:spPr/>
        <p:txBody>
          <a:bodyPr/>
          <a:lstStyle/>
          <a:p>
            <a:fld id="{E6530340-F5C0-43BA-9CC1-D63E860F355B}" type="slidenum">
              <a:rPr lang="en-US" smtClean="0"/>
              <a:t>28</a:t>
            </a:fld>
            <a:endParaRPr lang="en-US"/>
          </a:p>
        </p:txBody>
      </p:sp>
    </p:spTree>
    <p:extLst>
      <p:ext uri="{BB962C8B-B14F-4D97-AF65-F5344CB8AC3E}">
        <p14:creationId xmlns:p14="http://schemas.microsoft.com/office/powerpoint/2010/main" val="250587557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next few slides are to discuss a question that has come to assessment regarding read</a:t>
            </a:r>
            <a:r>
              <a:rPr lang="en-US" baseline="0" dirty="0" smtClean="0"/>
              <a:t> to accommodation. </a:t>
            </a:r>
          </a:p>
          <a:p>
            <a:pPr marL="181240" indent="-181240">
              <a:buFontTx/>
              <a:buChar char="-"/>
            </a:pPr>
            <a:r>
              <a:rPr lang="en-US" baseline="0" dirty="0" smtClean="0"/>
              <a:t>Before continuing,  I want to encourage you, if you have assessment questions to continue to take those questions to the assessment division, Melissa Fincher and her team for answers. They are working to answer questions consistently as well as keep track of the types of questions that are being asked. </a:t>
            </a:r>
          </a:p>
          <a:p>
            <a:pPr marL="181240" indent="-181240">
              <a:buFontTx/>
              <a:buChar char="-"/>
            </a:pPr>
            <a:r>
              <a:rPr lang="en-US" baseline="0" dirty="0" smtClean="0"/>
              <a:t>The question that has been presented to assessment is …</a:t>
            </a:r>
            <a:endParaRPr lang="en-US" dirty="0"/>
          </a:p>
        </p:txBody>
      </p:sp>
      <p:sp>
        <p:nvSpPr>
          <p:cNvPr id="4" name="Slide Number Placeholder 3"/>
          <p:cNvSpPr>
            <a:spLocks noGrp="1"/>
          </p:cNvSpPr>
          <p:nvPr>
            <p:ph type="sldNum" sz="quarter" idx="10"/>
          </p:nvPr>
        </p:nvSpPr>
        <p:spPr/>
        <p:txBody>
          <a:bodyPr/>
          <a:lstStyle/>
          <a:p>
            <a:pPr>
              <a:defRPr/>
            </a:pPr>
            <a:fld id="{41EAB5C2-5851-4741-996F-8B58D1930D33}" type="slidenum">
              <a:rPr lang="en-US" smtClean="0"/>
              <a:pPr>
                <a:defRPr/>
              </a:pPr>
              <a:t>29</a:t>
            </a:fld>
            <a:endParaRPr lang="en-US" dirty="0"/>
          </a:p>
        </p:txBody>
      </p:sp>
    </p:spTree>
    <p:extLst>
      <p:ext uri="{BB962C8B-B14F-4D97-AF65-F5344CB8AC3E}">
        <p14:creationId xmlns:p14="http://schemas.microsoft.com/office/powerpoint/2010/main" val="135111170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80988" indent="-280988">
              <a:spcAft>
                <a:spcPts val="600"/>
              </a:spcAft>
            </a:pPr>
            <a:r>
              <a:rPr lang="en-US" sz="1200" dirty="0" smtClean="0"/>
              <a:t>The GIMC is located</a:t>
            </a:r>
          </a:p>
          <a:p>
            <a:pPr marL="280988" indent="-280988">
              <a:spcAft>
                <a:spcPts val="600"/>
              </a:spcAft>
            </a:pPr>
            <a:r>
              <a:rPr lang="en-US" sz="1200" dirty="0" smtClean="0"/>
              <a:t>Twin Towers</a:t>
            </a:r>
          </a:p>
          <a:p>
            <a:pPr marL="280988" indent="-280988">
              <a:spcAft>
                <a:spcPts val="600"/>
              </a:spcAft>
            </a:pPr>
            <a:r>
              <a:rPr lang="en-US" sz="1200" dirty="0" smtClean="0"/>
              <a:t>Repository</a:t>
            </a:r>
          </a:p>
          <a:p>
            <a:pPr marL="280988" indent="-280988">
              <a:spcAft>
                <a:spcPts val="600"/>
              </a:spcAft>
            </a:pPr>
            <a:r>
              <a:rPr lang="en-US" sz="1200" dirty="0" smtClean="0"/>
              <a:t>Central State Prison</a:t>
            </a:r>
            <a:endParaRPr lang="en-US" sz="1200" dirty="0"/>
          </a:p>
        </p:txBody>
      </p:sp>
      <p:sp>
        <p:nvSpPr>
          <p:cNvPr id="4" name="Slide Number Placeholder 3"/>
          <p:cNvSpPr>
            <a:spLocks noGrp="1"/>
          </p:cNvSpPr>
          <p:nvPr>
            <p:ph type="sldNum" sz="quarter" idx="10"/>
          </p:nvPr>
        </p:nvSpPr>
        <p:spPr/>
        <p:txBody>
          <a:bodyPr/>
          <a:lstStyle/>
          <a:p>
            <a:fld id="{6C82E368-B4CD-4175-AFD8-A26AF10942B7}" type="slidenum">
              <a:rPr lang="en-US" smtClean="0"/>
              <a:t>3</a:t>
            </a:fld>
            <a:endParaRPr lang="en-US"/>
          </a:p>
        </p:txBody>
      </p:sp>
    </p:spTree>
    <p:extLst>
      <p:ext uri="{BB962C8B-B14F-4D97-AF65-F5344CB8AC3E}">
        <p14:creationId xmlns:p14="http://schemas.microsoft.com/office/powerpoint/2010/main" val="402555983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If you have</a:t>
            </a:r>
            <a:r>
              <a:rPr lang="en-US" baseline="0" dirty="0" smtClean="0"/>
              <a:t> any questions about any of the information today, feel free to email me or Carson. </a:t>
            </a:r>
          </a:p>
          <a:p>
            <a:endParaRPr lang="en-US" baseline="0" dirty="0" smtClean="0"/>
          </a:p>
          <a:p>
            <a:r>
              <a:rPr lang="en-US" baseline="0" dirty="0" smtClean="0"/>
              <a:t>If you have specific assessment questions, please continue to direct those to Melissa Fincher and the assessment team. </a:t>
            </a:r>
            <a:endParaRPr lang="en-US" dirty="0"/>
          </a:p>
        </p:txBody>
      </p:sp>
      <p:sp>
        <p:nvSpPr>
          <p:cNvPr id="4" name="Slide Number Placeholder 3"/>
          <p:cNvSpPr>
            <a:spLocks noGrp="1"/>
          </p:cNvSpPr>
          <p:nvPr>
            <p:ph type="sldNum" sz="quarter" idx="10"/>
          </p:nvPr>
        </p:nvSpPr>
        <p:spPr/>
        <p:txBody>
          <a:bodyPr/>
          <a:lstStyle/>
          <a:p>
            <a:pPr>
              <a:defRPr/>
            </a:pPr>
            <a:fld id="{41EAB5C2-5851-4741-996F-8B58D1930D33}" type="slidenum">
              <a:rPr lang="en-US" smtClean="0"/>
              <a:pPr>
                <a:defRPr/>
              </a:pPr>
              <a:t>31</a:t>
            </a:fld>
            <a:endParaRPr lang="en-US" dirty="0"/>
          </a:p>
        </p:txBody>
      </p:sp>
    </p:spTree>
    <p:extLst>
      <p:ext uri="{BB962C8B-B14F-4D97-AF65-F5344CB8AC3E}">
        <p14:creationId xmlns:p14="http://schemas.microsoft.com/office/powerpoint/2010/main" val="427051625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80988" indent="-280988">
              <a:spcAft>
                <a:spcPts val="600"/>
              </a:spcAft>
            </a:pPr>
            <a:r>
              <a:rPr lang="en-US" sz="1200" dirty="0" smtClean="0"/>
              <a:t>Student Certification</a:t>
            </a:r>
          </a:p>
          <a:p>
            <a:pPr marL="280988" indent="-280988">
              <a:spcAft>
                <a:spcPts val="600"/>
              </a:spcAft>
            </a:pPr>
            <a:r>
              <a:rPr lang="en-US" sz="1200" dirty="0" smtClean="0"/>
              <a:t>Text Procurement and Production for textbooks</a:t>
            </a:r>
            <a:r>
              <a:rPr lang="en-US" sz="1200" baseline="0" dirty="0" smtClean="0"/>
              <a:t> and required academic materials</a:t>
            </a:r>
            <a:endParaRPr lang="en-US" sz="1200" dirty="0" smtClean="0"/>
          </a:p>
          <a:p>
            <a:pPr marL="292100" indent="-292100"/>
            <a:r>
              <a:rPr lang="en-US" sz="1200" dirty="0" smtClean="0"/>
              <a:t>	Braille*</a:t>
            </a:r>
          </a:p>
          <a:p>
            <a:pPr marL="292100" indent="-292100"/>
            <a:r>
              <a:rPr lang="en-US" sz="1200" dirty="0" smtClean="0"/>
              <a:t>	Large Print*</a:t>
            </a:r>
          </a:p>
          <a:p>
            <a:pPr marL="292100" indent="-292100"/>
            <a:r>
              <a:rPr lang="en-US" sz="1200" dirty="0" smtClean="0"/>
              <a:t>	Digital* accessible *.pdf</a:t>
            </a:r>
          </a:p>
          <a:p>
            <a:pPr marL="280988" indent="-280988">
              <a:spcAft>
                <a:spcPts val="600"/>
              </a:spcAft>
            </a:pPr>
            <a:r>
              <a:rPr lang="en-US" sz="1200" dirty="0" smtClean="0"/>
              <a:t>Resources to find books from other suppliers</a:t>
            </a:r>
          </a:p>
          <a:p>
            <a:pPr marL="280988" indent="-280988">
              <a:spcAft>
                <a:spcPts val="600"/>
              </a:spcAft>
            </a:pPr>
            <a:endParaRPr lang="en-US" sz="1200" dirty="0" smtClean="0"/>
          </a:p>
          <a:p>
            <a:pPr marL="280988" indent="-280988">
              <a:spcAft>
                <a:spcPts val="600"/>
              </a:spcAft>
            </a:pPr>
            <a:r>
              <a:rPr lang="en-US" sz="1200" dirty="0" smtClean="0"/>
              <a:t>APH Registration</a:t>
            </a:r>
          </a:p>
          <a:p>
            <a:pPr marL="280988" indent="-280988">
              <a:spcAft>
                <a:spcPts val="600"/>
              </a:spcAft>
            </a:pPr>
            <a:r>
              <a:rPr lang="en-US" sz="1200" dirty="0" smtClean="0"/>
              <a:t>APH Funds </a:t>
            </a:r>
            <a:r>
              <a:rPr lang="en-US" sz="1200" dirty="0" err="1" smtClean="0"/>
              <a:t>Dispersement</a:t>
            </a:r>
            <a:endParaRPr lang="en-US" sz="1200" dirty="0" smtClean="0"/>
          </a:p>
          <a:p>
            <a:pPr marL="280988" indent="-280988">
              <a:spcAft>
                <a:spcPts val="600"/>
              </a:spcAft>
            </a:pPr>
            <a:endParaRPr lang="en-US" sz="1200" dirty="0" smtClean="0"/>
          </a:p>
          <a:p>
            <a:endParaRPr lang="en-US" dirty="0"/>
          </a:p>
        </p:txBody>
      </p:sp>
      <p:sp>
        <p:nvSpPr>
          <p:cNvPr id="4" name="Slide Number Placeholder 3"/>
          <p:cNvSpPr>
            <a:spLocks noGrp="1"/>
          </p:cNvSpPr>
          <p:nvPr>
            <p:ph type="sldNum" sz="quarter" idx="10"/>
          </p:nvPr>
        </p:nvSpPr>
        <p:spPr/>
        <p:txBody>
          <a:bodyPr/>
          <a:lstStyle/>
          <a:p>
            <a:fld id="{6C82E368-B4CD-4175-AFD8-A26AF10942B7}" type="slidenum">
              <a:rPr lang="en-US" smtClean="0"/>
              <a:t>4</a:t>
            </a:fld>
            <a:endParaRPr lang="en-US"/>
          </a:p>
        </p:txBody>
      </p:sp>
    </p:spTree>
    <p:extLst>
      <p:ext uri="{BB962C8B-B14F-4D97-AF65-F5344CB8AC3E}">
        <p14:creationId xmlns:p14="http://schemas.microsoft.com/office/powerpoint/2010/main" val="146384318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Helping district</a:t>
            </a:r>
            <a:r>
              <a:rPr lang="en-US" sz="1200" kern="1200" baseline="0" dirty="0" smtClean="0">
                <a:solidFill>
                  <a:schemeClr val="tx1"/>
                </a:solidFill>
                <a:effectLst/>
                <a:latin typeface="+mn-lt"/>
                <a:ea typeface="+mn-ea"/>
                <a:cs typeface="+mn-cs"/>
              </a:rPr>
              <a:t> provide accessible text to students.</a:t>
            </a:r>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This is where we are:</a:t>
            </a:r>
          </a:p>
          <a:p>
            <a:r>
              <a:rPr lang="en-US" sz="1200" kern="1200" dirty="0" smtClean="0">
                <a:solidFill>
                  <a:schemeClr val="tx1"/>
                </a:solidFill>
                <a:effectLst/>
                <a:latin typeface="+mn-lt"/>
                <a:ea typeface="+mn-ea"/>
                <a:cs typeface="+mn-cs"/>
              </a:rPr>
              <a:t>“The decisions have been made that the students require alternative formats</a:t>
            </a:r>
          </a:p>
          <a:p>
            <a:r>
              <a:rPr lang="en-US" sz="1200" kern="1200" dirty="0" smtClean="0">
                <a:solidFill>
                  <a:schemeClr val="tx1"/>
                </a:solidFill>
                <a:effectLst/>
                <a:latin typeface="+mn-lt"/>
                <a:ea typeface="+mn-ea"/>
                <a:cs typeface="+mn-cs"/>
              </a:rPr>
              <a:t>The students have a system or device to support digital materials</a:t>
            </a:r>
          </a:p>
          <a:p>
            <a:r>
              <a:rPr lang="en-US" sz="1200" kern="1200" dirty="0" smtClean="0">
                <a:solidFill>
                  <a:schemeClr val="tx1"/>
                </a:solidFill>
                <a:effectLst/>
                <a:latin typeface="+mn-lt"/>
                <a:ea typeface="+mn-ea"/>
                <a:cs typeface="+mn-cs"/>
              </a:rPr>
              <a:t>Now where do I go? ” </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I just want to be sure that we are supporting the student the best ways possible while giving teachers the tools to follow through an manage the easiest way possible.</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Thanks for your time Carson.</a:t>
            </a:r>
          </a:p>
          <a:p>
            <a:endParaRPr lang="en-US" dirty="0" smtClean="0"/>
          </a:p>
          <a:p>
            <a:endParaRPr lang="en-US" dirty="0" smtClean="0"/>
          </a:p>
          <a:p>
            <a:r>
              <a:rPr lang="en-US" dirty="0" smtClean="0"/>
              <a:t>The purpose</a:t>
            </a:r>
            <a:r>
              <a:rPr lang="en-US" baseline="0" dirty="0" smtClean="0"/>
              <a:t> of this presentation is to provide you as parent mentors an overview of the materials (media types) and tools (</a:t>
            </a:r>
            <a:r>
              <a:rPr lang="en-US" baseline="0" dirty="0" err="1" smtClean="0"/>
              <a:t>assisitive</a:t>
            </a:r>
            <a:r>
              <a:rPr lang="en-US" baseline="0" dirty="0" smtClean="0"/>
              <a:t> technology) processes that should be in place to provide students access to educational materials.</a:t>
            </a:r>
            <a:endParaRPr lang="en-US" dirty="0"/>
          </a:p>
        </p:txBody>
      </p:sp>
      <p:sp>
        <p:nvSpPr>
          <p:cNvPr id="4" name="Slide Number Placeholder 3"/>
          <p:cNvSpPr>
            <a:spLocks noGrp="1"/>
          </p:cNvSpPr>
          <p:nvPr>
            <p:ph type="sldNum" sz="quarter" idx="10"/>
          </p:nvPr>
        </p:nvSpPr>
        <p:spPr/>
        <p:txBody>
          <a:bodyPr/>
          <a:lstStyle/>
          <a:p>
            <a:fld id="{6C82E368-B4CD-4175-AFD8-A26AF10942B7}" type="slidenum">
              <a:rPr lang="en-US" smtClean="0"/>
              <a:t>5</a:t>
            </a:fld>
            <a:endParaRPr lang="en-US"/>
          </a:p>
        </p:txBody>
      </p:sp>
    </p:spTree>
    <p:extLst>
      <p:ext uri="{BB962C8B-B14F-4D97-AF65-F5344CB8AC3E}">
        <p14:creationId xmlns:p14="http://schemas.microsoft.com/office/powerpoint/2010/main" val="15129151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Now let’s look at the process of getting</a:t>
            </a:r>
            <a:r>
              <a:rPr lang="en-US" baseline="0" dirty="0" smtClean="0"/>
              <a:t> books for students</a:t>
            </a:r>
            <a:endParaRPr lang="en-US" dirty="0"/>
          </a:p>
        </p:txBody>
      </p:sp>
      <p:sp>
        <p:nvSpPr>
          <p:cNvPr id="4" name="Slide Number Placeholder 3"/>
          <p:cNvSpPr>
            <a:spLocks noGrp="1"/>
          </p:cNvSpPr>
          <p:nvPr>
            <p:ph type="sldNum" sz="quarter" idx="10"/>
          </p:nvPr>
        </p:nvSpPr>
        <p:spPr/>
        <p:txBody>
          <a:bodyPr/>
          <a:lstStyle/>
          <a:p>
            <a:fld id="{6C82E368-B4CD-4175-AFD8-A26AF10942B7}" type="slidenum">
              <a:rPr lang="en-US" smtClean="0"/>
              <a:t>10</a:t>
            </a:fld>
            <a:endParaRPr lang="en-US"/>
          </a:p>
        </p:txBody>
      </p:sp>
    </p:spTree>
    <p:extLst>
      <p:ext uri="{BB962C8B-B14F-4D97-AF65-F5344CB8AC3E}">
        <p14:creationId xmlns:p14="http://schemas.microsoft.com/office/powerpoint/2010/main" val="328014560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a:t>
            </a:r>
            <a:r>
              <a:rPr lang="en-US" baseline="0" dirty="0" smtClean="0"/>
              <a:t> is a final resource for IEP teams or districts to research (again the </a:t>
            </a:r>
            <a:r>
              <a:rPr lang="en-US" baseline="0" dirty="0" err="1" smtClean="0"/>
              <a:t>GaDOE</a:t>
            </a:r>
            <a:r>
              <a:rPr lang="en-US" baseline="0" dirty="0" smtClean="0"/>
              <a:t> is not endorsing). The PAR is a framework that can help members of the IEP team choose reading accommodations for a student based on empirical data from that particular student. </a:t>
            </a:r>
          </a:p>
          <a:p>
            <a:endParaRPr lang="en-US" baseline="0" dirty="0" smtClean="0"/>
          </a:p>
          <a:p>
            <a:r>
              <a:rPr lang="en-US" sz="1300" dirty="0">
                <a:solidFill>
                  <a:srgbClr val="221E1F"/>
                </a:solidFill>
                <a:latin typeface="Usherwood Book"/>
              </a:rPr>
              <a:t>In the PAR manual, according to </a:t>
            </a:r>
            <a:r>
              <a:rPr lang="en-US" sz="1300" dirty="0" err="1">
                <a:solidFill>
                  <a:srgbClr val="221E1F"/>
                </a:solidFill>
                <a:latin typeface="Usherwood Book"/>
              </a:rPr>
              <a:t>Hehir</a:t>
            </a:r>
            <a:r>
              <a:rPr lang="en-US" sz="1300" dirty="0">
                <a:solidFill>
                  <a:srgbClr val="221E1F"/>
                </a:solidFill>
                <a:latin typeface="Usherwood Book"/>
              </a:rPr>
              <a:t> (2008), teachers and parents need to make carefully chosen accommodation decisions. “There is evidence that accommodation decisions for students with disabilities are not done as thoughtfully as they could…. and further, the wrong accommodations may actually depress performance for some disabled students.” </a:t>
            </a:r>
          </a:p>
          <a:p>
            <a:endParaRPr lang="en-US" dirty="0"/>
          </a:p>
        </p:txBody>
      </p:sp>
      <p:sp>
        <p:nvSpPr>
          <p:cNvPr id="4" name="Slide Number Placeholder 3"/>
          <p:cNvSpPr>
            <a:spLocks noGrp="1"/>
          </p:cNvSpPr>
          <p:nvPr>
            <p:ph type="sldNum" sz="quarter" idx="10"/>
          </p:nvPr>
        </p:nvSpPr>
        <p:spPr/>
        <p:txBody>
          <a:bodyPr/>
          <a:lstStyle/>
          <a:p>
            <a:fld id="{E6530340-F5C0-43BA-9CC1-D63E860F355B}" type="slidenum">
              <a:rPr lang="en-US" smtClean="0">
                <a:solidFill>
                  <a:prstClr val="black"/>
                </a:solidFill>
              </a:rPr>
              <a:pPr/>
              <a:t>13</a:t>
            </a:fld>
            <a:endParaRPr lang="en-US">
              <a:solidFill>
                <a:prstClr val="black"/>
              </a:solidFill>
            </a:endParaRPr>
          </a:p>
        </p:txBody>
      </p:sp>
    </p:spTree>
    <p:extLst>
      <p:ext uri="{BB962C8B-B14F-4D97-AF65-F5344CB8AC3E}">
        <p14:creationId xmlns:p14="http://schemas.microsoft.com/office/powerpoint/2010/main" val="216297976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6530340-F5C0-43BA-9CC1-D63E860F355B}" type="slidenum">
              <a:rPr lang="en-US" smtClean="0">
                <a:solidFill>
                  <a:prstClr val="black"/>
                </a:solidFill>
              </a:rPr>
              <a:pPr/>
              <a:t>14</a:t>
            </a:fld>
            <a:endParaRPr lang="en-US">
              <a:solidFill>
                <a:prstClr val="black"/>
              </a:solidFill>
            </a:endParaRPr>
          </a:p>
        </p:txBody>
      </p:sp>
    </p:spTree>
    <p:extLst>
      <p:ext uri="{BB962C8B-B14F-4D97-AF65-F5344CB8AC3E}">
        <p14:creationId xmlns:p14="http://schemas.microsoft.com/office/powerpoint/2010/main" val="619475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Silent</a:t>
            </a:r>
            <a:endParaRPr lang="en-US" dirty="0"/>
          </a:p>
        </p:txBody>
      </p:sp>
      <p:sp>
        <p:nvSpPr>
          <p:cNvPr id="4" name="Slide Number Placeholder 3"/>
          <p:cNvSpPr>
            <a:spLocks noGrp="1"/>
          </p:cNvSpPr>
          <p:nvPr>
            <p:ph type="sldNum" sz="quarter" idx="10"/>
          </p:nvPr>
        </p:nvSpPr>
        <p:spPr/>
        <p:txBody>
          <a:bodyPr/>
          <a:lstStyle/>
          <a:p>
            <a:fld id="{6C82E368-B4CD-4175-AFD8-A26AF10942B7}" type="slidenum">
              <a:rPr lang="en-US" smtClean="0"/>
              <a:t>15</a:t>
            </a:fld>
            <a:endParaRPr lang="en-US"/>
          </a:p>
        </p:txBody>
      </p:sp>
    </p:spTree>
    <p:extLst>
      <p:ext uri="{BB962C8B-B14F-4D97-AF65-F5344CB8AC3E}">
        <p14:creationId xmlns:p14="http://schemas.microsoft.com/office/powerpoint/2010/main" val="388682544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Text</a:t>
            </a:r>
            <a:endParaRPr lang="en-US" dirty="0"/>
          </a:p>
        </p:txBody>
      </p:sp>
      <p:sp>
        <p:nvSpPr>
          <p:cNvPr id="4" name="Slide Number Placeholder 3"/>
          <p:cNvSpPr>
            <a:spLocks noGrp="1"/>
          </p:cNvSpPr>
          <p:nvPr>
            <p:ph type="sldNum" sz="quarter" idx="10"/>
          </p:nvPr>
        </p:nvSpPr>
        <p:spPr/>
        <p:txBody>
          <a:bodyPr/>
          <a:lstStyle/>
          <a:p>
            <a:fld id="{6C82E368-B4CD-4175-AFD8-A26AF10942B7}" type="slidenum">
              <a:rPr lang="en-US" smtClean="0"/>
              <a:t>16</a:t>
            </a:fld>
            <a:endParaRPr lang="en-US"/>
          </a:p>
        </p:txBody>
      </p:sp>
    </p:spTree>
    <p:extLst>
      <p:ext uri="{BB962C8B-B14F-4D97-AF65-F5344CB8AC3E}">
        <p14:creationId xmlns:p14="http://schemas.microsoft.com/office/powerpoint/2010/main" val="2629444955"/>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hyperlink" Target="http://www.gadoe.org/" TargetMode="Externa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hyperlink" Target="http://www.gadoe.org/" TargetMode="Externa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hyperlink" Target="http://www.gadoe.org/" TargetMode="External"/><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hyperlink" Target="http://www.gadoe.org/" TargetMode="External"/></Relationships>
</file>

<file path=ppt/slideLayouts/_rels/slideLayout4.xml.rels><?xml version="1.0" encoding="UTF-8" standalone="yes"?>
<Relationships xmlns="http://schemas.openxmlformats.org/package/2006/relationships"><Relationship Id="rId3" Type="http://schemas.openxmlformats.org/officeDocument/2006/relationships/hyperlink" Target="http://www.gadoe.org/" TargetMode="External"/><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hyperlink" Target="http://www.gadoe.org/" TargetMode="Externa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hyperlink" Target="http://www.gadoe.org/" TargetMode="External"/></Relationships>
</file>

<file path=ppt/slideLayouts/_rels/slideLayout7.xml.rels><?xml version="1.0" encoding="UTF-8" standalone="yes"?>
<Relationships xmlns="http://schemas.openxmlformats.org/package/2006/relationships"><Relationship Id="rId3" Type="http://schemas.openxmlformats.org/officeDocument/2006/relationships/hyperlink" Target="http://www.gadoe.org/" TargetMode="External"/><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1.png"/></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hyperlink" Target="http://www.gadoe.org/" TargetMode="Externa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hyperlink" Target="http://www.gadoe.org/" TargetMode="Externa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0" y="0"/>
            <a:ext cx="9144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srgbClr val="F26400"/>
              </a:solidFill>
            </a:endParaRPr>
          </a:p>
        </p:txBody>
      </p:sp>
      <p:pic>
        <p:nvPicPr>
          <p:cNvPr id="17" name="Picture 16"/>
          <p:cNvPicPr>
            <a:picLocks noChangeAspect="1"/>
          </p:cNvPicPr>
          <p:nvPr/>
        </p:nvPicPr>
        <p:blipFill>
          <a:blip r:embed="rId2"/>
          <a:stretch>
            <a:fillRect/>
          </a:stretch>
        </p:blipFill>
        <p:spPr>
          <a:xfrm>
            <a:off x="119106" y="1434648"/>
            <a:ext cx="8856454" cy="4537566"/>
          </a:xfrm>
          <a:prstGeom prst="rect">
            <a:avLst/>
          </a:prstGeom>
        </p:spPr>
      </p:pic>
      <p:sp>
        <p:nvSpPr>
          <p:cNvPr id="2" name="Title 1"/>
          <p:cNvSpPr>
            <a:spLocks noGrp="1"/>
          </p:cNvSpPr>
          <p:nvPr>
            <p:ph type="ctrTitle"/>
          </p:nvPr>
        </p:nvSpPr>
        <p:spPr>
          <a:xfrm>
            <a:off x="685800" y="1122363"/>
            <a:ext cx="7772400" cy="2387600"/>
          </a:xfrm>
        </p:spPr>
        <p:txBody>
          <a:bodyPr anchor="b"/>
          <a:lstStyle>
            <a:lvl1pPr algn="ctr">
              <a:defRPr sz="4500"/>
            </a:lvl1pPr>
          </a:lstStyle>
          <a:p>
            <a:r>
              <a:rPr lang="en-US" smtClean="0"/>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smtClean="0"/>
              <a:t>Click to edit Master subtitle style</a:t>
            </a:r>
            <a:endParaRPr lang="en-US" dirty="0"/>
          </a:p>
        </p:txBody>
      </p:sp>
      <p:sp>
        <p:nvSpPr>
          <p:cNvPr id="8" name="Rectangle 7"/>
          <p:cNvSpPr/>
          <p:nvPr/>
        </p:nvSpPr>
        <p:spPr>
          <a:xfrm>
            <a:off x="0" y="6314359"/>
            <a:ext cx="9144000" cy="47542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9" name="Date Placeholder 3"/>
          <p:cNvSpPr>
            <a:spLocks noGrp="1"/>
          </p:cNvSpPr>
          <p:nvPr>
            <p:ph type="dt" sz="half" idx="2"/>
          </p:nvPr>
        </p:nvSpPr>
        <p:spPr>
          <a:xfrm>
            <a:off x="628650" y="6356353"/>
            <a:ext cx="2057400" cy="365125"/>
          </a:xfrm>
          <a:prstGeom prst="rect">
            <a:avLst/>
          </a:prstGeom>
        </p:spPr>
        <p:txBody>
          <a:bodyPr vert="horz" lIns="91440" tIns="45720" rIns="91440" bIns="45720" rtlCol="0" anchor="ctr"/>
          <a:lstStyle>
            <a:lvl1pPr algn="l">
              <a:defRPr sz="900">
                <a:solidFill>
                  <a:schemeClr val="bg1"/>
                </a:solidFill>
              </a:defRPr>
            </a:lvl1pPr>
          </a:lstStyle>
          <a:p>
            <a:fld id="{B787263D-EBE4-4D0A-89EF-4276FB9752C4}" type="datetimeFigureOut">
              <a:rPr lang="en-US" smtClean="0"/>
              <a:t>9/10/2016</a:t>
            </a:fld>
            <a:endParaRPr lang="en-US"/>
          </a:p>
        </p:txBody>
      </p:sp>
      <p:sp>
        <p:nvSpPr>
          <p:cNvPr id="10" name="Footer Placeholder 4"/>
          <p:cNvSpPr>
            <a:spLocks noGrp="1"/>
          </p:cNvSpPr>
          <p:nvPr>
            <p:ph type="ftr" sz="quarter" idx="3"/>
          </p:nvPr>
        </p:nvSpPr>
        <p:spPr>
          <a:xfrm>
            <a:off x="3028950" y="6356353"/>
            <a:ext cx="3086100" cy="365125"/>
          </a:xfrm>
          <a:prstGeom prst="rect">
            <a:avLst/>
          </a:prstGeom>
        </p:spPr>
        <p:txBody>
          <a:bodyPr vert="horz" lIns="91440" tIns="45720" rIns="91440" bIns="45720" rtlCol="0" anchor="ctr"/>
          <a:lstStyle>
            <a:lvl1pPr algn="ctr">
              <a:defRPr sz="900">
                <a:solidFill>
                  <a:schemeClr val="bg1"/>
                </a:solidFill>
              </a:defRPr>
            </a:lvl1pPr>
          </a:lstStyle>
          <a:p>
            <a:endParaRPr lang="en-US"/>
          </a:p>
        </p:txBody>
      </p:sp>
      <p:sp>
        <p:nvSpPr>
          <p:cNvPr id="11" name="Slide Number Placeholder 5"/>
          <p:cNvSpPr>
            <a:spLocks noGrp="1"/>
          </p:cNvSpPr>
          <p:nvPr>
            <p:ph type="sldNum" sz="quarter" idx="4"/>
          </p:nvPr>
        </p:nvSpPr>
        <p:spPr>
          <a:xfrm>
            <a:off x="6457950" y="6356353"/>
            <a:ext cx="2057400" cy="365125"/>
          </a:xfrm>
          <a:prstGeom prst="rect">
            <a:avLst/>
          </a:prstGeom>
        </p:spPr>
        <p:txBody>
          <a:bodyPr vert="horz" lIns="91440" tIns="45720" rIns="91440" bIns="45720" rtlCol="0" anchor="ctr"/>
          <a:lstStyle>
            <a:lvl1pPr algn="r">
              <a:defRPr sz="900">
                <a:solidFill>
                  <a:schemeClr val="bg1"/>
                </a:solidFill>
              </a:defRPr>
            </a:lvl1pPr>
          </a:lstStyle>
          <a:p>
            <a:fld id="{6579E106-919F-41AD-AA23-3BEB9E52DC85}" type="slidenum">
              <a:rPr lang="en-US" smtClean="0"/>
              <a:t>‹#›</a:t>
            </a:fld>
            <a:endParaRPr lang="en-US"/>
          </a:p>
        </p:txBody>
      </p:sp>
      <p:sp>
        <p:nvSpPr>
          <p:cNvPr id="12" name="Rectangle 11"/>
          <p:cNvSpPr/>
          <p:nvPr/>
        </p:nvSpPr>
        <p:spPr>
          <a:xfrm flipV="1">
            <a:off x="-16415" y="6236142"/>
            <a:ext cx="9160416" cy="51907"/>
          </a:xfrm>
          <a:prstGeom prst="rect">
            <a:avLst/>
          </a:prstGeom>
          <a:solidFill>
            <a:srgbClr val="EC026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3" name="Rectangle 12"/>
          <p:cNvSpPr/>
          <p:nvPr/>
        </p:nvSpPr>
        <p:spPr>
          <a:xfrm>
            <a:off x="0" y="2"/>
            <a:ext cx="9144000" cy="1025869"/>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pic>
        <p:nvPicPr>
          <p:cNvPr id="14" name="Picture 13"/>
          <p:cNvPicPr>
            <a:picLocks noChangeAspect="1"/>
          </p:cNvPicPr>
          <p:nvPr/>
        </p:nvPicPr>
        <p:blipFill>
          <a:blip r:embed="rId3" cstate="print">
            <a:lum bright="70000" contrast="-70000"/>
            <a:extLst>
              <a:ext uri="{28A0092B-C50C-407E-A947-70E740481C1C}">
                <a14:useLocalDpi xmlns:a14="http://schemas.microsoft.com/office/drawing/2010/main" val="0"/>
              </a:ext>
            </a:extLst>
          </a:blip>
          <a:stretch>
            <a:fillRect/>
          </a:stretch>
        </p:blipFill>
        <p:spPr>
          <a:xfrm>
            <a:off x="0" y="15444"/>
            <a:ext cx="1978056" cy="1052325"/>
          </a:xfrm>
          <a:prstGeom prst="rect">
            <a:avLst/>
          </a:prstGeom>
        </p:spPr>
      </p:pic>
      <p:sp>
        <p:nvSpPr>
          <p:cNvPr id="15" name="Date Placeholder 3"/>
          <p:cNvSpPr txBox="1">
            <a:spLocks/>
          </p:cNvSpPr>
          <p:nvPr/>
        </p:nvSpPr>
        <p:spPr>
          <a:xfrm>
            <a:off x="3157026" y="213628"/>
            <a:ext cx="5878691" cy="644503"/>
          </a:xfrm>
          <a:prstGeom prst="rect">
            <a:avLst/>
          </a:prstGeom>
        </p:spPr>
        <p:txBody>
          <a:bodyPr vert="horz" lIns="68580" tIns="34290" rIns="68580" bIns="34290" rtlCol="0" anchor="ctr"/>
          <a:lstStyle>
            <a:defPPr>
              <a:defRPr lang="en-US"/>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en-US" sz="1050" b="1" dirty="0" smtClean="0">
                <a:solidFill>
                  <a:schemeClr val="bg1"/>
                </a:solidFill>
              </a:rPr>
              <a:t>Richard</a:t>
            </a:r>
            <a:r>
              <a:rPr lang="en-US" sz="1050" b="1" baseline="0" dirty="0" smtClean="0">
                <a:solidFill>
                  <a:schemeClr val="bg1"/>
                </a:solidFill>
              </a:rPr>
              <a:t> Woods, Georgia’s School Superintendent</a:t>
            </a:r>
          </a:p>
          <a:p>
            <a:pPr algn="r"/>
            <a:r>
              <a:rPr lang="en-US" sz="900" b="1" i="1" u="none" baseline="0" dirty="0" smtClean="0">
                <a:solidFill>
                  <a:schemeClr val="bg1"/>
                </a:solidFill>
              </a:rPr>
              <a:t>“Educating Georgia’s Future”</a:t>
            </a:r>
          </a:p>
          <a:p>
            <a:pPr algn="r"/>
            <a:r>
              <a:rPr lang="en-US" sz="900" b="1" baseline="0" dirty="0" smtClean="0">
                <a:solidFill>
                  <a:schemeClr val="bg1"/>
                </a:solidFill>
                <a:hlinkClick r:id="rId4"/>
              </a:rPr>
              <a:t>gadoe.org</a:t>
            </a:r>
            <a:endParaRPr lang="en-US" sz="900" b="1" dirty="0">
              <a:solidFill>
                <a:schemeClr val="bg1"/>
              </a:solidFill>
            </a:endParaRPr>
          </a:p>
        </p:txBody>
      </p:sp>
      <p:sp>
        <p:nvSpPr>
          <p:cNvPr id="16" name="Rectangle 15"/>
          <p:cNvSpPr/>
          <p:nvPr/>
        </p:nvSpPr>
        <p:spPr>
          <a:xfrm flipV="1">
            <a:off x="1" y="1042279"/>
            <a:ext cx="9144000" cy="45719"/>
          </a:xfrm>
          <a:prstGeom prst="rect">
            <a:avLst/>
          </a:prstGeom>
          <a:solidFill>
            <a:srgbClr val="EC026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Tree>
    <p:extLst>
      <p:ext uri="{BB962C8B-B14F-4D97-AF65-F5344CB8AC3E}">
        <p14:creationId xmlns:p14="http://schemas.microsoft.com/office/powerpoint/2010/main" val="264589796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pic>
        <p:nvPicPr>
          <p:cNvPr id="13" name="Picture 12"/>
          <p:cNvPicPr>
            <a:picLocks noChangeAspect="1"/>
          </p:cNvPicPr>
          <p:nvPr/>
        </p:nvPicPr>
        <p:blipFill>
          <a:blip r:embed="rId2"/>
          <a:stretch>
            <a:fillRect/>
          </a:stretch>
        </p:blipFill>
        <p:spPr>
          <a:xfrm>
            <a:off x="119106" y="1434648"/>
            <a:ext cx="8856454" cy="4537566"/>
          </a:xfrm>
          <a:prstGeom prst="rect">
            <a:avLst/>
          </a:prstGeom>
        </p:spPr>
      </p:pic>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8" name="Rectangle 7"/>
          <p:cNvSpPr/>
          <p:nvPr/>
        </p:nvSpPr>
        <p:spPr>
          <a:xfrm>
            <a:off x="0" y="6314359"/>
            <a:ext cx="9144000" cy="47542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9" name="Date Placeholder 3"/>
          <p:cNvSpPr>
            <a:spLocks noGrp="1"/>
          </p:cNvSpPr>
          <p:nvPr>
            <p:ph type="dt" sz="half" idx="2"/>
          </p:nvPr>
        </p:nvSpPr>
        <p:spPr>
          <a:xfrm>
            <a:off x="628650" y="6356353"/>
            <a:ext cx="2057400" cy="365125"/>
          </a:xfrm>
          <a:prstGeom prst="rect">
            <a:avLst/>
          </a:prstGeom>
        </p:spPr>
        <p:txBody>
          <a:bodyPr vert="horz" lIns="91440" tIns="45720" rIns="91440" bIns="45720" rtlCol="0" anchor="ctr"/>
          <a:lstStyle>
            <a:lvl1pPr algn="l">
              <a:defRPr sz="900">
                <a:solidFill>
                  <a:schemeClr val="bg1"/>
                </a:solidFill>
              </a:defRPr>
            </a:lvl1pPr>
          </a:lstStyle>
          <a:p>
            <a:fld id="{B787263D-EBE4-4D0A-89EF-4276FB9752C4}" type="datetimeFigureOut">
              <a:rPr lang="en-US" smtClean="0"/>
              <a:t>9/10/2016</a:t>
            </a:fld>
            <a:endParaRPr lang="en-US"/>
          </a:p>
        </p:txBody>
      </p:sp>
      <p:sp>
        <p:nvSpPr>
          <p:cNvPr id="10" name="Footer Placeholder 4"/>
          <p:cNvSpPr>
            <a:spLocks noGrp="1"/>
          </p:cNvSpPr>
          <p:nvPr>
            <p:ph type="ftr" sz="quarter" idx="3"/>
          </p:nvPr>
        </p:nvSpPr>
        <p:spPr>
          <a:xfrm>
            <a:off x="3028950" y="6356353"/>
            <a:ext cx="3086100" cy="365125"/>
          </a:xfrm>
          <a:prstGeom prst="rect">
            <a:avLst/>
          </a:prstGeom>
        </p:spPr>
        <p:txBody>
          <a:bodyPr vert="horz" lIns="91440" tIns="45720" rIns="91440" bIns="45720" rtlCol="0" anchor="ctr"/>
          <a:lstStyle>
            <a:lvl1pPr algn="ctr">
              <a:defRPr sz="900">
                <a:solidFill>
                  <a:schemeClr val="bg1"/>
                </a:solidFill>
              </a:defRPr>
            </a:lvl1pPr>
          </a:lstStyle>
          <a:p>
            <a:endParaRPr lang="en-US"/>
          </a:p>
        </p:txBody>
      </p:sp>
      <p:sp>
        <p:nvSpPr>
          <p:cNvPr id="11" name="Slide Number Placeholder 5"/>
          <p:cNvSpPr>
            <a:spLocks noGrp="1"/>
          </p:cNvSpPr>
          <p:nvPr>
            <p:ph type="sldNum" sz="quarter" idx="4"/>
          </p:nvPr>
        </p:nvSpPr>
        <p:spPr>
          <a:xfrm>
            <a:off x="6457950" y="6356353"/>
            <a:ext cx="2057400" cy="365125"/>
          </a:xfrm>
          <a:prstGeom prst="rect">
            <a:avLst/>
          </a:prstGeom>
        </p:spPr>
        <p:txBody>
          <a:bodyPr vert="horz" lIns="91440" tIns="45720" rIns="91440" bIns="45720" rtlCol="0" anchor="ctr"/>
          <a:lstStyle>
            <a:lvl1pPr algn="r">
              <a:defRPr sz="900">
                <a:solidFill>
                  <a:schemeClr val="bg1"/>
                </a:solidFill>
              </a:defRPr>
            </a:lvl1pPr>
          </a:lstStyle>
          <a:p>
            <a:fld id="{6579E106-919F-41AD-AA23-3BEB9E52DC85}" type="slidenum">
              <a:rPr lang="en-US" smtClean="0"/>
              <a:t>‹#›</a:t>
            </a:fld>
            <a:endParaRPr lang="en-US"/>
          </a:p>
        </p:txBody>
      </p:sp>
      <p:sp>
        <p:nvSpPr>
          <p:cNvPr id="12" name="Rectangle 11"/>
          <p:cNvSpPr/>
          <p:nvPr/>
        </p:nvSpPr>
        <p:spPr>
          <a:xfrm flipV="1">
            <a:off x="-16415" y="6236142"/>
            <a:ext cx="9160416" cy="51907"/>
          </a:xfrm>
          <a:prstGeom prst="rect">
            <a:avLst/>
          </a:prstGeom>
          <a:solidFill>
            <a:srgbClr val="EC026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pic>
        <p:nvPicPr>
          <p:cNvPr id="14" name="Picture 13"/>
          <p:cNvPicPr>
            <a:picLocks noChangeAspect="1"/>
          </p:cNvPicPr>
          <p:nvPr/>
        </p:nvPicPr>
        <p:blipFill rotWithShape="1">
          <a:blip r:embed="rId3" cstate="print">
            <a:extLst>
              <a:ext uri="{28A0092B-C50C-407E-A947-70E740481C1C}">
                <a14:useLocalDpi xmlns:a14="http://schemas.microsoft.com/office/drawing/2010/main" val="0"/>
              </a:ext>
            </a:extLst>
          </a:blip>
          <a:srcRect b="19613"/>
          <a:stretch/>
        </p:blipFill>
        <p:spPr>
          <a:xfrm>
            <a:off x="6920613" y="50573"/>
            <a:ext cx="2212566" cy="946227"/>
          </a:xfrm>
          <a:prstGeom prst="rect">
            <a:avLst/>
          </a:prstGeom>
        </p:spPr>
      </p:pic>
      <p:sp>
        <p:nvSpPr>
          <p:cNvPr id="15" name="Date Placeholder 3"/>
          <p:cNvSpPr txBox="1">
            <a:spLocks/>
          </p:cNvSpPr>
          <p:nvPr/>
        </p:nvSpPr>
        <p:spPr>
          <a:xfrm>
            <a:off x="7055141" y="1019662"/>
            <a:ext cx="2078037" cy="644503"/>
          </a:xfrm>
          <a:prstGeom prst="rect">
            <a:avLst/>
          </a:prstGeom>
        </p:spPr>
        <p:txBody>
          <a:bodyPr vert="horz" lIns="68580" tIns="34290" rIns="68580" bIns="34290" rtlCol="0" anchor="ctr"/>
          <a:lstStyle>
            <a:defPPr>
              <a:defRPr lang="en-US"/>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en-US" sz="750" b="1" dirty="0" smtClean="0">
                <a:solidFill>
                  <a:schemeClr val="tx1">
                    <a:lumMod val="65000"/>
                    <a:lumOff val="35000"/>
                  </a:schemeClr>
                </a:solidFill>
              </a:rPr>
              <a:t>Richard</a:t>
            </a:r>
            <a:r>
              <a:rPr lang="en-US" sz="750" b="1" baseline="0" dirty="0" smtClean="0">
                <a:solidFill>
                  <a:schemeClr val="tx1">
                    <a:lumMod val="65000"/>
                    <a:lumOff val="35000"/>
                  </a:schemeClr>
                </a:solidFill>
              </a:rPr>
              <a:t> Woods, </a:t>
            </a:r>
          </a:p>
          <a:p>
            <a:pPr algn="r"/>
            <a:r>
              <a:rPr lang="en-US" sz="750" b="1" baseline="0" dirty="0" smtClean="0">
                <a:solidFill>
                  <a:schemeClr val="tx1">
                    <a:lumMod val="65000"/>
                    <a:lumOff val="35000"/>
                  </a:schemeClr>
                </a:solidFill>
              </a:rPr>
              <a:t>Georgia’s School Superintendent</a:t>
            </a:r>
          </a:p>
          <a:p>
            <a:pPr algn="r"/>
            <a:r>
              <a:rPr lang="en-US" sz="750" b="1" i="1" u="none" baseline="0" dirty="0" smtClean="0">
                <a:solidFill>
                  <a:schemeClr val="tx1">
                    <a:lumMod val="65000"/>
                    <a:lumOff val="35000"/>
                  </a:schemeClr>
                </a:solidFill>
              </a:rPr>
              <a:t>“Educating Georgia’s Future”</a:t>
            </a:r>
          </a:p>
          <a:p>
            <a:pPr algn="r"/>
            <a:r>
              <a:rPr lang="en-US" sz="750" b="1" baseline="0" dirty="0" smtClean="0">
                <a:solidFill>
                  <a:schemeClr val="tx1">
                    <a:lumMod val="65000"/>
                    <a:lumOff val="35000"/>
                  </a:schemeClr>
                </a:solidFill>
                <a:hlinkClick r:id="rId4"/>
              </a:rPr>
              <a:t>gadoe.org</a:t>
            </a:r>
            <a:endParaRPr lang="en-US" sz="750" b="1" dirty="0">
              <a:solidFill>
                <a:schemeClr val="tx1">
                  <a:lumMod val="65000"/>
                  <a:lumOff val="35000"/>
                </a:schemeClr>
              </a:solidFill>
            </a:endParaRPr>
          </a:p>
        </p:txBody>
      </p:sp>
    </p:spTree>
    <p:extLst>
      <p:ext uri="{BB962C8B-B14F-4D97-AF65-F5344CB8AC3E}">
        <p14:creationId xmlns:p14="http://schemas.microsoft.com/office/powerpoint/2010/main" val="164796439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0" y="0"/>
            <a:ext cx="9144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srgbClr val="F26400"/>
              </a:solidFill>
            </a:endParaRPr>
          </a:p>
        </p:txBody>
      </p:sp>
      <p:pic>
        <p:nvPicPr>
          <p:cNvPr id="13" name="Picture 12"/>
          <p:cNvPicPr>
            <a:picLocks noChangeAspect="1"/>
          </p:cNvPicPr>
          <p:nvPr/>
        </p:nvPicPr>
        <p:blipFill>
          <a:blip r:embed="rId2"/>
          <a:stretch>
            <a:fillRect/>
          </a:stretch>
        </p:blipFill>
        <p:spPr>
          <a:xfrm>
            <a:off x="119106" y="1434648"/>
            <a:ext cx="8856454" cy="4537566"/>
          </a:xfrm>
          <a:prstGeom prst="rect">
            <a:avLst/>
          </a:prstGeom>
        </p:spPr>
      </p:pic>
      <p:sp>
        <p:nvSpPr>
          <p:cNvPr id="2" name="Vertical Title 1"/>
          <p:cNvSpPr>
            <a:spLocks noGrp="1"/>
          </p:cNvSpPr>
          <p:nvPr>
            <p:ph type="title" orient="vert"/>
          </p:nvPr>
        </p:nvSpPr>
        <p:spPr>
          <a:xfrm>
            <a:off x="6543676" y="365125"/>
            <a:ext cx="1971675" cy="5811838"/>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28651" y="365125"/>
            <a:ext cx="5800725"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8" name="Rectangle 7"/>
          <p:cNvSpPr/>
          <p:nvPr/>
        </p:nvSpPr>
        <p:spPr>
          <a:xfrm>
            <a:off x="0" y="6314359"/>
            <a:ext cx="9144000" cy="47542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9" name="Date Placeholder 3"/>
          <p:cNvSpPr>
            <a:spLocks noGrp="1"/>
          </p:cNvSpPr>
          <p:nvPr>
            <p:ph type="dt" sz="half" idx="2"/>
          </p:nvPr>
        </p:nvSpPr>
        <p:spPr>
          <a:xfrm>
            <a:off x="628650" y="6356353"/>
            <a:ext cx="2057400" cy="365125"/>
          </a:xfrm>
          <a:prstGeom prst="rect">
            <a:avLst/>
          </a:prstGeom>
        </p:spPr>
        <p:txBody>
          <a:bodyPr vert="horz" lIns="91440" tIns="45720" rIns="91440" bIns="45720" rtlCol="0" anchor="ctr"/>
          <a:lstStyle>
            <a:lvl1pPr algn="l">
              <a:defRPr sz="900">
                <a:solidFill>
                  <a:schemeClr val="bg1"/>
                </a:solidFill>
              </a:defRPr>
            </a:lvl1pPr>
          </a:lstStyle>
          <a:p>
            <a:fld id="{B787263D-EBE4-4D0A-89EF-4276FB9752C4}" type="datetimeFigureOut">
              <a:rPr lang="en-US" smtClean="0"/>
              <a:t>9/10/2016</a:t>
            </a:fld>
            <a:endParaRPr lang="en-US"/>
          </a:p>
        </p:txBody>
      </p:sp>
      <p:sp>
        <p:nvSpPr>
          <p:cNvPr id="10" name="Footer Placeholder 4"/>
          <p:cNvSpPr>
            <a:spLocks noGrp="1"/>
          </p:cNvSpPr>
          <p:nvPr>
            <p:ph type="ftr" sz="quarter" idx="3"/>
          </p:nvPr>
        </p:nvSpPr>
        <p:spPr>
          <a:xfrm>
            <a:off x="3028950" y="6356353"/>
            <a:ext cx="3086100" cy="365125"/>
          </a:xfrm>
          <a:prstGeom prst="rect">
            <a:avLst/>
          </a:prstGeom>
        </p:spPr>
        <p:txBody>
          <a:bodyPr vert="horz" lIns="91440" tIns="45720" rIns="91440" bIns="45720" rtlCol="0" anchor="ctr"/>
          <a:lstStyle>
            <a:lvl1pPr algn="ctr">
              <a:defRPr sz="900">
                <a:solidFill>
                  <a:schemeClr val="bg1"/>
                </a:solidFill>
              </a:defRPr>
            </a:lvl1pPr>
          </a:lstStyle>
          <a:p>
            <a:endParaRPr lang="en-US"/>
          </a:p>
        </p:txBody>
      </p:sp>
      <p:sp>
        <p:nvSpPr>
          <p:cNvPr id="11" name="Slide Number Placeholder 5"/>
          <p:cNvSpPr>
            <a:spLocks noGrp="1"/>
          </p:cNvSpPr>
          <p:nvPr>
            <p:ph type="sldNum" sz="quarter" idx="4"/>
          </p:nvPr>
        </p:nvSpPr>
        <p:spPr>
          <a:xfrm>
            <a:off x="6457950" y="6356353"/>
            <a:ext cx="2057400" cy="365125"/>
          </a:xfrm>
          <a:prstGeom prst="rect">
            <a:avLst/>
          </a:prstGeom>
        </p:spPr>
        <p:txBody>
          <a:bodyPr vert="horz" lIns="91440" tIns="45720" rIns="91440" bIns="45720" rtlCol="0" anchor="ctr"/>
          <a:lstStyle>
            <a:lvl1pPr algn="r">
              <a:defRPr sz="900">
                <a:solidFill>
                  <a:schemeClr val="bg1"/>
                </a:solidFill>
              </a:defRPr>
            </a:lvl1pPr>
          </a:lstStyle>
          <a:p>
            <a:fld id="{6579E106-919F-41AD-AA23-3BEB9E52DC85}" type="slidenum">
              <a:rPr lang="en-US" smtClean="0"/>
              <a:t>‹#›</a:t>
            </a:fld>
            <a:endParaRPr lang="en-US"/>
          </a:p>
        </p:txBody>
      </p:sp>
      <p:sp>
        <p:nvSpPr>
          <p:cNvPr id="12" name="Rectangle 11"/>
          <p:cNvSpPr/>
          <p:nvPr/>
        </p:nvSpPr>
        <p:spPr>
          <a:xfrm flipV="1">
            <a:off x="-16415" y="6236142"/>
            <a:ext cx="9160416" cy="51907"/>
          </a:xfrm>
          <a:prstGeom prst="rect">
            <a:avLst/>
          </a:prstGeom>
          <a:solidFill>
            <a:srgbClr val="EC026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Tree>
    <p:extLst>
      <p:ext uri="{BB962C8B-B14F-4D97-AF65-F5344CB8AC3E}">
        <p14:creationId xmlns:p14="http://schemas.microsoft.com/office/powerpoint/2010/main" val="268404187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pic>
        <p:nvPicPr>
          <p:cNvPr id="14" name="Picture 13"/>
          <p:cNvPicPr>
            <a:picLocks noChangeAspect="1"/>
          </p:cNvPicPr>
          <p:nvPr/>
        </p:nvPicPr>
        <p:blipFill>
          <a:blip r:embed="rId2"/>
          <a:stretch>
            <a:fillRect/>
          </a:stretch>
        </p:blipFill>
        <p:spPr>
          <a:xfrm>
            <a:off x="119106" y="1434648"/>
            <a:ext cx="8856454" cy="4537566"/>
          </a:xfrm>
          <a:prstGeom prst="rect">
            <a:avLst/>
          </a:prstGeom>
        </p:spPr>
      </p:pic>
      <p:sp>
        <p:nvSpPr>
          <p:cNvPr id="2" name="Title 1"/>
          <p:cNvSpPr>
            <a:spLocks noGrp="1"/>
          </p:cNvSpPr>
          <p:nvPr>
            <p:ph type="title"/>
          </p:nvPr>
        </p:nvSpPr>
        <p:spPr>
          <a:xfrm>
            <a:off x="628650" y="334018"/>
            <a:ext cx="7886700" cy="1325563"/>
          </a:xfrm>
        </p:spPr>
        <p:txBody>
          <a:bodyPr>
            <a:normAutofit/>
          </a:bodyPr>
          <a:lstStyle>
            <a:lvl1pPr algn="ctr">
              <a:defRPr sz="3000"/>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7" name="Date Placeholder 3"/>
          <p:cNvSpPr txBox="1">
            <a:spLocks/>
          </p:cNvSpPr>
          <p:nvPr/>
        </p:nvSpPr>
        <p:spPr>
          <a:xfrm>
            <a:off x="7785847" y="600108"/>
            <a:ext cx="1347332" cy="644503"/>
          </a:xfrm>
          <a:prstGeom prst="rect">
            <a:avLst/>
          </a:prstGeom>
        </p:spPr>
        <p:txBody>
          <a:bodyPr vert="horz" lIns="68580" tIns="34290" rIns="68580" bIns="34290" rtlCol="0" anchor="ctr"/>
          <a:lstStyle>
            <a:defPPr>
              <a:defRPr lang="en-US"/>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en-US" sz="675" b="1" dirty="0" smtClean="0">
                <a:solidFill>
                  <a:schemeClr val="tx1">
                    <a:lumMod val="65000"/>
                    <a:lumOff val="35000"/>
                  </a:schemeClr>
                </a:solidFill>
              </a:rPr>
              <a:t>Richard</a:t>
            </a:r>
            <a:r>
              <a:rPr lang="en-US" sz="675" b="1" baseline="0" dirty="0" smtClean="0">
                <a:solidFill>
                  <a:schemeClr val="tx1">
                    <a:lumMod val="65000"/>
                    <a:lumOff val="35000"/>
                  </a:schemeClr>
                </a:solidFill>
              </a:rPr>
              <a:t> Woods, </a:t>
            </a:r>
          </a:p>
          <a:p>
            <a:pPr algn="r"/>
            <a:r>
              <a:rPr lang="en-US" sz="675" b="1" baseline="0" dirty="0" smtClean="0">
                <a:solidFill>
                  <a:schemeClr val="tx1">
                    <a:lumMod val="65000"/>
                    <a:lumOff val="35000"/>
                  </a:schemeClr>
                </a:solidFill>
              </a:rPr>
              <a:t>Georgia’s School Superintendent</a:t>
            </a:r>
          </a:p>
          <a:p>
            <a:pPr algn="r"/>
            <a:r>
              <a:rPr lang="en-US" sz="675" b="1" i="1" u="none" baseline="0" dirty="0" smtClean="0">
                <a:solidFill>
                  <a:schemeClr val="tx1">
                    <a:lumMod val="65000"/>
                    <a:lumOff val="35000"/>
                  </a:schemeClr>
                </a:solidFill>
              </a:rPr>
              <a:t>“Educating Georgia’s Future”</a:t>
            </a:r>
          </a:p>
          <a:p>
            <a:pPr algn="r"/>
            <a:r>
              <a:rPr lang="en-US" sz="675" b="1" baseline="0" dirty="0" smtClean="0">
                <a:solidFill>
                  <a:schemeClr val="tx1">
                    <a:lumMod val="65000"/>
                    <a:lumOff val="35000"/>
                  </a:schemeClr>
                </a:solidFill>
                <a:hlinkClick r:id="rId3"/>
              </a:rPr>
              <a:t>gadoe.org</a:t>
            </a:r>
            <a:endParaRPr lang="en-US" sz="675" b="1" dirty="0">
              <a:solidFill>
                <a:schemeClr val="tx1">
                  <a:lumMod val="65000"/>
                  <a:lumOff val="35000"/>
                </a:schemeClr>
              </a:solidFill>
            </a:endParaRPr>
          </a:p>
        </p:txBody>
      </p:sp>
      <p:pic>
        <p:nvPicPr>
          <p:cNvPr id="13" name="Picture 12"/>
          <p:cNvPicPr>
            <a:picLocks noChangeAspect="1"/>
          </p:cNvPicPr>
          <p:nvPr userDrawn="1"/>
        </p:nvPicPr>
        <p:blipFill rotWithShape="1">
          <a:blip r:embed="rId4" cstate="print">
            <a:extLst>
              <a:ext uri="{28A0092B-C50C-407E-A947-70E740481C1C}">
                <a14:useLocalDpi xmlns:a14="http://schemas.microsoft.com/office/drawing/2010/main" val="0"/>
              </a:ext>
            </a:extLst>
          </a:blip>
          <a:srcRect b="19613"/>
          <a:stretch/>
        </p:blipFill>
        <p:spPr>
          <a:xfrm>
            <a:off x="7776109" y="50573"/>
            <a:ext cx="1357070" cy="580365"/>
          </a:xfrm>
          <a:prstGeom prst="rect">
            <a:avLst/>
          </a:prstGeom>
        </p:spPr>
      </p:pic>
    </p:spTree>
    <p:extLst>
      <p:ext uri="{BB962C8B-B14F-4D97-AF65-F5344CB8AC3E}">
        <p14:creationId xmlns:p14="http://schemas.microsoft.com/office/powerpoint/2010/main" val="294106570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7" name="Rectangle 6"/>
          <p:cNvSpPr/>
          <p:nvPr/>
        </p:nvSpPr>
        <p:spPr>
          <a:xfrm>
            <a:off x="0" y="0"/>
            <a:ext cx="9144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srgbClr val="F26400"/>
              </a:solidFill>
            </a:endParaRPr>
          </a:p>
        </p:txBody>
      </p:sp>
      <p:pic>
        <p:nvPicPr>
          <p:cNvPr id="17" name="Picture 16"/>
          <p:cNvPicPr>
            <a:picLocks noChangeAspect="1"/>
          </p:cNvPicPr>
          <p:nvPr/>
        </p:nvPicPr>
        <p:blipFill>
          <a:blip r:embed="rId2"/>
          <a:stretch>
            <a:fillRect/>
          </a:stretch>
        </p:blipFill>
        <p:spPr>
          <a:xfrm>
            <a:off x="119106" y="1434648"/>
            <a:ext cx="8856454" cy="4537566"/>
          </a:xfrm>
          <a:prstGeom prst="rect">
            <a:avLst/>
          </a:prstGeom>
        </p:spPr>
      </p:pic>
      <p:sp>
        <p:nvSpPr>
          <p:cNvPr id="2" name="Title 1"/>
          <p:cNvSpPr>
            <a:spLocks noGrp="1"/>
          </p:cNvSpPr>
          <p:nvPr>
            <p:ph type="title"/>
          </p:nvPr>
        </p:nvSpPr>
        <p:spPr>
          <a:xfrm>
            <a:off x="623888" y="1709741"/>
            <a:ext cx="7886700" cy="2852737"/>
          </a:xfrm>
        </p:spPr>
        <p:txBody>
          <a:bodyPr anchor="b"/>
          <a:lstStyle>
            <a:lvl1pPr>
              <a:defRPr sz="4500"/>
            </a:lvl1pPr>
          </a:lstStyle>
          <a:p>
            <a:r>
              <a:rPr lang="en-US" smtClean="0"/>
              <a:t>Click to edit Master title style</a:t>
            </a:r>
            <a:endParaRPr lang="en-US" dirty="0"/>
          </a:p>
        </p:txBody>
      </p:sp>
      <p:sp>
        <p:nvSpPr>
          <p:cNvPr id="3" name="Text Placeholder 2"/>
          <p:cNvSpPr>
            <a:spLocks noGrp="1"/>
          </p:cNvSpPr>
          <p:nvPr>
            <p:ph type="body" idx="1"/>
          </p:nvPr>
        </p:nvSpPr>
        <p:spPr>
          <a:xfrm>
            <a:off x="623888" y="4589466"/>
            <a:ext cx="7886700" cy="1500187"/>
          </a:xfrm>
        </p:spPr>
        <p:txBody>
          <a:bodyPr/>
          <a:lstStyle>
            <a:lvl1pPr marL="0" indent="0">
              <a:buNone/>
              <a:defRPr sz="1800">
                <a:solidFill>
                  <a:schemeClr val="tx1"/>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smtClean="0"/>
              <a:t>Click to edit Master text styles</a:t>
            </a:r>
          </a:p>
        </p:txBody>
      </p:sp>
      <p:sp>
        <p:nvSpPr>
          <p:cNvPr id="8" name="Rectangle 7"/>
          <p:cNvSpPr/>
          <p:nvPr/>
        </p:nvSpPr>
        <p:spPr>
          <a:xfrm>
            <a:off x="0" y="6314359"/>
            <a:ext cx="9144000" cy="47542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9" name="Date Placeholder 3"/>
          <p:cNvSpPr>
            <a:spLocks noGrp="1"/>
          </p:cNvSpPr>
          <p:nvPr>
            <p:ph type="dt" sz="half" idx="2"/>
          </p:nvPr>
        </p:nvSpPr>
        <p:spPr>
          <a:xfrm>
            <a:off x="628650" y="6356353"/>
            <a:ext cx="2057400" cy="365125"/>
          </a:xfrm>
          <a:prstGeom prst="rect">
            <a:avLst/>
          </a:prstGeom>
        </p:spPr>
        <p:txBody>
          <a:bodyPr vert="horz" lIns="91440" tIns="45720" rIns="91440" bIns="45720" rtlCol="0" anchor="ctr"/>
          <a:lstStyle>
            <a:lvl1pPr algn="l">
              <a:defRPr sz="900">
                <a:solidFill>
                  <a:schemeClr val="bg1"/>
                </a:solidFill>
              </a:defRPr>
            </a:lvl1pPr>
          </a:lstStyle>
          <a:p>
            <a:fld id="{B787263D-EBE4-4D0A-89EF-4276FB9752C4}" type="datetimeFigureOut">
              <a:rPr lang="en-US" smtClean="0"/>
              <a:t>9/10/2016</a:t>
            </a:fld>
            <a:endParaRPr lang="en-US"/>
          </a:p>
        </p:txBody>
      </p:sp>
      <p:sp>
        <p:nvSpPr>
          <p:cNvPr id="10" name="Footer Placeholder 4"/>
          <p:cNvSpPr>
            <a:spLocks noGrp="1"/>
          </p:cNvSpPr>
          <p:nvPr>
            <p:ph type="ftr" sz="quarter" idx="3"/>
          </p:nvPr>
        </p:nvSpPr>
        <p:spPr>
          <a:xfrm>
            <a:off x="3028950" y="6356353"/>
            <a:ext cx="3086100" cy="365125"/>
          </a:xfrm>
          <a:prstGeom prst="rect">
            <a:avLst/>
          </a:prstGeom>
        </p:spPr>
        <p:txBody>
          <a:bodyPr vert="horz" lIns="91440" tIns="45720" rIns="91440" bIns="45720" rtlCol="0" anchor="ctr"/>
          <a:lstStyle>
            <a:lvl1pPr algn="ctr">
              <a:defRPr sz="900">
                <a:solidFill>
                  <a:schemeClr val="bg1"/>
                </a:solidFill>
              </a:defRPr>
            </a:lvl1pPr>
          </a:lstStyle>
          <a:p>
            <a:endParaRPr lang="en-US"/>
          </a:p>
        </p:txBody>
      </p:sp>
      <p:sp>
        <p:nvSpPr>
          <p:cNvPr id="11" name="Slide Number Placeholder 5"/>
          <p:cNvSpPr>
            <a:spLocks noGrp="1"/>
          </p:cNvSpPr>
          <p:nvPr>
            <p:ph type="sldNum" sz="quarter" idx="4"/>
          </p:nvPr>
        </p:nvSpPr>
        <p:spPr>
          <a:xfrm>
            <a:off x="6457950" y="6356353"/>
            <a:ext cx="2057400" cy="365125"/>
          </a:xfrm>
          <a:prstGeom prst="rect">
            <a:avLst/>
          </a:prstGeom>
        </p:spPr>
        <p:txBody>
          <a:bodyPr vert="horz" lIns="91440" tIns="45720" rIns="91440" bIns="45720" rtlCol="0" anchor="ctr"/>
          <a:lstStyle>
            <a:lvl1pPr algn="r">
              <a:defRPr sz="900">
                <a:solidFill>
                  <a:schemeClr val="bg1"/>
                </a:solidFill>
              </a:defRPr>
            </a:lvl1pPr>
          </a:lstStyle>
          <a:p>
            <a:fld id="{6579E106-919F-41AD-AA23-3BEB9E52DC85}" type="slidenum">
              <a:rPr lang="en-US" smtClean="0"/>
              <a:t>‹#›</a:t>
            </a:fld>
            <a:endParaRPr lang="en-US"/>
          </a:p>
        </p:txBody>
      </p:sp>
      <p:sp>
        <p:nvSpPr>
          <p:cNvPr id="12" name="Rectangle 11"/>
          <p:cNvSpPr/>
          <p:nvPr/>
        </p:nvSpPr>
        <p:spPr>
          <a:xfrm flipV="1">
            <a:off x="-16415" y="6236142"/>
            <a:ext cx="9160416" cy="51907"/>
          </a:xfrm>
          <a:prstGeom prst="rect">
            <a:avLst/>
          </a:prstGeom>
          <a:solidFill>
            <a:srgbClr val="EC026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3" name="Rectangle 12"/>
          <p:cNvSpPr/>
          <p:nvPr/>
        </p:nvSpPr>
        <p:spPr>
          <a:xfrm>
            <a:off x="0" y="2"/>
            <a:ext cx="9144000" cy="1025869"/>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pic>
        <p:nvPicPr>
          <p:cNvPr id="14" name="Picture 13"/>
          <p:cNvPicPr>
            <a:picLocks noChangeAspect="1"/>
          </p:cNvPicPr>
          <p:nvPr/>
        </p:nvPicPr>
        <p:blipFill>
          <a:blip r:embed="rId3" cstate="print">
            <a:lum bright="70000" contrast="-70000"/>
            <a:extLst>
              <a:ext uri="{28A0092B-C50C-407E-A947-70E740481C1C}">
                <a14:useLocalDpi xmlns:a14="http://schemas.microsoft.com/office/drawing/2010/main" val="0"/>
              </a:ext>
            </a:extLst>
          </a:blip>
          <a:stretch>
            <a:fillRect/>
          </a:stretch>
        </p:blipFill>
        <p:spPr>
          <a:xfrm>
            <a:off x="0" y="15444"/>
            <a:ext cx="1978056" cy="1052325"/>
          </a:xfrm>
          <a:prstGeom prst="rect">
            <a:avLst/>
          </a:prstGeom>
        </p:spPr>
      </p:pic>
      <p:sp>
        <p:nvSpPr>
          <p:cNvPr id="15" name="Date Placeholder 3"/>
          <p:cNvSpPr txBox="1">
            <a:spLocks/>
          </p:cNvSpPr>
          <p:nvPr/>
        </p:nvSpPr>
        <p:spPr>
          <a:xfrm>
            <a:off x="3157026" y="213628"/>
            <a:ext cx="5878691" cy="644503"/>
          </a:xfrm>
          <a:prstGeom prst="rect">
            <a:avLst/>
          </a:prstGeom>
        </p:spPr>
        <p:txBody>
          <a:bodyPr vert="horz" lIns="68580" tIns="34290" rIns="68580" bIns="34290" rtlCol="0" anchor="ctr"/>
          <a:lstStyle>
            <a:defPPr>
              <a:defRPr lang="en-US"/>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en-US" sz="1050" b="1" dirty="0" smtClean="0">
                <a:solidFill>
                  <a:schemeClr val="bg1"/>
                </a:solidFill>
              </a:rPr>
              <a:t>Richard</a:t>
            </a:r>
            <a:r>
              <a:rPr lang="en-US" sz="1050" b="1" baseline="0" dirty="0" smtClean="0">
                <a:solidFill>
                  <a:schemeClr val="bg1"/>
                </a:solidFill>
              </a:rPr>
              <a:t> Woods, Georgia’s School Superintendent</a:t>
            </a:r>
          </a:p>
          <a:p>
            <a:pPr algn="r"/>
            <a:r>
              <a:rPr lang="en-US" sz="900" b="1" i="1" u="none" baseline="0" dirty="0" smtClean="0">
                <a:solidFill>
                  <a:schemeClr val="bg1"/>
                </a:solidFill>
              </a:rPr>
              <a:t>“Educating Georgia’s Future”</a:t>
            </a:r>
          </a:p>
          <a:p>
            <a:pPr algn="r"/>
            <a:r>
              <a:rPr lang="en-US" sz="900" b="1" baseline="0" dirty="0" smtClean="0">
                <a:solidFill>
                  <a:schemeClr val="bg1"/>
                </a:solidFill>
                <a:hlinkClick r:id="rId4"/>
              </a:rPr>
              <a:t>gadoe.org</a:t>
            </a:r>
            <a:endParaRPr lang="en-US" sz="900" b="1" dirty="0">
              <a:solidFill>
                <a:schemeClr val="bg1"/>
              </a:solidFill>
            </a:endParaRPr>
          </a:p>
        </p:txBody>
      </p:sp>
      <p:sp>
        <p:nvSpPr>
          <p:cNvPr id="16" name="Rectangle 15"/>
          <p:cNvSpPr/>
          <p:nvPr/>
        </p:nvSpPr>
        <p:spPr>
          <a:xfrm flipV="1">
            <a:off x="1" y="1042279"/>
            <a:ext cx="9144000" cy="45719"/>
          </a:xfrm>
          <a:prstGeom prst="rect">
            <a:avLst/>
          </a:prstGeom>
          <a:solidFill>
            <a:srgbClr val="EC026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Tree>
    <p:extLst>
      <p:ext uri="{BB962C8B-B14F-4D97-AF65-F5344CB8AC3E}">
        <p14:creationId xmlns:p14="http://schemas.microsoft.com/office/powerpoint/2010/main" val="205378990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pic>
        <p:nvPicPr>
          <p:cNvPr id="14" name="Picture 13"/>
          <p:cNvPicPr>
            <a:picLocks noChangeAspect="1"/>
          </p:cNvPicPr>
          <p:nvPr/>
        </p:nvPicPr>
        <p:blipFill>
          <a:blip r:embed="rId2"/>
          <a:stretch>
            <a:fillRect/>
          </a:stretch>
        </p:blipFill>
        <p:spPr>
          <a:xfrm>
            <a:off x="119106" y="1434648"/>
            <a:ext cx="8856454" cy="4537566"/>
          </a:xfrm>
          <a:prstGeom prst="rect">
            <a:avLst/>
          </a:prstGeom>
        </p:spPr>
      </p:pic>
      <p:sp>
        <p:nvSpPr>
          <p:cNvPr id="2" name="Title 1"/>
          <p:cNvSpPr>
            <a:spLocks noGrp="1"/>
          </p:cNvSpPr>
          <p:nvPr>
            <p:ph type="title"/>
          </p:nvPr>
        </p:nvSpPr>
        <p:spPr>
          <a:xfrm>
            <a:off x="628650" y="334018"/>
            <a:ext cx="7886700" cy="1325563"/>
          </a:xfrm>
        </p:spPr>
        <p:txBody>
          <a:bodyPr>
            <a:normAutofit/>
          </a:bodyPr>
          <a:lstStyle>
            <a:lvl1pPr algn="ctr">
              <a:defRPr sz="3000"/>
            </a:lvl1pPr>
          </a:lstStyle>
          <a:p>
            <a:r>
              <a:rPr lang="en-US" smtClean="0"/>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8" name="Date Placeholder 3"/>
          <p:cNvSpPr txBox="1">
            <a:spLocks/>
          </p:cNvSpPr>
          <p:nvPr/>
        </p:nvSpPr>
        <p:spPr>
          <a:xfrm>
            <a:off x="7656755" y="600119"/>
            <a:ext cx="1476423" cy="644503"/>
          </a:xfrm>
          <a:prstGeom prst="rect">
            <a:avLst/>
          </a:prstGeom>
        </p:spPr>
        <p:txBody>
          <a:bodyPr vert="horz" lIns="68580" tIns="34290" rIns="68580" bIns="34290" rtlCol="0" anchor="ctr"/>
          <a:lstStyle>
            <a:defPPr>
              <a:defRPr lang="en-US"/>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en-US" sz="675" b="1" dirty="0" smtClean="0">
                <a:solidFill>
                  <a:schemeClr val="tx1">
                    <a:lumMod val="65000"/>
                    <a:lumOff val="35000"/>
                  </a:schemeClr>
                </a:solidFill>
              </a:rPr>
              <a:t>Richard</a:t>
            </a:r>
            <a:r>
              <a:rPr lang="en-US" sz="675" b="1" baseline="0" dirty="0" smtClean="0">
                <a:solidFill>
                  <a:schemeClr val="tx1">
                    <a:lumMod val="65000"/>
                    <a:lumOff val="35000"/>
                  </a:schemeClr>
                </a:solidFill>
              </a:rPr>
              <a:t> Woods, </a:t>
            </a:r>
          </a:p>
          <a:p>
            <a:pPr algn="r"/>
            <a:r>
              <a:rPr lang="en-US" sz="675" b="1" baseline="0" dirty="0" smtClean="0">
                <a:solidFill>
                  <a:schemeClr val="tx1">
                    <a:lumMod val="65000"/>
                    <a:lumOff val="35000"/>
                  </a:schemeClr>
                </a:solidFill>
              </a:rPr>
              <a:t>Georgia’s School Superintendent</a:t>
            </a:r>
          </a:p>
          <a:p>
            <a:pPr algn="r"/>
            <a:r>
              <a:rPr lang="en-US" sz="675" b="1" i="1" u="none" baseline="0" dirty="0" smtClean="0">
                <a:solidFill>
                  <a:schemeClr val="tx1">
                    <a:lumMod val="65000"/>
                    <a:lumOff val="35000"/>
                  </a:schemeClr>
                </a:solidFill>
              </a:rPr>
              <a:t>“Educating Georgia’s Future”</a:t>
            </a:r>
          </a:p>
          <a:p>
            <a:pPr algn="r"/>
            <a:r>
              <a:rPr lang="en-US" sz="675" b="1" baseline="0" dirty="0" smtClean="0">
                <a:solidFill>
                  <a:schemeClr val="tx1">
                    <a:lumMod val="65000"/>
                    <a:lumOff val="35000"/>
                  </a:schemeClr>
                </a:solidFill>
                <a:hlinkClick r:id="rId3"/>
              </a:rPr>
              <a:t>gadoe.org</a:t>
            </a:r>
            <a:endParaRPr lang="en-US" sz="675" b="1" dirty="0">
              <a:solidFill>
                <a:schemeClr val="tx1">
                  <a:lumMod val="65000"/>
                  <a:lumOff val="35000"/>
                </a:schemeClr>
              </a:solidFill>
            </a:endParaRPr>
          </a:p>
        </p:txBody>
      </p:sp>
      <p:pic>
        <p:nvPicPr>
          <p:cNvPr id="15" name="Picture 14"/>
          <p:cNvPicPr>
            <a:picLocks noChangeAspect="1"/>
          </p:cNvPicPr>
          <p:nvPr userDrawn="1"/>
        </p:nvPicPr>
        <p:blipFill rotWithShape="1">
          <a:blip r:embed="rId4" cstate="print">
            <a:extLst>
              <a:ext uri="{28A0092B-C50C-407E-A947-70E740481C1C}">
                <a14:useLocalDpi xmlns:a14="http://schemas.microsoft.com/office/drawing/2010/main" val="0"/>
              </a:ext>
            </a:extLst>
          </a:blip>
          <a:srcRect b="19613"/>
          <a:stretch/>
        </p:blipFill>
        <p:spPr>
          <a:xfrm>
            <a:off x="7776109" y="50573"/>
            <a:ext cx="1357070" cy="580365"/>
          </a:xfrm>
          <a:prstGeom prst="rect">
            <a:avLst/>
          </a:prstGeom>
        </p:spPr>
      </p:pic>
    </p:spTree>
    <p:extLst>
      <p:ext uri="{BB962C8B-B14F-4D97-AF65-F5344CB8AC3E}">
        <p14:creationId xmlns:p14="http://schemas.microsoft.com/office/powerpoint/2010/main" val="49434964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pic>
        <p:nvPicPr>
          <p:cNvPr id="16" name="Picture 15"/>
          <p:cNvPicPr>
            <a:picLocks noChangeAspect="1"/>
          </p:cNvPicPr>
          <p:nvPr/>
        </p:nvPicPr>
        <p:blipFill>
          <a:blip r:embed="rId2"/>
          <a:stretch>
            <a:fillRect/>
          </a:stretch>
        </p:blipFill>
        <p:spPr>
          <a:xfrm>
            <a:off x="119106" y="1434648"/>
            <a:ext cx="8856454" cy="4537566"/>
          </a:xfrm>
          <a:prstGeom prst="rect">
            <a:avLst/>
          </a:prstGeom>
        </p:spPr>
      </p:pic>
      <p:sp>
        <p:nvSpPr>
          <p:cNvPr id="2" name="Title 1"/>
          <p:cNvSpPr>
            <a:spLocks noGrp="1"/>
          </p:cNvSpPr>
          <p:nvPr>
            <p:ph type="title"/>
          </p:nvPr>
        </p:nvSpPr>
        <p:spPr>
          <a:xfrm>
            <a:off x="629841" y="365128"/>
            <a:ext cx="6290772" cy="1325563"/>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29151"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p>
        </p:txBody>
      </p:sp>
      <p:sp>
        <p:nvSpPr>
          <p:cNvPr id="6" name="Content Placeholder 5"/>
          <p:cNvSpPr>
            <a:spLocks noGrp="1"/>
          </p:cNvSpPr>
          <p:nvPr>
            <p:ph sz="quarter" idx="4"/>
          </p:nvPr>
        </p:nvSpPr>
        <p:spPr>
          <a:xfrm>
            <a:off x="4629151" y="2505075"/>
            <a:ext cx="3887391"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1" name="Rectangle 10"/>
          <p:cNvSpPr/>
          <p:nvPr/>
        </p:nvSpPr>
        <p:spPr>
          <a:xfrm>
            <a:off x="0" y="6314359"/>
            <a:ext cx="9144000" cy="47542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2" name="Date Placeholder 3"/>
          <p:cNvSpPr>
            <a:spLocks noGrp="1"/>
          </p:cNvSpPr>
          <p:nvPr>
            <p:ph type="dt" sz="half" idx="10"/>
          </p:nvPr>
        </p:nvSpPr>
        <p:spPr>
          <a:xfrm>
            <a:off x="628650" y="6356353"/>
            <a:ext cx="2057400" cy="365125"/>
          </a:xfrm>
          <a:prstGeom prst="rect">
            <a:avLst/>
          </a:prstGeom>
        </p:spPr>
        <p:txBody>
          <a:bodyPr vert="horz" lIns="91440" tIns="45720" rIns="91440" bIns="45720" rtlCol="0" anchor="ctr"/>
          <a:lstStyle>
            <a:lvl1pPr algn="l">
              <a:defRPr sz="900">
                <a:solidFill>
                  <a:schemeClr val="bg1"/>
                </a:solidFill>
              </a:defRPr>
            </a:lvl1pPr>
          </a:lstStyle>
          <a:p>
            <a:fld id="{B787263D-EBE4-4D0A-89EF-4276FB9752C4}" type="datetimeFigureOut">
              <a:rPr lang="en-US" smtClean="0"/>
              <a:t>9/10/2016</a:t>
            </a:fld>
            <a:endParaRPr lang="en-US"/>
          </a:p>
        </p:txBody>
      </p:sp>
      <p:sp>
        <p:nvSpPr>
          <p:cNvPr id="13" name="Footer Placeholder 4"/>
          <p:cNvSpPr>
            <a:spLocks noGrp="1"/>
          </p:cNvSpPr>
          <p:nvPr>
            <p:ph type="ftr" sz="quarter" idx="11"/>
          </p:nvPr>
        </p:nvSpPr>
        <p:spPr>
          <a:xfrm>
            <a:off x="3028950" y="6356353"/>
            <a:ext cx="3086100" cy="365125"/>
          </a:xfrm>
          <a:prstGeom prst="rect">
            <a:avLst/>
          </a:prstGeom>
        </p:spPr>
        <p:txBody>
          <a:bodyPr vert="horz" lIns="91440" tIns="45720" rIns="91440" bIns="45720" rtlCol="0" anchor="ctr"/>
          <a:lstStyle>
            <a:lvl1pPr algn="ctr">
              <a:defRPr sz="900">
                <a:solidFill>
                  <a:schemeClr val="bg1"/>
                </a:solidFill>
              </a:defRPr>
            </a:lvl1pPr>
          </a:lstStyle>
          <a:p>
            <a:endParaRPr lang="en-US"/>
          </a:p>
        </p:txBody>
      </p:sp>
      <p:sp>
        <p:nvSpPr>
          <p:cNvPr id="14" name="Slide Number Placeholder 5"/>
          <p:cNvSpPr>
            <a:spLocks noGrp="1"/>
          </p:cNvSpPr>
          <p:nvPr>
            <p:ph type="sldNum" sz="quarter" idx="12"/>
          </p:nvPr>
        </p:nvSpPr>
        <p:spPr>
          <a:xfrm>
            <a:off x="6457950" y="6356353"/>
            <a:ext cx="2057400" cy="365125"/>
          </a:xfrm>
          <a:prstGeom prst="rect">
            <a:avLst/>
          </a:prstGeom>
        </p:spPr>
        <p:txBody>
          <a:bodyPr vert="horz" lIns="91440" tIns="45720" rIns="91440" bIns="45720" rtlCol="0" anchor="ctr"/>
          <a:lstStyle>
            <a:lvl1pPr algn="r">
              <a:defRPr sz="900">
                <a:solidFill>
                  <a:schemeClr val="bg1"/>
                </a:solidFill>
              </a:defRPr>
            </a:lvl1pPr>
          </a:lstStyle>
          <a:p>
            <a:fld id="{6579E106-919F-41AD-AA23-3BEB9E52DC85}" type="slidenum">
              <a:rPr lang="en-US" smtClean="0"/>
              <a:t>‹#›</a:t>
            </a:fld>
            <a:endParaRPr lang="en-US"/>
          </a:p>
        </p:txBody>
      </p:sp>
      <p:sp>
        <p:nvSpPr>
          <p:cNvPr id="15" name="Rectangle 14"/>
          <p:cNvSpPr/>
          <p:nvPr/>
        </p:nvSpPr>
        <p:spPr>
          <a:xfrm flipV="1">
            <a:off x="-16415" y="6236142"/>
            <a:ext cx="9160416" cy="51907"/>
          </a:xfrm>
          <a:prstGeom prst="rect">
            <a:avLst/>
          </a:prstGeom>
          <a:solidFill>
            <a:srgbClr val="EC026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pic>
        <p:nvPicPr>
          <p:cNvPr id="19" name="Picture 18"/>
          <p:cNvPicPr>
            <a:picLocks noChangeAspect="1"/>
          </p:cNvPicPr>
          <p:nvPr/>
        </p:nvPicPr>
        <p:blipFill rotWithShape="1">
          <a:blip r:embed="rId3" cstate="print">
            <a:extLst>
              <a:ext uri="{28A0092B-C50C-407E-A947-70E740481C1C}">
                <a14:useLocalDpi xmlns:a14="http://schemas.microsoft.com/office/drawing/2010/main" val="0"/>
              </a:ext>
            </a:extLst>
          </a:blip>
          <a:srcRect b="19613"/>
          <a:stretch/>
        </p:blipFill>
        <p:spPr>
          <a:xfrm>
            <a:off x="6920613" y="50573"/>
            <a:ext cx="2212566" cy="946227"/>
          </a:xfrm>
          <a:prstGeom prst="rect">
            <a:avLst/>
          </a:prstGeom>
        </p:spPr>
      </p:pic>
      <p:sp>
        <p:nvSpPr>
          <p:cNvPr id="20" name="Date Placeholder 3"/>
          <p:cNvSpPr txBox="1">
            <a:spLocks/>
          </p:cNvSpPr>
          <p:nvPr/>
        </p:nvSpPr>
        <p:spPr>
          <a:xfrm>
            <a:off x="7080308" y="1019662"/>
            <a:ext cx="2052870" cy="644503"/>
          </a:xfrm>
          <a:prstGeom prst="rect">
            <a:avLst/>
          </a:prstGeom>
        </p:spPr>
        <p:txBody>
          <a:bodyPr vert="horz" lIns="68580" tIns="34290" rIns="68580" bIns="34290" rtlCol="0" anchor="ctr"/>
          <a:lstStyle>
            <a:defPPr>
              <a:defRPr lang="en-US"/>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en-US" sz="750" b="1" dirty="0" smtClean="0">
                <a:solidFill>
                  <a:schemeClr val="tx1">
                    <a:lumMod val="65000"/>
                    <a:lumOff val="35000"/>
                  </a:schemeClr>
                </a:solidFill>
              </a:rPr>
              <a:t>Richard</a:t>
            </a:r>
            <a:r>
              <a:rPr lang="en-US" sz="750" b="1" baseline="0" dirty="0" smtClean="0">
                <a:solidFill>
                  <a:schemeClr val="tx1">
                    <a:lumMod val="65000"/>
                    <a:lumOff val="35000"/>
                  </a:schemeClr>
                </a:solidFill>
              </a:rPr>
              <a:t> Woods, </a:t>
            </a:r>
          </a:p>
          <a:p>
            <a:pPr algn="r"/>
            <a:r>
              <a:rPr lang="en-US" sz="750" b="1" baseline="0" dirty="0" smtClean="0">
                <a:solidFill>
                  <a:schemeClr val="tx1">
                    <a:lumMod val="65000"/>
                    <a:lumOff val="35000"/>
                  </a:schemeClr>
                </a:solidFill>
              </a:rPr>
              <a:t>Georgia’s School Superintendent</a:t>
            </a:r>
          </a:p>
          <a:p>
            <a:pPr algn="r"/>
            <a:r>
              <a:rPr lang="en-US" sz="750" b="1" i="1" u="none" baseline="0" dirty="0" smtClean="0">
                <a:solidFill>
                  <a:schemeClr val="tx1">
                    <a:lumMod val="65000"/>
                    <a:lumOff val="35000"/>
                  </a:schemeClr>
                </a:solidFill>
              </a:rPr>
              <a:t>“Educating Georgia’s Future”</a:t>
            </a:r>
          </a:p>
          <a:p>
            <a:pPr algn="r"/>
            <a:r>
              <a:rPr lang="en-US" sz="750" b="1" baseline="0" dirty="0" smtClean="0">
                <a:solidFill>
                  <a:schemeClr val="tx1">
                    <a:lumMod val="65000"/>
                    <a:lumOff val="35000"/>
                  </a:schemeClr>
                </a:solidFill>
                <a:hlinkClick r:id="rId4"/>
              </a:rPr>
              <a:t>gadoe.org</a:t>
            </a:r>
            <a:endParaRPr lang="en-US" sz="750" b="1" dirty="0">
              <a:solidFill>
                <a:schemeClr val="tx1">
                  <a:lumMod val="65000"/>
                  <a:lumOff val="35000"/>
                </a:schemeClr>
              </a:solidFill>
            </a:endParaRPr>
          </a:p>
        </p:txBody>
      </p:sp>
    </p:spTree>
    <p:extLst>
      <p:ext uri="{BB962C8B-B14F-4D97-AF65-F5344CB8AC3E}">
        <p14:creationId xmlns:p14="http://schemas.microsoft.com/office/powerpoint/2010/main" val="183072390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pic>
        <p:nvPicPr>
          <p:cNvPr id="12" name="Picture 11"/>
          <p:cNvPicPr>
            <a:picLocks noChangeAspect="1"/>
          </p:cNvPicPr>
          <p:nvPr/>
        </p:nvPicPr>
        <p:blipFill>
          <a:blip r:embed="rId2"/>
          <a:stretch>
            <a:fillRect/>
          </a:stretch>
        </p:blipFill>
        <p:spPr>
          <a:xfrm>
            <a:off x="119106" y="1434648"/>
            <a:ext cx="8856454" cy="4537566"/>
          </a:xfrm>
          <a:prstGeom prst="rect">
            <a:avLst/>
          </a:prstGeom>
        </p:spPr>
      </p:pic>
      <p:sp>
        <p:nvSpPr>
          <p:cNvPr id="2" name="Title 1"/>
          <p:cNvSpPr>
            <a:spLocks noGrp="1"/>
          </p:cNvSpPr>
          <p:nvPr>
            <p:ph type="title"/>
          </p:nvPr>
        </p:nvSpPr>
        <p:spPr/>
        <p:txBody>
          <a:bodyPr/>
          <a:lstStyle/>
          <a:p>
            <a:r>
              <a:rPr lang="en-US" smtClean="0"/>
              <a:t>Click to edit Master title style</a:t>
            </a:r>
            <a:endParaRPr lang="en-US" dirty="0"/>
          </a:p>
        </p:txBody>
      </p:sp>
      <p:sp>
        <p:nvSpPr>
          <p:cNvPr id="7" name="Rectangle 6"/>
          <p:cNvSpPr/>
          <p:nvPr/>
        </p:nvSpPr>
        <p:spPr>
          <a:xfrm>
            <a:off x="0" y="6314359"/>
            <a:ext cx="9144000" cy="47542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8" name="Date Placeholder 3"/>
          <p:cNvSpPr>
            <a:spLocks noGrp="1"/>
          </p:cNvSpPr>
          <p:nvPr>
            <p:ph type="dt" sz="half" idx="2"/>
          </p:nvPr>
        </p:nvSpPr>
        <p:spPr>
          <a:xfrm>
            <a:off x="628650" y="6356353"/>
            <a:ext cx="2057400" cy="365125"/>
          </a:xfrm>
          <a:prstGeom prst="rect">
            <a:avLst/>
          </a:prstGeom>
        </p:spPr>
        <p:txBody>
          <a:bodyPr vert="horz" lIns="91440" tIns="45720" rIns="91440" bIns="45720" rtlCol="0" anchor="ctr"/>
          <a:lstStyle>
            <a:lvl1pPr algn="l">
              <a:defRPr sz="900">
                <a:solidFill>
                  <a:schemeClr val="bg1"/>
                </a:solidFill>
              </a:defRPr>
            </a:lvl1pPr>
          </a:lstStyle>
          <a:p>
            <a:fld id="{B787263D-EBE4-4D0A-89EF-4276FB9752C4}" type="datetimeFigureOut">
              <a:rPr lang="en-US" smtClean="0"/>
              <a:t>9/10/2016</a:t>
            </a:fld>
            <a:endParaRPr lang="en-US"/>
          </a:p>
        </p:txBody>
      </p:sp>
      <p:sp>
        <p:nvSpPr>
          <p:cNvPr id="9" name="Footer Placeholder 4"/>
          <p:cNvSpPr>
            <a:spLocks noGrp="1"/>
          </p:cNvSpPr>
          <p:nvPr>
            <p:ph type="ftr" sz="quarter" idx="3"/>
          </p:nvPr>
        </p:nvSpPr>
        <p:spPr>
          <a:xfrm>
            <a:off x="3028950" y="6356353"/>
            <a:ext cx="3086100" cy="365125"/>
          </a:xfrm>
          <a:prstGeom prst="rect">
            <a:avLst/>
          </a:prstGeom>
        </p:spPr>
        <p:txBody>
          <a:bodyPr vert="horz" lIns="91440" tIns="45720" rIns="91440" bIns="45720" rtlCol="0" anchor="ctr"/>
          <a:lstStyle>
            <a:lvl1pPr algn="ctr">
              <a:defRPr sz="900">
                <a:solidFill>
                  <a:schemeClr val="bg1"/>
                </a:solidFill>
              </a:defRPr>
            </a:lvl1pPr>
          </a:lstStyle>
          <a:p>
            <a:endParaRPr lang="en-US"/>
          </a:p>
        </p:txBody>
      </p:sp>
      <p:sp>
        <p:nvSpPr>
          <p:cNvPr id="10" name="Slide Number Placeholder 5"/>
          <p:cNvSpPr>
            <a:spLocks noGrp="1"/>
          </p:cNvSpPr>
          <p:nvPr>
            <p:ph type="sldNum" sz="quarter" idx="4"/>
          </p:nvPr>
        </p:nvSpPr>
        <p:spPr>
          <a:xfrm>
            <a:off x="6457950" y="6356353"/>
            <a:ext cx="2057400" cy="365125"/>
          </a:xfrm>
          <a:prstGeom prst="rect">
            <a:avLst/>
          </a:prstGeom>
        </p:spPr>
        <p:txBody>
          <a:bodyPr vert="horz" lIns="91440" tIns="45720" rIns="91440" bIns="45720" rtlCol="0" anchor="ctr"/>
          <a:lstStyle>
            <a:lvl1pPr algn="r">
              <a:defRPr sz="900">
                <a:solidFill>
                  <a:schemeClr val="bg1"/>
                </a:solidFill>
              </a:defRPr>
            </a:lvl1pPr>
          </a:lstStyle>
          <a:p>
            <a:fld id="{6579E106-919F-41AD-AA23-3BEB9E52DC85}" type="slidenum">
              <a:rPr lang="en-US" smtClean="0"/>
              <a:t>‹#›</a:t>
            </a:fld>
            <a:endParaRPr lang="en-US"/>
          </a:p>
        </p:txBody>
      </p:sp>
      <p:sp>
        <p:nvSpPr>
          <p:cNvPr id="11" name="Rectangle 10"/>
          <p:cNvSpPr/>
          <p:nvPr/>
        </p:nvSpPr>
        <p:spPr>
          <a:xfrm flipV="1">
            <a:off x="-16415" y="6236142"/>
            <a:ext cx="9160416" cy="51907"/>
          </a:xfrm>
          <a:prstGeom prst="rect">
            <a:avLst/>
          </a:prstGeom>
          <a:solidFill>
            <a:srgbClr val="EC026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pic>
        <p:nvPicPr>
          <p:cNvPr id="15" name="Picture 14"/>
          <p:cNvPicPr>
            <a:picLocks noChangeAspect="1"/>
          </p:cNvPicPr>
          <p:nvPr/>
        </p:nvPicPr>
        <p:blipFill rotWithShape="1">
          <a:blip r:embed="rId3" cstate="print">
            <a:extLst>
              <a:ext uri="{28A0092B-C50C-407E-A947-70E740481C1C}">
                <a14:useLocalDpi xmlns:a14="http://schemas.microsoft.com/office/drawing/2010/main" val="0"/>
              </a:ext>
            </a:extLst>
          </a:blip>
          <a:srcRect b="19613"/>
          <a:stretch/>
        </p:blipFill>
        <p:spPr>
          <a:xfrm>
            <a:off x="6920613" y="50573"/>
            <a:ext cx="2212566" cy="946227"/>
          </a:xfrm>
          <a:prstGeom prst="rect">
            <a:avLst/>
          </a:prstGeom>
        </p:spPr>
      </p:pic>
      <p:sp>
        <p:nvSpPr>
          <p:cNvPr id="16" name="Date Placeholder 3"/>
          <p:cNvSpPr txBox="1">
            <a:spLocks/>
          </p:cNvSpPr>
          <p:nvPr/>
        </p:nvSpPr>
        <p:spPr>
          <a:xfrm>
            <a:off x="7063531" y="1019662"/>
            <a:ext cx="2069648" cy="644503"/>
          </a:xfrm>
          <a:prstGeom prst="rect">
            <a:avLst/>
          </a:prstGeom>
        </p:spPr>
        <p:txBody>
          <a:bodyPr vert="horz" lIns="68580" tIns="34290" rIns="68580" bIns="34290" rtlCol="0" anchor="ctr"/>
          <a:lstStyle>
            <a:defPPr>
              <a:defRPr lang="en-US"/>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en-US" sz="750" b="1" dirty="0" smtClean="0">
                <a:solidFill>
                  <a:schemeClr val="tx1">
                    <a:lumMod val="65000"/>
                    <a:lumOff val="35000"/>
                  </a:schemeClr>
                </a:solidFill>
              </a:rPr>
              <a:t>Richard</a:t>
            </a:r>
            <a:r>
              <a:rPr lang="en-US" sz="750" b="1" baseline="0" dirty="0" smtClean="0">
                <a:solidFill>
                  <a:schemeClr val="tx1">
                    <a:lumMod val="65000"/>
                    <a:lumOff val="35000"/>
                  </a:schemeClr>
                </a:solidFill>
              </a:rPr>
              <a:t> Woods, </a:t>
            </a:r>
          </a:p>
          <a:p>
            <a:pPr algn="r"/>
            <a:r>
              <a:rPr lang="en-US" sz="750" b="1" baseline="0" dirty="0" smtClean="0">
                <a:solidFill>
                  <a:schemeClr val="tx1">
                    <a:lumMod val="65000"/>
                    <a:lumOff val="35000"/>
                  </a:schemeClr>
                </a:solidFill>
              </a:rPr>
              <a:t>Georgia’s School Superintendent</a:t>
            </a:r>
          </a:p>
          <a:p>
            <a:pPr algn="r"/>
            <a:r>
              <a:rPr lang="en-US" sz="750" b="1" i="1" u="none" baseline="0" dirty="0" smtClean="0">
                <a:solidFill>
                  <a:schemeClr val="tx1">
                    <a:lumMod val="65000"/>
                    <a:lumOff val="35000"/>
                  </a:schemeClr>
                </a:solidFill>
              </a:rPr>
              <a:t>“Educating Georgia’s Future”</a:t>
            </a:r>
          </a:p>
          <a:p>
            <a:pPr algn="r"/>
            <a:r>
              <a:rPr lang="en-US" sz="750" b="1" baseline="0" dirty="0" smtClean="0">
                <a:solidFill>
                  <a:schemeClr val="tx1">
                    <a:lumMod val="65000"/>
                    <a:lumOff val="35000"/>
                  </a:schemeClr>
                </a:solidFill>
                <a:hlinkClick r:id="rId4"/>
              </a:rPr>
              <a:t>gadoe.org</a:t>
            </a:r>
            <a:endParaRPr lang="en-US" sz="750" b="1" dirty="0">
              <a:solidFill>
                <a:schemeClr val="tx1">
                  <a:lumMod val="65000"/>
                  <a:lumOff val="35000"/>
                </a:schemeClr>
              </a:solidFill>
            </a:endParaRPr>
          </a:p>
        </p:txBody>
      </p:sp>
    </p:spTree>
    <p:extLst>
      <p:ext uri="{BB962C8B-B14F-4D97-AF65-F5344CB8AC3E}">
        <p14:creationId xmlns:p14="http://schemas.microsoft.com/office/powerpoint/2010/main" val="364572863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Rectangle 4"/>
          <p:cNvSpPr/>
          <p:nvPr/>
        </p:nvSpPr>
        <p:spPr>
          <a:xfrm>
            <a:off x="0" y="0"/>
            <a:ext cx="9144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srgbClr val="F26400"/>
              </a:solidFill>
            </a:endParaRPr>
          </a:p>
        </p:txBody>
      </p:sp>
      <p:sp>
        <p:nvSpPr>
          <p:cNvPr id="6" name="Rectangle 5"/>
          <p:cNvSpPr/>
          <p:nvPr/>
        </p:nvSpPr>
        <p:spPr>
          <a:xfrm>
            <a:off x="0" y="6314359"/>
            <a:ext cx="9144000" cy="47542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7" name="Date Placeholder 3"/>
          <p:cNvSpPr>
            <a:spLocks noGrp="1"/>
          </p:cNvSpPr>
          <p:nvPr>
            <p:ph type="dt" sz="half" idx="2"/>
          </p:nvPr>
        </p:nvSpPr>
        <p:spPr>
          <a:xfrm>
            <a:off x="628650" y="6356353"/>
            <a:ext cx="2057400" cy="365125"/>
          </a:xfrm>
          <a:prstGeom prst="rect">
            <a:avLst/>
          </a:prstGeom>
        </p:spPr>
        <p:txBody>
          <a:bodyPr vert="horz" lIns="91440" tIns="45720" rIns="91440" bIns="45720" rtlCol="0" anchor="ctr"/>
          <a:lstStyle>
            <a:lvl1pPr algn="l">
              <a:defRPr sz="900">
                <a:solidFill>
                  <a:schemeClr val="bg1"/>
                </a:solidFill>
              </a:defRPr>
            </a:lvl1pPr>
          </a:lstStyle>
          <a:p>
            <a:fld id="{B787263D-EBE4-4D0A-89EF-4276FB9752C4}" type="datetimeFigureOut">
              <a:rPr lang="en-US" smtClean="0"/>
              <a:t>9/10/2016</a:t>
            </a:fld>
            <a:endParaRPr lang="en-US"/>
          </a:p>
        </p:txBody>
      </p:sp>
      <p:sp>
        <p:nvSpPr>
          <p:cNvPr id="8" name="Footer Placeholder 4"/>
          <p:cNvSpPr>
            <a:spLocks noGrp="1"/>
          </p:cNvSpPr>
          <p:nvPr>
            <p:ph type="ftr" sz="quarter" idx="3"/>
          </p:nvPr>
        </p:nvSpPr>
        <p:spPr>
          <a:xfrm>
            <a:off x="3028950" y="6356353"/>
            <a:ext cx="3086100" cy="365125"/>
          </a:xfrm>
          <a:prstGeom prst="rect">
            <a:avLst/>
          </a:prstGeom>
        </p:spPr>
        <p:txBody>
          <a:bodyPr vert="horz" lIns="91440" tIns="45720" rIns="91440" bIns="45720" rtlCol="0" anchor="ctr"/>
          <a:lstStyle>
            <a:lvl1pPr algn="ctr">
              <a:defRPr sz="900">
                <a:solidFill>
                  <a:schemeClr val="bg1"/>
                </a:solidFill>
              </a:defRPr>
            </a:lvl1pPr>
          </a:lstStyle>
          <a:p>
            <a:endParaRPr lang="en-US"/>
          </a:p>
        </p:txBody>
      </p:sp>
      <p:sp>
        <p:nvSpPr>
          <p:cNvPr id="9" name="Slide Number Placeholder 5"/>
          <p:cNvSpPr>
            <a:spLocks noGrp="1"/>
          </p:cNvSpPr>
          <p:nvPr>
            <p:ph type="sldNum" sz="quarter" idx="4"/>
          </p:nvPr>
        </p:nvSpPr>
        <p:spPr>
          <a:xfrm>
            <a:off x="6457950" y="6356353"/>
            <a:ext cx="2057400" cy="365125"/>
          </a:xfrm>
          <a:prstGeom prst="rect">
            <a:avLst/>
          </a:prstGeom>
        </p:spPr>
        <p:txBody>
          <a:bodyPr vert="horz" lIns="91440" tIns="45720" rIns="91440" bIns="45720" rtlCol="0" anchor="ctr"/>
          <a:lstStyle>
            <a:lvl1pPr algn="r">
              <a:defRPr sz="900">
                <a:solidFill>
                  <a:schemeClr val="bg1"/>
                </a:solidFill>
              </a:defRPr>
            </a:lvl1pPr>
          </a:lstStyle>
          <a:p>
            <a:fld id="{6579E106-919F-41AD-AA23-3BEB9E52DC85}" type="slidenum">
              <a:rPr lang="en-US" smtClean="0"/>
              <a:t>‹#›</a:t>
            </a:fld>
            <a:endParaRPr lang="en-US"/>
          </a:p>
        </p:txBody>
      </p:sp>
      <p:sp>
        <p:nvSpPr>
          <p:cNvPr id="10" name="Rectangle 9"/>
          <p:cNvSpPr/>
          <p:nvPr/>
        </p:nvSpPr>
        <p:spPr>
          <a:xfrm flipV="1">
            <a:off x="-16415" y="6236142"/>
            <a:ext cx="9160416" cy="51907"/>
          </a:xfrm>
          <a:prstGeom prst="rect">
            <a:avLst/>
          </a:prstGeom>
          <a:solidFill>
            <a:srgbClr val="EC026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1" name="Rectangle 10"/>
          <p:cNvSpPr/>
          <p:nvPr/>
        </p:nvSpPr>
        <p:spPr>
          <a:xfrm>
            <a:off x="0" y="2"/>
            <a:ext cx="9144000" cy="1025869"/>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pic>
        <p:nvPicPr>
          <p:cNvPr id="12" name="Picture 11"/>
          <p:cNvPicPr>
            <a:picLocks noChangeAspect="1"/>
          </p:cNvPicPr>
          <p:nvPr/>
        </p:nvPicPr>
        <p:blipFill>
          <a:blip r:embed="rId2" cstate="print">
            <a:lum bright="70000" contrast="-70000"/>
            <a:extLst>
              <a:ext uri="{28A0092B-C50C-407E-A947-70E740481C1C}">
                <a14:useLocalDpi xmlns:a14="http://schemas.microsoft.com/office/drawing/2010/main" val="0"/>
              </a:ext>
            </a:extLst>
          </a:blip>
          <a:stretch>
            <a:fillRect/>
          </a:stretch>
        </p:blipFill>
        <p:spPr>
          <a:xfrm>
            <a:off x="0" y="15444"/>
            <a:ext cx="1978056" cy="1052325"/>
          </a:xfrm>
          <a:prstGeom prst="rect">
            <a:avLst/>
          </a:prstGeom>
        </p:spPr>
      </p:pic>
      <p:sp>
        <p:nvSpPr>
          <p:cNvPr id="13" name="Date Placeholder 3"/>
          <p:cNvSpPr txBox="1">
            <a:spLocks/>
          </p:cNvSpPr>
          <p:nvPr/>
        </p:nvSpPr>
        <p:spPr>
          <a:xfrm>
            <a:off x="3157026" y="213628"/>
            <a:ext cx="5878691" cy="644503"/>
          </a:xfrm>
          <a:prstGeom prst="rect">
            <a:avLst/>
          </a:prstGeom>
        </p:spPr>
        <p:txBody>
          <a:bodyPr vert="horz" lIns="68580" tIns="34290" rIns="68580" bIns="34290" rtlCol="0" anchor="ctr"/>
          <a:lstStyle>
            <a:defPPr>
              <a:defRPr lang="en-US"/>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en-US" sz="1050" b="1" dirty="0" smtClean="0">
                <a:solidFill>
                  <a:schemeClr val="bg1"/>
                </a:solidFill>
              </a:rPr>
              <a:t>Richard</a:t>
            </a:r>
            <a:r>
              <a:rPr lang="en-US" sz="1050" b="1" baseline="0" dirty="0" smtClean="0">
                <a:solidFill>
                  <a:schemeClr val="bg1"/>
                </a:solidFill>
              </a:rPr>
              <a:t> Woods, Georgia’s School Superintendent</a:t>
            </a:r>
          </a:p>
          <a:p>
            <a:pPr algn="r"/>
            <a:r>
              <a:rPr lang="en-US" sz="900" b="1" i="1" u="none" baseline="0" dirty="0" smtClean="0">
                <a:solidFill>
                  <a:schemeClr val="bg1"/>
                </a:solidFill>
              </a:rPr>
              <a:t>“Educating Georgia’s Future”</a:t>
            </a:r>
          </a:p>
          <a:p>
            <a:pPr algn="r"/>
            <a:r>
              <a:rPr lang="en-US" sz="900" b="1" baseline="0" dirty="0" smtClean="0">
                <a:solidFill>
                  <a:schemeClr val="bg1"/>
                </a:solidFill>
                <a:hlinkClick r:id="rId3"/>
              </a:rPr>
              <a:t>gadoe.org</a:t>
            </a:r>
            <a:endParaRPr lang="en-US" sz="900" b="1" dirty="0">
              <a:solidFill>
                <a:schemeClr val="bg1"/>
              </a:solidFill>
            </a:endParaRPr>
          </a:p>
        </p:txBody>
      </p:sp>
      <p:sp>
        <p:nvSpPr>
          <p:cNvPr id="14" name="Rectangle 13"/>
          <p:cNvSpPr/>
          <p:nvPr/>
        </p:nvSpPr>
        <p:spPr>
          <a:xfrm flipV="1">
            <a:off x="1" y="1042279"/>
            <a:ext cx="9144000" cy="45719"/>
          </a:xfrm>
          <a:prstGeom prst="rect">
            <a:avLst/>
          </a:prstGeom>
          <a:solidFill>
            <a:srgbClr val="EC026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pic>
        <p:nvPicPr>
          <p:cNvPr id="15" name="Picture 14"/>
          <p:cNvPicPr>
            <a:picLocks noChangeAspect="1"/>
          </p:cNvPicPr>
          <p:nvPr/>
        </p:nvPicPr>
        <p:blipFill>
          <a:blip r:embed="rId4"/>
          <a:stretch>
            <a:fillRect/>
          </a:stretch>
        </p:blipFill>
        <p:spPr>
          <a:xfrm>
            <a:off x="119106" y="1434648"/>
            <a:ext cx="8856454" cy="4537566"/>
          </a:xfrm>
          <a:prstGeom prst="rect">
            <a:avLst/>
          </a:prstGeom>
        </p:spPr>
      </p:pic>
    </p:spTree>
    <p:extLst>
      <p:ext uri="{BB962C8B-B14F-4D97-AF65-F5344CB8AC3E}">
        <p14:creationId xmlns:p14="http://schemas.microsoft.com/office/powerpoint/2010/main" val="281676785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pic>
        <p:nvPicPr>
          <p:cNvPr id="14" name="Picture 13"/>
          <p:cNvPicPr>
            <a:picLocks noChangeAspect="1"/>
          </p:cNvPicPr>
          <p:nvPr/>
        </p:nvPicPr>
        <p:blipFill>
          <a:blip r:embed="rId2"/>
          <a:stretch>
            <a:fillRect/>
          </a:stretch>
        </p:blipFill>
        <p:spPr>
          <a:xfrm>
            <a:off x="119106" y="1434648"/>
            <a:ext cx="8856454" cy="4537566"/>
          </a:xfrm>
          <a:prstGeom prst="rect">
            <a:avLst/>
          </a:prstGeom>
        </p:spPr>
      </p:pic>
      <p:sp>
        <p:nvSpPr>
          <p:cNvPr id="2" name="Title 1"/>
          <p:cNvSpPr>
            <a:spLocks noGrp="1"/>
          </p:cNvSpPr>
          <p:nvPr>
            <p:ph type="title"/>
          </p:nvPr>
        </p:nvSpPr>
        <p:spPr>
          <a:xfrm>
            <a:off x="629841" y="457200"/>
            <a:ext cx="2949178" cy="1600200"/>
          </a:xfrm>
        </p:spPr>
        <p:txBody>
          <a:bodyPr anchor="b"/>
          <a:lstStyle>
            <a:lvl1pPr>
              <a:defRPr sz="2400"/>
            </a:lvl1pPr>
          </a:lstStyle>
          <a:p>
            <a:r>
              <a:rPr lang="en-US" smtClean="0"/>
              <a:t>Click to edit Master title style</a:t>
            </a:r>
            <a:endParaRPr lang="en-US" dirty="0"/>
          </a:p>
        </p:txBody>
      </p:sp>
      <p:sp>
        <p:nvSpPr>
          <p:cNvPr id="3" name="Content Placeholder 2"/>
          <p:cNvSpPr>
            <a:spLocks noGrp="1"/>
          </p:cNvSpPr>
          <p:nvPr>
            <p:ph idx="1"/>
          </p:nvPr>
        </p:nvSpPr>
        <p:spPr>
          <a:xfrm>
            <a:off x="3887391" y="1664163"/>
            <a:ext cx="4629150" cy="4196888"/>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smtClean="0"/>
              <a:t>Click to edit Master text styles</a:t>
            </a:r>
          </a:p>
        </p:txBody>
      </p:sp>
      <p:sp>
        <p:nvSpPr>
          <p:cNvPr id="9" name="Rectangle 8"/>
          <p:cNvSpPr/>
          <p:nvPr/>
        </p:nvSpPr>
        <p:spPr>
          <a:xfrm>
            <a:off x="0" y="6314359"/>
            <a:ext cx="9144000" cy="47542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0" name="Date Placeholder 3"/>
          <p:cNvSpPr>
            <a:spLocks noGrp="1"/>
          </p:cNvSpPr>
          <p:nvPr>
            <p:ph type="dt" sz="half" idx="10"/>
          </p:nvPr>
        </p:nvSpPr>
        <p:spPr>
          <a:xfrm>
            <a:off x="628650" y="6356353"/>
            <a:ext cx="2057400" cy="365125"/>
          </a:xfrm>
          <a:prstGeom prst="rect">
            <a:avLst/>
          </a:prstGeom>
        </p:spPr>
        <p:txBody>
          <a:bodyPr vert="horz" lIns="91440" tIns="45720" rIns="91440" bIns="45720" rtlCol="0" anchor="ctr"/>
          <a:lstStyle>
            <a:lvl1pPr algn="l">
              <a:defRPr sz="900">
                <a:solidFill>
                  <a:schemeClr val="bg1"/>
                </a:solidFill>
              </a:defRPr>
            </a:lvl1pPr>
          </a:lstStyle>
          <a:p>
            <a:fld id="{B787263D-EBE4-4D0A-89EF-4276FB9752C4}" type="datetimeFigureOut">
              <a:rPr lang="en-US" smtClean="0"/>
              <a:t>9/10/2016</a:t>
            </a:fld>
            <a:endParaRPr lang="en-US"/>
          </a:p>
        </p:txBody>
      </p:sp>
      <p:sp>
        <p:nvSpPr>
          <p:cNvPr id="11" name="Footer Placeholder 4"/>
          <p:cNvSpPr>
            <a:spLocks noGrp="1"/>
          </p:cNvSpPr>
          <p:nvPr>
            <p:ph type="ftr" sz="quarter" idx="3"/>
          </p:nvPr>
        </p:nvSpPr>
        <p:spPr>
          <a:xfrm>
            <a:off x="3028950" y="6356353"/>
            <a:ext cx="3086100" cy="365125"/>
          </a:xfrm>
          <a:prstGeom prst="rect">
            <a:avLst/>
          </a:prstGeom>
        </p:spPr>
        <p:txBody>
          <a:bodyPr vert="horz" lIns="91440" tIns="45720" rIns="91440" bIns="45720" rtlCol="0" anchor="ctr"/>
          <a:lstStyle>
            <a:lvl1pPr algn="ctr">
              <a:defRPr sz="900">
                <a:solidFill>
                  <a:schemeClr val="bg1"/>
                </a:solidFill>
              </a:defRPr>
            </a:lvl1pPr>
          </a:lstStyle>
          <a:p>
            <a:endParaRPr lang="en-US"/>
          </a:p>
        </p:txBody>
      </p:sp>
      <p:sp>
        <p:nvSpPr>
          <p:cNvPr id="12" name="Slide Number Placeholder 5"/>
          <p:cNvSpPr>
            <a:spLocks noGrp="1"/>
          </p:cNvSpPr>
          <p:nvPr>
            <p:ph type="sldNum" sz="quarter" idx="4"/>
          </p:nvPr>
        </p:nvSpPr>
        <p:spPr>
          <a:xfrm>
            <a:off x="6457950" y="6356353"/>
            <a:ext cx="2057400" cy="365125"/>
          </a:xfrm>
          <a:prstGeom prst="rect">
            <a:avLst/>
          </a:prstGeom>
        </p:spPr>
        <p:txBody>
          <a:bodyPr vert="horz" lIns="91440" tIns="45720" rIns="91440" bIns="45720" rtlCol="0" anchor="ctr"/>
          <a:lstStyle>
            <a:lvl1pPr algn="r">
              <a:defRPr sz="900">
                <a:solidFill>
                  <a:schemeClr val="bg1"/>
                </a:solidFill>
              </a:defRPr>
            </a:lvl1pPr>
          </a:lstStyle>
          <a:p>
            <a:fld id="{6579E106-919F-41AD-AA23-3BEB9E52DC85}" type="slidenum">
              <a:rPr lang="en-US" smtClean="0"/>
              <a:t>‹#›</a:t>
            </a:fld>
            <a:endParaRPr lang="en-US"/>
          </a:p>
        </p:txBody>
      </p:sp>
      <p:sp>
        <p:nvSpPr>
          <p:cNvPr id="13" name="Rectangle 12"/>
          <p:cNvSpPr/>
          <p:nvPr/>
        </p:nvSpPr>
        <p:spPr>
          <a:xfrm flipV="1">
            <a:off x="-16415" y="6236142"/>
            <a:ext cx="9160416" cy="51907"/>
          </a:xfrm>
          <a:prstGeom prst="rect">
            <a:avLst/>
          </a:prstGeom>
          <a:solidFill>
            <a:srgbClr val="EC026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pic>
        <p:nvPicPr>
          <p:cNvPr id="17" name="Picture 16"/>
          <p:cNvPicPr>
            <a:picLocks noChangeAspect="1"/>
          </p:cNvPicPr>
          <p:nvPr/>
        </p:nvPicPr>
        <p:blipFill rotWithShape="1">
          <a:blip r:embed="rId3" cstate="print">
            <a:extLst>
              <a:ext uri="{28A0092B-C50C-407E-A947-70E740481C1C}">
                <a14:useLocalDpi xmlns:a14="http://schemas.microsoft.com/office/drawing/2010/main" val="0"/>
              </a:ext>
            </a:extLst>
          </a:blip>
          <a:srcRect b="19613"/>
          <a:stretch/>
        </p:blipFill>
        <p:spPr>
          <a:xfrm>
            <a:off x="6920613" y="50573"/>
            <a:ext cx="2212566" cy="946227"/>
          </a:xfrm>
          <a:prstGeom prst="rect">
            <a:avLst/>
          </a:prstGeom>
        </p:spPr>
      </p:pic>
      <p:sp>
        <p:nvSpPr>
          <p:cNvPr id="18" name="Date Placeholder 3"/>
          <p:cNvSpPr txBox="1">
            <a:spLocks/>
          </p:cNvSpPr>
          <p:nvPr/>
        </p:nvSpPr>
        <p:spPr>
          <a:xfrm>
            <a:off x="7063531" y="1019662"/>
            <a:ext cx="2069648" cy="644503"/>
          </a:xfrm>
          <a:prstGeom prst="rect">
            <a:avLst/>
          </a:prstGeom>
        </p:spPr>
        <p:txBody>
          <a:bodyPr vert="horz" lIns="68580" tIns="34290" rIns="68580" bIns="34290" rtlCol="0" anchor="ctr"/>
          <a:lstStyle>
            <a:defPPr>
              <a:defRPr lang="en-US"/>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en-US" sz="750" b="1" dirty="0" smtClean="0">
                <a:solidFill>
                  <a:schemeClr val="tx1">
                    <a:lumMod val="65000"/>
                    <a:lumOff val="35000"/>
                  </a:schemeClr>
                </a:solidFill>
              </a:rPr>
              <a:t>Richard</a:t>
            </a:r>
            <a:r>
              <a:rPr lang="en-US" sz="750" b="1" baseline="0" dirty="0" smtClean="0">
                <a:solidFill>
                  <a:schemeClr val="tx1">
                    <a:lumMod val="65000"/>
                    <a:lumOff val="35000"/>
                  </a:schemeClr>
                </a:solidFill>
              </a:rPr>
              <a:t> Woods, </a:t>
            </a:r>
          </a:p>
          <a:p>
            <a:pPr algn="r"/>
            <a:r>
              <a:rPr lang="en-US" sz="750" b="1" baseline="0" dirty="0" smtClean="0">
                <a:solidFill>
                  <a:schemeClr val="tx1">
                    <a:lumMod val="65000"/>
                    <a:lumOff val="35000"/>
                  </a:schemeClr>
                </a:solidFill>
              </a:rPr>
              <a:t>Georgia’s School Superintendent</a:t>
            </a:r>
          </a:p>
          <a:p>
            <a:pPr algn="r"/>
            <a:r>
              <a:rPr lang="en-US" sz="750" b="1" i="1" u="none" baseline="0" dirty="0" smtClean="0">
                <a:solidFill>
                  <a:schemeClr val="tx1">
                    <a:lumMod val="65000"/>
                    <a:lumOff val="35000"/>
                  </a:schemeClr>
                </a:solidFill>
              </a:rPr>
              <a:t>“Educating Georgia’s Future”</a:t>
            </a:r>
          </a:p>
          <a:p>
            <a:pPr algn="r"/>
            <a:r>
              <a:rPr lang="en-US" sz="750" b="1" baseline="0" dirty="0" smtClean="0">
                <a:solidFill>
                  <a:schemeClr val="tx1">
                    <a:lumMod val="65000"/>
                    <a:lumOff val="35000"/>
                  </a:schemeClr>
                </a:solidFill>
                <a:hlinkClick r:id="rId4"/>
              </a:rPr>
              <a:t>gadoe.org</a:t>
            </a:r>
            <a:endParaRPr lang="en-US" sz="750" b="1" dirty="0">
              <a:solidFill>
                <a:schemeClr val="tx1">
                  <a:lumMod val="65000"/>
                  <a:lumOff val="35000"/>
                </a:schemeClr>
              </a:solidFill>
            </a:endParaRPr>
          </a:p>
        </p:txBody>
      </p:sp>
    </p:spTree>
    <p:extLst>
      <p:ext uri="{BB962C8B-B14F-4D97-AF65-F5344CB8AC3E}">
        <p14:creationId xmlns:p14="http://schemas.microsoft.com/office/powerpoint/2010/main" val="210296450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14" name="Picture 13"/>
          <p:cNvPicPr>
            <a:picLocks noChangeAspect="1"/>
          </p:cNvPicPr>
          <p:nvPr/>
        </p:nvPicPr>
        <p:blipFill>
          <a:blip r:embed="rId2"/>
          <a:stretch>
            <a:fillRect/>
          </a:stretch>
        </p:blipFill>
        <p:spPr>
          <a:xfrm>
            <a:off x="119106" y="1434648"/>
            <a:ext cx="8856454" cy="4537566"/>
          </a:xfrm>
          <a:prstGeom prst="rect">
            <a:avLst/>
          </a:prstGeom>
        </p:spPr>
      </p:pic>
      <p:sp>
        <p:nvSpPr>
          <p:cNvPr id="2" name="Title 1"/>
          <p:cNvSpPr>
            <a:spLocks noGrp="1"/>
          </p:cNvSpPr>
          <p:nvPr>
            <p:ph type="title"/>
          </p:nvPr>
        </p:nvSpPr>
        <p:spPr>
          <a:xfrm>
            <a:off x="629841" y="457200"/>
            <a:ext cx="2949178" cy="1600200"/>
          </a:xfrm>
        </p:spPr>
        <p:txBody>
          <a:bodyPr anchor="b"/>
          <a:lstStyle>
            <a:lvl1pPr>
              <a:defRPr sz="24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3887391" y="1801091"/>
            <a:ext cx="4629150" cy="4059960"/>
          </a:xfr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smtClean="0"/>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smtClean="0"/>
              <a:t>Click to edit Master text styles</a:t>
            </a:r>
          </a:p>
        </p:txBody>
      </p:sp>
      <p:sp>
        <p:nvSpPr>
          <p:cNvPr id="9" name="Rectangle 8"/>
          <p:cNvSpPr/>
          <p:nvPr/>
        </p:nvSpPr>
        <p:spPr>
          <a:xfrm>
            <a:off x="0" y="6314359"/>
            <a:ext cx="9144000" cy="47542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0" name="Date Placeholder 3"/>
          <p:cNvSpPr>
            <a:spLocks noGrp="1"/>
          </p:cNvSpPr>
          <p:nvPr>
            <p:ph type="dt" sz="half" idx="10"/>
          </p:nvPr>
        </p:nvSpPr>
        <p:spPr>
          <a:xfrm>
            <a:off x="628650" y="6356353"/>
            <a:ext cx="2057400" cy="365125"/>
          </a:xfrm>
          <a:prstGeom prst="rect">
            <a:avLst/>
          </a:prstGeom>
        </p:spPr>
        <p:txBody>
          <a:bodyPr vert="horz" lIns="91440" tIns="45720" rIns="91440" bIns="45720" rtlCol="0" anchor="ctr"/>
          <a:lstStyle>
            <a:lvl1pPr algn="l">
              <a:defRPr sz="900">
                <a:solidFill>
                  <a:schemeClr val="bg1"/>
                </a:solidFill>
              </a:defRPr>
            </a:lvl1pPr>
          </a:lstStyle>
          <a:p>
            <a:fld id="{B787263D-EBE4-4D0A-89EF-4276FB9752C4}" type="datetimeFigureOut">
              <a:rPr lang="en-US" smtClean="0"/>
              <a:t>9/10/2016</a:t>
            </a:fld>
            <a:endParaRPr lang="en-US"/>
          </a:p>
        </p:txBody>
      </p:sp>
      <p:sp>
        <p:nvSpPr>
          <p:cNvPr id="11" name="Footer Placeholder 4"/>
          <p:cNvSpPr>
            <a:spLocks noGrp="1"/>
          </p:cNvSpPr>
          <p:nvPr>
            <p:ph type="ftr" sz="quarter" idx="3"/>
          </p:nvPr>
        </p:nvSpPr>
        <p:spPr>
          <a:xfrm>
            <a:off x="3028950" y="6356353"/>
            <a:ext cx="3086100" cy="365125"/>
          </a:xfrm>
          <a:prstGeom prst="rect">
            <a:avLst/>
          </a:prstGeom>
        </p:spPr>
        <p:txBody>
          <a:bodyPr vert="horz" lIns="91440" tIns="45720" rIns="91440" bIns="45720" rtlCol="0" anchor="ctr"/>
          <a:lstStyle>
            <a:lvl1pPr algn="ctr">
              <a:defRPr sz="900">
                <a:solidFill>
                  <a:schemeClr val="bg1"/>
                </a:solidFill>
              </a:defRPr>
            </a:lvl1pPr>
          </a:lstStyle>
          <a:p>
            <a:endParaRPr lang="en-US"/>
          </a:p>
        </p:txBody>
      </p:sp>
      <p:sp>
        <p:nvSpPr>
          <p:cNvPr id="12" name="Slide Number Placeholder 5"/>
          <p:cNvSpPr>
            <a:spLocks noGrp="1"/>
          </p:cNvSpPr>
          <p:nvPr>
            <p:ph type="sldNum" sz="quarter" idx="4"/>
          </p:nvPr>
        </p:nvSpPr>
        <p:spPr>
          <a:xfrm>
            <a:off x="6457950" y="6356353"/>
            <a:ext cx="2057400" cy="365125"/>
          </a:xfrm>
          <a:prstGeom prst="rect">
            <a:avLst/>
          </a:prstGeom>
        </p:spPr>
        <p:txBody>
          <a:bodyPr vert="horz" lIns="91440" tIns="45720" rIns="91440" bIns="45720" rtlCol="0" anchor="ctr"/>
          <a:lstStyle>
            <a:lvl1pPr algn="r">
              <a:defRPr sz="900">
                <a:solidFill>
                  <a:schemeClr val="bg1"/>
                </a:solidFill>
              </a:defRPr>
            </a:lvl1pPr>
          </a:lstStyle>
          <a:p>
            <a:fld id="{6579E106-919F-41AD-AA23-3BEB9E52DC85}" type="slidenum">
              <a:rPr lang="en-US" smtClean="0"/>
              <a:t>‹#›</a:t>
            </a:fld>
            <a:endParaRPr lang="en-US"/>
          </a:p>
        </p:txBody>
      </p:sp>
      <p:sp>
        <p:nvSpPr>
          <p:cNvPr id="13" name="Rectangle 12"/>
          <p:cNvSpPr/>
          <p:nvPr/>
        </p:nvSpPr>
        <p:spPr>
          <a:xfrm flipV="1">
            <a:off x="-16415" y="6236142"/>
            <a:ext cx="9160416" cy="51907"/>
          </a:xfrm>
          <a:prstGeom prst="rect">
            <a:avLst/>
          </a:prstGeom>
          <a:solidFill>
            <a:srgbClr val="EC026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pic>
        <p:nvPicPr>
          <p:cNvPr id="17" name="Picture 16"/>
          <p:cNvPicPr>
            <a:picLocks noChangeAspect="1"/>
          </p:cNvPicPr>
          <p:nvPr/>
        </p:nvPicPr>
        <p:blipFill rotWithShape="1">
          <a:blip r:embed="rId3" cstate="print">
            <a:extLst>
              <a:ext uri="{28A0092B-C50C-407E-A947-70E740481C1C}">
                <a14:useLocalDpi xmlns:a14="http://schemas.microsoft.com/office/drawing/2010/main" val="0"/>
              </a:ext>
            </a:extLst>
          </a:blip>
          <a:srcRect b="19613"/>
          <a:stretch/>
        </p:blipFill>
        <p:spPr>
          <a:xfrm>
            <a:off x="6920613" y="50573"/>
            <a:ext cx="2212566" cy="946227"/>
          </a:xfrm>
          <a:prstGeom prst="rect">
            <a:avLst/>
          </a:prstGeom>
        </p:spPr>
      </p:pic>
      <p:sp>
        <p:nvSpPr>
          <p:cNvPr id="18" name="Date Placeholder 3"/>
          <p:cNvSpPr txBox="1">
            <a:spLocks/>
          </p:cNvSpPr>
          <p:nvPr/>
        </p:nvSpPr>
        <p:spPr>
          <a:xfrm>
            <a:off x="7080308" y="1019662"/>
            <a:ext cx="2052870" cy="644503"/>
          </a:xfrm>
          <a:prstGeom prst="rect">
            <a:avLst/>
          </a:prstGeom>
        </p:spPr>
        <p:txBody>
          <a:bodyPr vert="horz" lIns="68580" tIns="34290" rIns="68580" bIns="34290" rtlCol="0" anchor="ctr"/>
          <a:lstStyle>
            <a:defPPr>
              <a:defRPr lang="en-US"/>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en-US" sz="750" b="1" dirty="0" smtClean="0">
                <a:solidFill>
                  <a:schemeClr val="tx1">
                    <a:lumMod val="65000"/>
                    <a:lumOff val="35000"/>
                  </a:schemeClr>
                </a:solidFill>
              </a:rPr>
              <a:t>Richard</a:t>
            </a:r>
            <a:r>
              <a:rPr lang="en-US" sz="750" b="1" baseline="0" dirty="0" smtClean="0">
                <a:solidFill>
                  <a:schemeClr val="tx1">
                    <a:lumMod val="65000"/>
                    <a:lumOff val="35000"/>
                  </a:schemeClr>
                </a:solidFill>
              </a:rPr>
              <a:t> Woods, </a:t>
            </a:r>
          </a:p>
          <a:p>
            <a:pPr algn="r"/>
            <a:r>
              <a:rPr lang="en-US" sz="750" b="1" baseline="0" dirty="0" smtClean="0">
                <a:solidFill>
                  <a:schemeClr val="tx1">
                    <a:lumMod val="65000"/>
                    <a:lumOff val="35000"/>
                  </a:schemeClr>
                </a:solidFill>
              </a:rPr>
              <a:t>Georgia’s School Superintendent</a:t>
            </a:r>
          </a:p>
          <a:p>
            <a:pPr algn="r"/>
            <a:r>
              <a:rPr lang="en-US" sz="750" b="1" i="1" u="none" baseline="0" dirty="0" smtClean="0">
                <a:solidFill>
                  <a:schemeClr val="tx1">
                    <a:lumMod val="65000"/>
                    <a:lumOff val="35000"/>
                  </a:schemeClr>
                </a:solidFill>
              </a:rPr>
              <a:t>“Educating Georgia’s Future”</a:t>
            </a:r>
          </a:p>
          <a:p>
            <a:pPr algn="r"/>
            <a:r>
              <a:rPr lang="en-US" sz="750" b="1" baseline="0" dirty="0" smtClean="0">
                <a:solidFill>
                  <a:schemeClr val="tx1">
                    <a:lumMod val="65000"/>
                    <a:lumOff val="35000"/>
                  </a:schemeClr>
                </a:solidFill>
                <a:hlinkClick r:id="rId4"/>
              </a:rPr>
              <a:t>gadoe.org</a:t>
            </a:r>
            <a:endParaRPr lang="en-US" sz="750" b="1" dirty="0">
              <a:solidFill>
                <a:schemeClr val="tx1">
                  <a:lumMod val="65000"/>
                  <a:lumOff val="35000"/>
                </a:schemeClr>
              </a:solidFill>
            </a:endParaRPr>
          </a:p>
        </p:txBody>
      </p:sp>
    </p:spTree>
    <p:extLst>
      <p:ext uri="{BB962C8B-B14F-4D97-AF65-F5344CB8AC3E}">
        <p14:creationId xmlns:p14="http://schemas.microsoft.com/office/powerpoint/2010/main" val="52212306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hyperlink" Target="http://www.gadoe.org/" TargetMode="Externa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11" name="Picture 10"/>
          <p:cNvPicPr>
            <a:picLocks noChangeAspect="1"/>
          </p:cNvPicPr>
          <p:nvPr/>
        </p:nvPicPr>
        <p:blipFill>
          <a:blip r:embed="rId13"/>
          <a:stretch>
            <a:fillRect/>
          </a:stretch>
        </p:blipFill>
        <p:spPr>
          <a:xfrm>
            <a:off x="119106" y="1434648"/>
            <a:ext cx="8856454" cy="4537566"/>
          </a:xfrm>
          <a:prstGeom prst="rect">
            <a:avLst/>
          </a:prstGeom>
        </p:spPr>
      </p:pic>
      <p:sp>
        <p:nvSpPr>
          <p:cNvPr id="8" name="Rectangle 7"/>
          <p:cNvSpPr/>
          <p:nvPr/>
        </p:nvSpPr>
        <p:spPr>
          <a:xfrm>
            <a:off x="0" y="6314359"/>
            <a:ext cx="9144000" cy="47542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 name="Title Placeholder 1"/>
          <p:cNvSpPr>
            <a:spLocks noGrp="1"/>
          </p:cNvSpPr>
          <p:nvPr>
            <p:ph type="title"/>
          </p:nvPr>
        </p:nvSpPr>
        <p:spPr>
          <a:xfrm>
            <a:off x="603984" y="334018"/>
            <a:ext cx="6316630" cy="1325563"/>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628650" y="6356353"/>
            <a:ext cx="2057400" cy="365125"/>
          </a:xfrm>
          <a:prstGeom prst="rect">
            <a:avLst/>
          </a:prstGeom>
        </p:spPr>
        <p:txBody>
          <a:bodyPr vert="horz" lIns="91440" tIns="45720" rIns="91440" bIns="45720" rtlCol="0" anchor="ctr"/>
          <a:lstStyle>
            <a:lvl1pPr algn="l">
              <a:defRPr sz="900">
                <a:solidFill>
                  <a:schemeClr val="bg1"/>
                </a:solidFill>
              </a:defRPr>
            </a:lvl1pPr>
          </a:lstStyle>
          <a:p>
            <a:fld id="{B787263D-EBE4-4D0A-89EF-4276FB9752C4}" type="datetimeFigureOut">
              <a:rPr lang="en-US" smtClean="0"/>
              <a:t>9/10/2016</a:t>
            </a:fld>
            <a:endParaRPr lang="en-US"/>
          </a:p>
        </p:txBody>
      </p:sp>
      <p:sp>
        <p:nvSpPr>
          <p:cNvPr id="5" name="Footer Placeholder 4"/>
          <p:cNvSpPr>
            <a:spLocks noGrp="1"/>
          </p:cNvSpPr>
          <p:nvPr>
            <p:ph type="ftr" sz="quarter" idx="3"/>
          </p:nvPr>
        </p:nvSpPr>
        <p:spPr>
          <a:xfrm>
            <a:off x="3028950" y="6356353"/>
            <a:ext cx="3086100" cy="365125"/>
          </a:xfrm>
          <a:prstGeom prst="rect">
            <a:avLst/>
          </a:prstGeom>
        </p:spPr>
        <p:txBody>
          <a:bodyPr vert="horz" lIns="91440" tIns="45720" rIns="91440" bIns="45720" rtlCol="0" anchor="ctr"/>
          <a:lstStyle>
            <a:lvl1pPr algn="ctr">
              <a:defRPr sz="900">
                <a:solidFill>
                  <a:schemeClr val="bg1"/>
                </a:solidFill>
              </a:defRPr>
            </a:lvl1pPr>
          </a:lstStyle>
          <a:p>
            <a:endParaRPr lang="en-US"/>
          </a:p>
        </p:txBody>
      </p:sp>
      <p:sp>
        <p:nvSpPr>
          <p:cNvPr id="6" name="Slide Number Placeholder 5"/>
          <p:cNvSpPr>
            <a:spLocks noGrp="1"/>
          </p:cNvSpPr>
          <p:nvPr>
            <p:ph type="sldNum" sz="quarter" idx="4"/>
          </p:nvPr>
        </p:nvSpPr>
        <p:spPr>
          <a:xfrm>
            <a:off x="6457950" y="6356353"/>
            <a:ext cx="2057400" cy="365125"/>
          </a:xfrm>
          <a:prstGeom prst="rect">
            <a:avLst/>
          </a:prstGeom>
        </p:spPr>
        <p:txBody>
          <a:bodyPr vert="horz" lIns="91440" tIns="45720" rIns="91440" bIns="45720" rtlCol="0" anchor="ctr"/>
          <a:lstStyle>
            <a:lvl1pPr algn="r">
              <a:defRPr sz="900">
                <a:solidFill>
                  <a:schemeClr val="bg1"/>
                </a:solidFill>
              </a:defRPr>
            </a:lvl1pPr>
          </a:lstStyle>
          <a:p>
            <a:fld id="{6579E106-919F-41AD-AA23-3BEB9E52DC85}" type="slidenum">
              <a:rPr lang="en-US" smtClean="0"/>
              <a:t>‹#›</a:t>
            </a:fld>
            <a:endParaRPr lang="en-US"/>
          </a:p>
        </p:txBody>
      </p:sp>
      <p:sp>
        <p:nvSpPr>
          <p:cNvPr id="9" name="Rectangle 8"/>
          <p:cNvSpPr/>
          <p:nvPr/>
        </p:nvSpPr>
        <p:spPr>
          <a:xfrm flipV="1">
            <a:off x="-16415" y="6236142"/>
            <a:ext cx="9160416" cy="51907"/>
          </a:xfrm>
          <a:prstGeom prst="rect">
            <a:avLst/>
          </a:prstGeom>
          <a:solidFill>
            <a:srgbClr val="EC026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pic>
        <p:nvPicPr>
          <p:cNvPr id="12" name="Picture 11"/>
          <p:cNvPicPr>
            <a:picLocks noChangeAspect="1"/>
          </p:cNvPicPr>
          <p:nvPr/>
        </p:nvPicPr>
        <p:blipFill rotWithShape="1">
          <a:blip r:embed="rId14" cstate="print">
            <a:extLst>
              <a:ext uri="{28A0092B-C50C-407E-A947-70E740481C1C}">
                <a14:useLocalDpi xmlns:a14="http://schemas.microsoft.com/office/drawing/2010/main" val="0"/>
              </a:ext>
            </a:extLst>
          </a:blip>
          <a:srcRect b="19613"/>
          <a:stretch/>
        </p:blipFill>
        <p:spPr>
          <a:xfrm>
            <a:off x="6920613" y="50573"/>
            <a:ext cx="2212566" cy="946227"/>
          </a:xfrm>
          <a:prstGeom prst="rect">
            <a:avLst/>
          </a:prstGeom>
        </p:spPr>
      </p:pic>
      <p:sp>
        <p:nvSpPr>
          <p:cNvPr id="13" name="Date Placeholder 3"/>
          <p:cNvSpPr txBox="1">
            <a:spLocks/>
          </p:cNvSpPr>
          <p:nvPr/>
        </p:nvSpPr>
        <p:spPr>
          <a:xfrm>
            <a:off x="7172588" y="1019662"/>
            <a:ext cx="1960591" cy="644503"/>
          </a:xfrm>
          <a:prstGeom prst="rect">
            <a:avLst/>
          </a:prstGeom>
        </p:spPr>
        <p:txBody>
          <a:bodyPr vert="horz" lIns="68580" tIns="34290" rIns="68580" bIns="34290" rtlCol="0" anchor="ctr"/>
          <a:lstStyle>
            <a:defPPr>
              <a:defRPr lang="en-US"/>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en-US" sz="750" b="1" dirty="0" smtClean="0">
                <a:solidFill>
                  <a:schemeClr val="tx1">
                    <a:lumMod val="65000"/>
                    <a:lumOff val="35000"/>
                  </a:schemeClr>
                </a:solidFill>
              </a:rPr>
              <a:t>Richard</a:t>
            </a:r>
            <a:r>
              <a:rPr lang="en-US" sz="750" b="1" baseline="0" dirty="0" smtClean="0">
                <a:solidFill>
                  <a:schemeClr val="tx1">
                    <a:lumMod val="65000"/>
                    <a:lumOff val="35000"/>
                  </a:schemeClr>
                </a:solidFill>
              </a:rPr>
              <a:t> Woods, </a:t>
            </a:r>
          </a:p>
          <a:p>
            <a:pPr algn="r"/>
            <a:r>
              <a:rPr lang="en-US" sz="750" b="1" baseline="0" dirty="0" smtClean="0">
                <a:solidFill>
                  <a:schemeClr val="tx1">
                    <a:lumMod val="65000"/>
                    <a:lumOff val="35000"/>
                  </a:schemeClr>
                </a:solidFill>
              </a:rPr>
              <a:t>Georgia’s School Superintendent</a:t>
            </a:r>
          </a:p>
          <a:p>
            <a:pPr algn="r"/>
            <a:r>
              <a:rPr lang="en-US" sz="750" b="1" i="1" u="none" baseline="0" dirty="0" smtClean="0">
                <a:solidFill>
                  <a:schemeClr val="tx1">
                    <a:lumMod val="65000"/>
                    <a:lumOff val="35000"/>
                  </a:schemeClr>
                </a:solidFill>
              </a:rPr>
              <a:t>“Educating Georgia’s Future”</a:t>
            </a:r>
          </a:p>
          <a:p>
            <a:pPr algn="r"/>
            <a:r>
              <a:rPr lang="en-US" sz="750" b="1" baseline="0" dirty="0" smtClean="0">
                <a:solidFill>
                  <a:schemeClr val="tx1">
                    <a:lumMod val="65000"/>
                    <a:lumOff val="35000"/>
                  </a:schemeClr>
                </a:solidFill>
                <a:hlinkClick r:id="rId15"/>
              </a:rPr>
              <a:t>gadoe.org</a:t>
            </a:r>
            <a:endParaRPr lang="en-US" sz="750" b="1" dirty="0">
              <a:solidFill>
                <a:schemeClr val="tx1">
                  <a:lumMod val="65000"/>
                  <a:lumOff val="35000"/>
                </a:schemeClr>
              </a:solidFill>
            </a:endParaRPr>
          </a:p>
        </p:txBody>
      </p:sp>
    </p:spTree>
    <p:extLst>
      <p:ext uri="{BB962C8B-B14F-4D97-AF65-F5344CB8AC3E}">
        <p14:creationId xmlns:p14="http://schemas.microsoft.com/office/powerpoint/2010/main" val="200670082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685800" rtl="0" eaLnBrk="1" latinLnBrk="0" hangingPunct="1">
        <a:lnSpc>
          <a:spcPct val="90000"/>
        </a:lnSpc>
        <a:spcBef>
          <a:spcPct val="0"/>
        </a:spcBef>
        <a:buNone/>
        <a:defRPr sz="3300" b="1" kern="1200">
          <a:solidFill>
            <a:schemeClr val="tx1"/>
          </a:solidFill>
          <a:latin typeface="Arial Rounded MT Bold" panose="020F0704030504030204" pitchFamily="34" charset="0"/>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3" Type="http://schemas.openxmlformats.org/officeDocument/2006/relationships/hyperlink" Target="http://aem.cast.org/navigator/page/l32" TargetMode="External"/><Relationship Id="rId2" Type="http://schemas.openxmlformats.org/officeDocument/2006/relationships/image" Target="../media/image13.png"/><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1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notesSlide" Target="../notesSlides/notesSlide12.xm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3" Type="http://schemas.openxmlformats.org/officeDocument/2006/relationships/image" Target="../media/image21.png"/><Relationship Id="rId7" Type="http://schemas.openxmlformats.org/officeDocument/2006/relationships/image" Target="../media/image14.png"/><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hyperlink" Target="http://www.gadoe.org/Curriculum-Instruction-and-Assessment/Special-Education-Services/GIMC/Documents/Educators/Suggested_AIM_eligibility_form(1).pdf" TargetMode="External"/><Relationship Id="rId5" Type="http://schemas.openxmlformats.org/officeDocument/2006/relationships/image" Target="../media/image23.png"/><Relationship Id="rId4" Type="http://schemas.openxmlformats.org/officeDocument/2006/relationships/image" Target="../media/image22.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3" Type="http://schemas.openxmlformats.org/officeDocument/2006/relationships/hyperlink" Target="http://www.gadoe.org/Curriculum-Instruction-and-Assessment/Special-Education-Services/GIMC/Pages/default.aspx" TargetMode="External"/><Relationship Id="rId2" Type="http://schemas.openxmlformats.org/officeDocument/2006/relationships/notesSlide" Target="../notesSlides/notesSlide15.xml"/><Relationship Id="rId1" Type="http://schemas.openxmlformats.org/officeDocument/2006/relationships/slideLayout" Target="../slideLayouts/slideLayout6.xml"/><Relationship Id="rId4" Type="http://schemas.openxmlformats.org/officeDocument/2006/relationships/image" Target="../media/image24.gif"/></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2" Type="http://schemas.openxmlformats.org/officeDocument/2006/relationships/image" Target="../media/image25.jp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hyperlink" Target="http://www.gpat.org/Georgia-Project-for-Assistive-Technology/Pages/Easy-Reader-Software.aspx" TargetMode="External"/></Relationships>
</file>

<file path=ppt/slides/_rels/slide27.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hyperlink" Target="http://www.gadoe.org/Curriculum-Instruction-and-Assessment/Assessment/Documents/Allowable%20Accommodations%20Table%20SWD%2091814.pdf" TargetMode="External"/><Relationship Id="rId2" Type="http://schemas.openxmlformats.org/officeDocument/2006/relationships/notesSlide" Target="../notesSlides/notesSlide19.xml"/><Relationship Id="rId1" Type="http://schemas.openxmlformats.org/officeDocument/2006/relationships/slideLayout" Target="../slideLayouts/slideLayout6.xml"/><Relationship Id="rId5" Type="http://schemas.openxmlformats.org/officeDocument/2006/relationships/hyperlink" Target="mailto:mfincher@doe.k12.ga.us" TargetMode="External"/><Relationship Id="rId4" Type="http://schemas.openxmlformats.org/officeDocument/2006/relationships/hyperlink" Target="http://www.gadoe.org/Curriculum-Instruction-and-Assessment/Assessment/Documents/Milestones/Allowable%20Accommodations%20for%20Students%20with%20Disabilities%20August%202015.pdf"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hyperlink" Target="mailto:ccochran@doe.k12.ga.us" TargetMode="External"/><Relationship Id="rId7" Type="http://schemas.openxmlformats.org/officeDocument/2006/relationships/hyperlink" Target="mailto:pgumpman@doe.k12.ga.us" TargetMode="External"/><Relationship Id="rId2" Type="http://schemas.openxmlformats.org/officeDocument/2006/relationships/notesSlide" Target="../notesSlides/notesSlide20.xml"/><Relationship Id="rId1" Type="http://schemas.openxmlformats.org/officeDocument/2006/relationships/slideLayout" Target="../slideLayouts/slideLayout7.xml"/><Relationship Id="rId6" Type="http://schemas.openxmlformats.org/officeDocument/2006/relationships/hyperlink" Target="mailto:dbunn@doe.k12.ga.us" TargetMode="External"/><Relationship Id="rId5" Type="http://schemas.openxmlformats.org/officeDocument/2006/relationships/hyperlink" Target="mailto:ggelinas@doe.k12.ga.us" TargetMode="External"/><Relationship Id="rId4" Type="http://schemas.openxmlformats.org/officeDocument/2006/relationships/hyperlink" Target="mailto:msilverman@doe.k12.ga.us" TargetMode="External"/></Relationships>
</file>

<file path=ppt/slides/_rels/slide4.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slideLayout" Target="../slideLayouts/slideLayout6.xml"/><Relationship Id="rId1" Type="http://schemas.openxmlformats.org/officeDocument/2006/relationships/video" Target="https://www.youtube.com/embed/JcPIMlOJJkc"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28650" y="2379663"/>
            <a:ext cx="7772400" cy="2387600"/>
          </a:xfrm>
        </p:spPr>
        <p:txBody>
          <a:bodyPr>
            <a:noAutofit/>
          </a:bodyPr>
          <a:lstStyle/>
          <a:p>
            <a:r>
              <a:rPr lang="en-US" sz="4800" dirty="0"/>
              <a:t>Increasing Student Success with Accessible Educational Materials and Technology</a:t>
            </a:r>
          </a:p>
        </p:txBody>
      </p:sp>
    </p:spTree>
    <p:extLst>
      <p:ext uri="{BB962C8B-B14F-4D97-AF65-F5344CB8AC3E}">
        <p14:creationId xmlns:p14="http://schemas.microsoft.com/office/powerpoint/2010/main" val="165143564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endParaRPr lang="en-US"/>
          </a:p>
        </p:txBody>
      </p:sp>
      <p:pic>
        <p:nvPicPr>
          <p:cNvPr id="5" name="Content Placeholder 4"/>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128244" y="334018"/>
            <a:ext cx="6330942" cy="6330942"/>
          </a:xfrm>
        </p:spPr>
      </p:pic>
    </p:spTree>
    <p:extLst>
      <p:ext uri="{BB962C8B-B14F-4D97-AF65-F5344CB8AC3E}">
        <p14:creationId xmlns:p14="http://schemas.microsoft.com/office/powerpoint/2010/main" val="221320340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63740" y="1979272"/>
            <a:ext cx="6316630" cy="2446659"/>
          </a:xfrm>
        </p:spPr>
        <p:txBody>
          <a:bodyPr>
            <a:noAutofit/>
          </a:bodyPr>
          <a:lstStyle/>
          <a:p>
            <a:pPr algn="ctr"/>
            <a:r>
              <a:rPr lang="en-US" sz="20000" dirty="0" smtClean="0"/>
              <a:t>1</a:t>
            </a:r>
            <a:endParaRPr lang="en-US" sz="20000" dirty="0"/>
          </a:p>
        </p:txBody>
      </p:sp>
    </p:spTree>
    <p:extLst>
      <p:ext uri="{BB962C8B-B14F-4D97-AF65-F5344CB8AC3E}">
        <p14:creationId xmlns:p14="http://schemas.microsoft.com/office/powerpoint/2010/main" val="316509023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4352593" y="3196838"/>
            <a:ext cx="1735494" cy="57334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301560" y="1320454"/>
            <a:ext cx="298580" cy="462857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791421" y="244201"/>
            <a:ext cx="4575508" cy="1325563"/>
          </a:xfrm>
        </p:spPr>
        <p:txBody>
          <a:bodyPr>
            <a:normAutofit/>
          </a:bodyPr>
          <a:lstStyle/>
          <a:p>
            <a:pPr algn="ctr"/>
            <a:r>
              <a:rPr lang="en-US" sz="4400" dirty="0" smtClean="0"/>
              <a:t>AEM Navigator</a:t>
            </a:r>
            <a:endParaRPr lang="en-US" sz="4400" dirty="0"/>
          </a:p>
        </p:txBody>
      </p:sp>
      <p:pic>
        <p:nvPicPr>
          <p:cNvPr id="3" name="Picture 2"/>
          <p:cNvPicPr>
            <a:picLocks noChangeAspect="1"/>
          </p:cNvPicPr>
          <p:nvPr/>
        </p:nvPicPr>
        <p:blipFill rotWithShape="1">
          <a:blip r:embed="rId2"/>
          <a:srcRect l="808" t="5208" r="5940" b="15922"/>
          <a:stretch/>
        </p:blipFill>
        <p:spPr>
          <a:xfrm>
            <a:off x="158285" y="1406198"/>
            <a:ext cx="8910764" cy="4727963"/>
          </a:xfrm>
          <a:prstGeom prst="rect">
            <a:avLst/>
          </a:prstGeom>
        </p:spPr>
      </p:pic>
      <p:sp>
        <p:nvSpPr>
          <p:cNvPr id="4" name="TextBox 3"/>
          <p:cNvSpPr txBox="1"/>
          <p:nvPr/>
        </p:nvSpPr>
        <p:spPr>
          <a:xfrm>
            <a:off x="4998721" y="5949025"/>
            <a:ext cx="3992880" cy="369332"/>
          </a:xfrm>
          <a:prstGeom prst="rect">
            <a:avLst/>
          </a:prstGeom>
          <a:noFill/>
        </p:spPr>
        <p:txBody>
          <a:bodyPr wrap="square" rtlCol="0">
            <a:spAutoFit/>
          </a:bodyPr>
          <a:lstStyle/>
          <a:p>
            <a:r>
              <a:rPr lang="en-US" dirty="0">
                <a:hlinkClick r:id="rId3"/>
              </a:rPr>
              <a:t>http://</a:t>
            </a:r>
            <a:r>
              <a:rPr lang="en-US" dirty="0" smtClean="0">
                <a:hlinkClick r:id="rId3"/>
              </a:rPr>
              <a:t>aem.cast.org/navigator/page/l32</a:t>
            </a:r>
            <a:r>
              <a:rPr lang="en-US" dirty="0" smtClean="0"/>
              <a:t> </a:t>
            </a:r>
            <a:endParaRPr lang="en-US" dirty="0"/>
          </a:p>
        </p:txBody>
      </p:sp>
      <p:pic>
        <p:nvPicPr>
          <p:cNvPr id="5" name="Picture 4"/>
          <p:cNvPicPr>
            <a:picLocks noChangeAspect="1"/>
          </p:cNvPicPr>
          <p:nvPr/>
        </p:nvPicPr>
        <p:blipFill>
          <a:blip r:embed="rId4"/>
          <a:stretch>
            <a:fillRect/>
          </a:stretch>
        </p:blipFill>
        <p:spPr>
          <a:xfrm>
            <a:off x="179993" y="3422549"/>
            <a:ext cx="481107" cy="353584"/>
          </a:xfrm>
          <a:prstGeom prst="rect">
            <a:avLst/>
          </a:prstGeom>
        </p:spPr>
      </p:pic>
    </p:spTree>
    <p:extLst>
      <p:ext uri="{BB962C8B-B14F-4D97-AF65-F5344CB8AC3E}">
        <p14:creationId xmlns:p14="http://schemas.microsoft.com/office/powerpoint/2010/main" val="3382072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6920613" y="0"/>
            <a:ext cx="2223387" cy="165957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pic>
        <p:nvPicPr>
          <p:cNvPr id="7" name="Content Placeholder 6"/>
          <p:cNvPicPr>
            <a:picLocks noGrp="1" noChangeAspect="1"/>
          </p:cNvPicPr>
          <p:nvPr>
            <p:ph idx="1"/>
          </p:nvPr>
        </p:nvPicPr>
        <p:blipFill>
          <a:blip r:embed="rId3"/>
          <a:stretch>
            <a:fillRect/>
          </a:stretch>
        </p:blipFill>
        <p:spPr>
          <a:xfrm>
            <a:off x="4013200" y="-6515"/>
            <a:ext cx="5277224" cy="6939044"/>
          </a:xfrm>
          <a:prstGeom prst="rect">
            <a:avLst/>
          </a:prstGeom>
        </p:spPr>
      </p:pic>
      <p:sp>
        <p:nvSpPr>
          <p:cNvPr id="2" name="Title 1"/>
          <p:cNvSpPr>
            <a:spLocks noGrp="1"/>
          </p:cNvSpPr>
          <p:nvPr>
            <p:ph type="title"/>
          </p:nvPr>
        </p:nvSpPr>
        <p:spPr>
          <a:xfrm>
            <a:off x="0" y="6099858"/>
            <a:ext cx="4939990" cy="758142"/>
          </a:xfrm>
          <a:solidFill>
            <a:srgbClr val="8A4580"/>
          </a:solidFill>
        </p:spPr>
        <p:txBody>
          <a:bodyPr>
            <a:normAutofit/>
          </a:bodyPr>
          <a:lstStyle/>
          <a:p>
            <a:pPr algn="ctr"/>
            <a:r>
              <a:rPr lang="en-US" sz="4400" dirty="0" smtClean="0">
                <a:solidFill>
                  <a:schemeClr val="bg1"/>
                </a:solidFill>
              </a:rPr>
              <a:t>PAR and </a:t>
            </a:r>
            <a:r>
              <a:rPr lang="en-US" sz="4400" dirty="0" err="1" smtClean="0">
                <a:solidFill>
                  <a:schemeClr val="bg1"/>
                </a:solidFill>
              </a:rPr>
              <a:t>uPAR</a:t>
            </a:r>
            <a:endParaRPr lang="en-US" sz="4400" dirty="0">
              <a:solidFill>
                <a:schemeClr val="bg1"/>
              </a:solidFill>
            </a:endParaRPr>
          </a:p>
        </p:txBody>
      </p:sp>
      <p:sp>
        <p:nvSpPr>
          <p:cNvPr id="3" name="Rectangle 2"/>
          <p:cNvSpPr/>
          <p:nvPr/>
        </p:nvSpPr>
        <p:spPr>
          <a:xfrm>
            <a:off x="0" y="0"/>
            <a:ext cx="4097438" cy="6099858"/>
          </a:xfrm>
          <a:prstGeom prst="rect">
            <a:avLst/>
          </a:prstGeom>
          <a:solidFill>
            <a:srgbClr val="FFA62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78953551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6920613" y="0"/>
            <a:ext cx="2223387" cy="165957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 name="Title 1"/>
          <p:cNvSpPr>
            <a:spLocks noGrp="1"/>
          </p:cNvSpPr>
          <p:nvPr>
            <p:ph type="title"/>
          </p:nvPr>
        </p:nvSpPr>
        <p:spPr>
          <a:xfrm>
            <a:off x="603982" y="151547"/>
            <a:ext cx="7911367" cy="1325563"/>
          </a:xfrm>
        </p:spPr>
        <p:txBody>
          <a:bodyPr>
            <a:normAutofit/>
          </a:bodyPr>
          <a:lstStyle/>
          <a:p>
            <a:pPr algn="ctr"/>
            <a:r>
              <a:rPr lang="en-US" dirty="0" smtClean="0"/>
              <a:t>Protocol for Accommodations in Reading</a:t>
            </a:r>
            <a:endParaRPr lang="en-US" dirty="0"/>
          </a:p>
        </p:txBody>
      </p:sp>
      <p:sp>
        <p:nvSpPr>
          <p:cNvPr id="4" name="Date Placeholder 3"/>
          <p:cNvSpPr>
            <a:spLocks noGrp="1"/>
          </p:cNvSpPr>
          <p:nvPr>
            <p:ph type="dt" sz="half" idx="4294967295"/>
          </p:nvPr>
        </p:nvSpPr>
        <p:spPr>
          <a:xfrm>
            <a:off x="628650" y="6356351"/>
            <a:ext cx="2057400" cy="365125"/>
          </a:xfrm>
          <a:prstGeom prst="rect">
            <a:avLst/>
          </a:prstGeom>
        </p:spPr>
        <p:txBody>
          <a:bodyPr/>
          <a:lstStyle/>
          <a:p>
            <a:fld id="{4DAE6870-AD18-448A-9B2A-0EFE6DC7B06B}" type="datetime1">
              <a:rPr lang="en-US" smtClean="0">
                <a:solidFill>
                  <a:prstClr val="white"/>
                </a:solidFill>
              </a:rPr>
              <a:pPr/>
              <a:t>9/10/2016</a:t>
            </a:fld>
            <a:endParaRPr lang="en-US" dirty="0">
              <a:solidFill>
                <a:prstClr val="white"/>
              </a:solidFill>
            </a:endParaRPr>
          </a:p>
        </p:txBody>
      </p:sp>
      <p:sp>
        <p:nvSpPr>
          <p:cNvPr id="5" name="Slide Number Placeholder 4"/>
          <p:cNvSpPr>
            <a:spLocks noGrp="1"/>
          </p:cNvSpPr>
          <p:nvPr>
            <p:ph type="sldNum" sz="quarter" idx="4294967295"/>
          </p:nvPr>
        </p:nvSpPr>
        <p:spPr>
          <a:xfrm>
            <a:off x="6457950" y="6356351"/>
            <a:ext cx="2057400" cy="365125"/>
          </a:xfrm>
          <a:prstGeom prst="rect">
            <a:avLst/>
          </a:prstGeom>
        </p:spPr>
        <p:txBody>
          <a:bodyPr/>
          <a:lstStyle/>
          <a:p>
            <a:fld id="{B63E4CEF-BB1E-48C7-AE93-F39F6AA99AD7}" type="slidenum">
              <a:rPr lang="en-US" smtClean="0">
                <a:solidFill>
                  <a:prstClr val="white"/>
                </a:solidFill>
              </a:rPr>
              <a:pPr/>
              <a:t>14</a:t>
            </a:fld>
            <a:endParaRPr lang="en-US" dirty="0">
              <a:solidFill>
                <a:prstClr val="white"/>
              </a:solidFill>
            </a:endParaRPr>
          </a:p>
        </p:txBody>
      </p:sp>
      <p:pic>
        <p:nvPicPr>
          <p:cNvPr id="19" name="Picture 18"/>
          <p:cNvPicPr>
            <a:picLocks noChangeAspect="1"/>
          </p:cNvPicPr>
          <p:nvPr/>
        </p:nvPicPr>
        <p:blipFill rotWithShape="1">
          <a:blip r:embed="rId3"/>
          <a:srcRect l="22411" t="15073" r="20000" b="19784"/>
          <a:stretch/>
        </p:blipFill>
        <p:spPr>
          <a:xfrm>
            <a:off x="-7519" y="266699"/>
            <a:ext cx="9146148" cy="6613071"/>
          </a:xfrm>
          <a:prstGeom prst="rect">
            <a:avLst/>
          </a:prstGeom>
        </p:spPr>
      </p:pic>
    </p:spTree>
    <p:extLst>
      <p:ext uri="{BB962C8B-B14F-4D97-AF65-F5344CB8AC3E}">
        <p14:creationId xmlns:p14="http://schemas.microsoft.com/office/powerpoint/2010/main" val="202831274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Inline image 1"/>
          <p:cNvPicPr>
            <a:picLocks noChangeAspect="1" noChangeArrowheads="1"/>
          </p:cNvPicPr>
          <p:nvPr/>
        </p:nvPicPr>
        <p:blipFill rotWithShape="1">
          <a:blip r:embed="rId3">
            <a:extLst>
              <a:ext uri="{28A0092B-C50C-407E-A947-70E740481C1C}">
                <a14:useLocalDpi xmlns:a14="http://schemas.microsoft.com/office/drawing/2010/main" val="0"/>
              </a:ext>
            </a:extLst>
          </a:blip>
          <a:srcRect l="26862" t="42207" r="7897" b="6150"/>
          <a:stretch/>
        </p:blipFill>
        <p:spPr bwMode="auto">
          <a:xfrm>
            <a:off x="142240" y="1525961"/>
            <a:ext cx="8936058" cy="45497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itle 2"/>
          <p:cNvSpPr>
            <a:spLocks noGrp="1"/>
          </p:cNvSpPr>
          <p:nvPr>
            <p:ph type="title"/>
          </p:nvPr>
        </p:nvSpPr>
        <p:spPr/>
        <p:txBody>
          <a:bodyPr/>
          <a:lstStyle/>
          <a:p>
            <a:endParaRPr lang="en-US"/>
          </a:p>
        </p:txBody>
      </p:sp>
    </p:spTree>
    <p:extLst>
      <p:ext uri="{BB962C8B-B14F-4D97-AF65-F5344CB8AC3E}">
        <p14:creationId xmlns:p14="http://schemas.microsoft.com/office/powerpoint/2010/main" val="309532048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10994"/>
            <a:ext cx="7886700" cy="1325563"/>
          </a:xfrm>
        </p:spPr>
        <p:txBody>
          <a:bodyPr>
            <a:normAutofit/>
          </a:bodyPr>
          <a:lstStyle/>
          <a:p>
            <a:endParaRPr lang="en-US" sz="4400" dirty="0"/>
          </a:p>
        </p:txBody>
      </p:sp>
      <p:pic>
        <p:nvPicPr>
          <p:cNvPr id="2050" name="Picture 2" descr="Inline image 2"/>
          <p:cNvPicPr>
            <a:picLocks noChangeAspect="1" noChangeArrowheads="1"/>
          </p:cNvPicPr>
          <p:nvPr/>
        </p:nvPicPr>
        <p:blipFill rotWithShape="1">
          <a:blip r:embed="rId3">
            <a:extLst>
              <a:ext uri="{28A0092B-C50C-407E-A947-70E740481C1C}">
                <a14:useLocalDpi xmlns:a14="http://schemas.microsoft.com/office/drawing/2010/main" val="0"/>
              </a:ext>
            </a:extLst>
          </a:blip>
          <a:srcRect l="26057" t="42579" r="7663" b="5672"/>
          <a:stretch/>
        </p:blipFill>
        <p:spPr bwMode="auto">
          <a:xfrm>
            <a:off x="113320" y="1436557"/>
            <a:ext cx="8898600" cy="44856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935420827"/>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89052"/>
            <a:ext cx="7886700" cy="1325563"/>
          </a:xfrm>
        </p:spPr>
        <p:txBody>
          <a:bodyPr>
            <a:normAutofit/>
          </a:bodyPr>
          <a:lstStyle/>
          <a:p>
            <a:endParaRPr lang="en-US" sz="4000" dirty="0"/>
          </a:p>
        </p:txBody>
      </p:sp>
      <p:pic>
        <p:nvPicPr>
          <p:cNvPr id="3074" name="Picture 2" descr="Inline image 2"/>
          <p:cNvPicPr>
            <a:picLocks noChangeAspect="1" noChangeArrowheads="1"/>
          </p:cNvPicPr>
          <p:nvPr/>
        </p:nvPicPr>
        <p:blipFill rotWithShape="1">
          <a:blip r:embed="rId3">
            <a:extLst>
              <a:ext uri="{28A0092B-C50C-407E-A947-70E740481C1C}">
                <a14:useLocalDpi xmlns:a14="http://schemas.microsoft.com/office/drawing/2010/main" val="0"/>
              </a:ext>
            </a:extLst>
          </a:blip>
          <a:srcRect l="26066" t="42378" r="7734" b="5529"/>
          <a:stretch/>
        </p:blipFill>
        <p:spPr bwMode="auto">
          <a:xfrm>
            <a:off x="46236" y="1514580"/>
            <a:ext cx="9016483" cy="4967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907635871"/>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63740" y="1979272"/>
            <a:ext cx="6316630" cy="2446659"/>
          </a:xfrm>
        </p:spPr>
        <p:txBody>
          <a:bodyPr>
            <a:noAutofit/>
          </a:bodyPr>
          <a:lstStyle/>
          <a:p>
            <a:pPr algn="ctr"/>
            <a:r>
              <a:rPr lang="en-US" sz="20000" dirty="0"/>
              <a:t>2</a:t>
            </a:r>
          </a:p>
        </p:txBody>
      </p:sp>
    </p:spTree>
    <p:extLst>
      <p:ext uri="{BB962C8B-B14F-4D97-AF65-F5344CB8AC3E}">
        <p14:creationId xmlns:p14="http://schemas.microsoft.com/office/powerpoint/2010/main" val="3715347608"/>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434752" y="0"/>
            <a:ext cx="4709248" cy="6104581"/>
          </a:xfrm>
          <a:prstGeom prst="rect">
            <a:avLst/>
          </a:prstGeom>
        </p:spPr>
      </p:pic>
      <p:sp>
        <p:nvSpPr>
          <p:cNvPr id="2" name="Title 1"/>
          <p:cNvSpPr>
            <a:spLocks noGrp="1"/>
          </p:cNvSpPr>
          <p:nvPr>
            <p:ph type="title"/>
          </p:nvPr>
        </p:nvSpPr>
        <p:spPr>
          <a:xfrm>
            <a:off x="711561" y="4170913"/>
            <a:ext cx="6316630" cy="1325563"/>
          </a:xfrm>
          <a:gradFill>
            <a:gsLst>
              <a:gs pos="5900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18000000" scaled="0"/>
          </a:gradFill>
        </p:spPr>
        <p:txBody>
          <a:bodyPr/>
          <a:lstStyle/>
          <a:p>
            <a:r>
              <a:rPr lang="en-US" dirty="0" smtClean="0"/>
              <a:t>Document in Written Plan</a:t>
            </a:r>
            <a:endParaRPr lang="en-US" dirty="0"/>
          </a:p>
        </p:txBody>
      </p:sp>
    </p:spTree>
    <p:extLst>
      <p:ext uri="{BB962C8B-B14F-4D97-AF65-F5344CB8AC3E}">
        <p14:creationId xmlns:p14="http://schemas.microsoft.com/office/powerpoint/2010/main" val="172869767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6920613" y="0"/>
            <a:ext cx="2223387" cy="165957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p:cNvSpPr/>
          <p:nvPr/>
        </p:nvSpPr>
        <p:spPr>
          <a:xfrm>
            <a:off x="0" y="0"/>
            <a:ext cx="9144000" cy="6858000"/>
          </a:xfrm>
          <a:prstGeom prst="rect">
            <a:avLst/>
          </a:prstGeom>
          <a:solidFill>
            <a:srgbClr val="D501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Content Placeholder 5"/>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116185" y="524516"/>
            <a:ext cx="6916121" cy="5763435"/>
          </a:xfrm>
        </p:spPr>
      </p:pic>
    </p:spTree>
    <p:extLst>
      <p:ext uri="{BB962C8B-B14F-4D97-AF65-F5344CB8AC3E}">
        <p14:creationId xmlns:p14="http://schemas.microsoft.com/office/powerpoint/2010/main" val="33290955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mph" presetSubtype="0" fill="hold" grpId="0" nodeType="clickEffect">
                                  <p:stCondLst>
                                    <p:cond delay="0"/>
                                  </p:stCondLst>
                                  <p:childTnLst>
                                    <p:animEffect transition="out" filter="fade">
                                      <p:cBhvr>
                                        <p:cTn id="6" dur="3500" tmFilter="0, 0; .2, .5; .8, .5; 1, 0"/>
                                        <p:tgtEl>
                                          <p:spTgt spid="2"/>
                                        </p:tgtEl>
                                      </p:cBhvr>
                                    </p:animEffect>
                                    <p:animScale>
                                      <p:cBhvr>
                                        <p:cTn id="7" dur="1750" autoRev="1" fill="hold"/>
                                        <p:tgtEl>
                                          <p:spTgt spid="2"/>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63740" y="1979272"/>
            <a:ext cx="6316630" cy="2446659"/>
          </a:xfrm>
        </p:spPr>
        <p:txBody>
          <a:bodyPr>
            <a:noAutofit/>
          </a:bodyPr>
          <a:lstStyle/>
          <a:p>
            <a:pPr algn="ctr"/>
            <a:r>
              <a:rPr lang="en-US" sz="20000" dirty="0" smtClean="0"/>
              <a:t>3</a:t>
            </a:r>
            <a:endParaRPr lang="en-US" sz="20000" dirty="0"/>
          </a:p>
        </p:txBody>
      </p:sp>
    </p:spTree>
    <p:extLst>
      <p:ext uri="{BB962C8B-B14F-4D97-AF65-F5344CB8AC3E}">
        <p14:creationId xmlns:p14="http://schemas.microsoft.com/office/powerpoint/2010/main" val="2017284671"/>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p:cNvSpPr/>
          <p:nvPr/>
        </p:nvSpPr>
        <p:spPr>
          <a:xfrm>
            <a:off x="0" y="0"/>
            <a:ext cx="9144000" cy="6858000"/>
          </a:xfrm>
          <a:prstGeom prst="rect">
            <a:avLst/>
          </a:prstGeom>
          <a:solidFill>
            <a:srgbClr val="DCD7DE"/>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itle 2"/>
          <p:cNvSpPr>
            <a:spLocks noGrp="1"/>
          </p:cNvSpPr>
          <p:nvPr>
            <p:ph type="title"/>
          </p:nvPr>
        </p:nvSpPr>
        <p:spPr/>
        <p:txBody>
          <a:bodyPr/>
          <a:lstStyle/>
          <a:p>
            <a:r>
              <a:rPr lang="en-US" dirty="0" smtClean="0"/>
              <a:t>Certifications</a:t>
            </a:r>
            <a:endParaRPr lang="en-US" dirty="0"/>
          </a:p>
        </p:txBody>
      </p:sp>
      <p:pic>
        <p:nvPicPr>
          <p:cNvPr id="7" name="Content Placeholder 6"/>
          <p:cNvPicPr>
            <a:picLocks noGrp="1" noChangeAspect="1"/>
          </p:cNvPicPr>
          <p:nvPr>
            <p:ph idx="1"/>
          </p:nvPr>
        </p:nvPicPr>
        <p:blipFill>
          <a:blip r:embed="rId3"/>
          <a:stretch>
            <a:fillRect/>
          </a:stretch>
        </p:blipFill>
        <p:spPr>
          <a:xfrm>
            <a:off x="466135" y="1534738"/>
            <a:ext cx="2535926" cy="4351338"/>
          </a:xfrm>
          <a:prstGeom prst="rect">
            <a:avLst/>
          </a:prstGeom>
        </p:spPr>
      </p:pic>
      <p:pic>
        <p:nvPicPr>
          <p:cNvPr id="8" name="Picture 7"/>
          <p:cNvPicPr>
            <a:picLocks noChangeAspect="1"/>
          </p:cNvPicPr>
          <p:nvPr/>
        </p:nvPicPr>
        <p:blipFill rotWithShape="1">
          <a:blip r:embed="rId4"/>
          <a:srcRect r="46693"/>
          <a:stretch/>
        </p:blipFill>
        <p:spPr>
          <a:xfrm>
            <a:off x="3094194" y="1534738"/>
            <a:ext cx="2845749" cy="4351338"/>
          </a:xfrm>
          <a:prstGeom prst="rect">
            <a:avLst/>
          </a:prstGeom>
        </p:spPr>
      </p:pic>
      <p:pic>
        <p:nvPicPr>
          <p:cNvPr id="9" name="Picture 8"/>
          <p:cNvPicPr>
            <a:picLocks noChangeAspect="1"/>
          </p:cNvPicPr>
          <p:nvPr/>
        </p:nvPicPr>
        <p:blipFill>
          <a:blip r:embed="rId5"/>
          <a:stretch>
            <a:fillRect/>
          </a:stretch>
        </p:blipFill>
        <p:spPr>
          <a:xfrm>
            <a:off x="6105591" y="1534738"/>
            <a:ext cx="2409760" cy="4351338"/>
          </a:xfrm>
          <a:prstGeom prst="rect">
            <a:avLst/>
          </a:prstGeom>
          <a:solidFill>
            <a:srgbClr val="DAD5DD"/>
          </a:solidFill>
        </p:spPr>
      </p:pic>
      <p:sp>
        <p:nvSpPr>
          <p:cNvPr id="12" name="TextBox 11"/>
          <p:cNvSpPr txBox="1"/>
          <p:nvPr/>
        </p:nvSpPr>
        <p:spPr>
          <a:xfrm>
            <a:off x="2743200" y="6169306"/>
            <a:ext cx="5772150" cy="369332"/>
          </a:xfrm>
          <a:prstGeom prst="rect">
            <a:avLst/>
          </a:prstGeom>
          <a:noFill/>
        </p:spPr>
        <p:txBody>
          <a:bodyPr wrap="square" rtlCol="0">
            <a:spAutoFit/>
          </a:bodyPr>
          <a:lstStyle/>
          <a:p>
            <a:r>
              <a:rPr lang="en-US" dirty="0" smtClean="0">
                <a:hlinkClick r:id="rId6"/>
              </a:rPr>
              <a:t>Sample form</a:t>
            </a:r>
            <a:endParaRPr lang="en-US" dirty="0"/>
          </a:p>
        </p:txBody>
      </p:sp>
      <p:pic>
        <p:nvPicPr>
          <p:cNvPr id="13" name="Picture 12"/>
          <p:cNvPicPr>
            <a:picLocks noChangeAspect="1"/>
          </p:cNvPicPr>
          <p:nvPr/>
        </p:nvPicPr>
        <p:blipFill>
          <a:blip r:embed="rId7"/>
          <a:stretch>
            <a:fillRect/>
          </a:stretch>
        </p:blipFill>
        <p:spPr>
          <a:xfrm>
            <a:off x="6102458" y="1570923"/>
            <a:ext cx="506012" cy="371888"/>
          </a:xfrm>
          <a:prstGeom prst="rect">
            <a:avLst/>
          </a:prstGeom>
        </p:spPr>
      </p:pic>
    </p:spTree>
    <p:extLst>
      <p:ext uri="{BB962C8B-B14F-4D97-AF65-F5344CB8AC3E}">
        <p14:creationId xmlns:p14="http://schemas.microsoft.com/office/powerpoint/2010/main" val="289510336"/>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63740" y="1979272"/>
            <a:ext cx="6316630" cy="2446659"/>
          </a:xfrm>
        </p:spPr>
        <p:txBody>
          <a:bodyPr>
            <a:noAutofit/>
          </a:bodyPr>
          <a:lstStyle/>
          <a:p>
            <a:pPr algn="ctr"/>
            <a:r>
              <a:rPr lang="en-US" sz="20000" dirty="0" smtClean="0"/>
              <a:t>4</a:t>
            </a:r>
            <a:endParaRPr lang="en-US" sz="20000" dirty="0"/>
          </a:p>
        </p:txBody>
      </p:sp>
    </p:spTree>
    <p:extLst>
      <p:ext uri="{BB962C8B-B14F-4D97-AF65-F5344CB8AC3E}">
        <p14:creationId xmlns:p14="http://schemas.microsoft.com/office/powerpoint/2010/main" val="3752099474"/>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0" y="0"/>
            <a:ext cx="9144000" cy="6215605"/>
          </a:xfrm>
          <a:prstGeom prst="rect">
            <a:avLst/>
          </a:prstGeom>
          <a:solidFill>
            <a:srgbClr val="EAEBED"/>
          </a:solidFill>
        </p:spPr>
        <p:txBody>
          <a:bodyPr wrap="square" rtlCol="0">
            <a:spAutoFit/>
          </a:bodyPr>
          <a:lstStyle/>
          <a:p>
            <a:endParaRPr lang="en-US" dirty="0"/>
          </a:p>
        </p:txBody>
      </p:sp>
      <p:sp>
        <p:nvSpPr>
          <p:cNvPr id="2" name="Title 1"/>
          <p:cNvSpPr>
            <a:spLocks noGrp="1"/>
          </p:cNvSpPr>
          <p:nvPr>
            <p:ph type="title"/>
          </p:nvPr>
        </p:nvSpPr>
        <p:spPr/>
        <p:txBody>
          <a:bodyPr/>
          <a:lstStyle/>
          <a:p>
            <a:endParaRPr lang="en-US" dirty="0"/>
          </a:p>
        </p:txBody>
      </p:sp>
      <p:pic>
        <p:nvPicPr>
          <p:cNvPr id="3" name="Picture 2">
            <a:hlinkClick r:id="rId3"/>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724628" y="552123"/>
            <a:ext cx="4988687" cy="5249533"/>
          </a:xfrm>
          <a:prstGeom prst="rect">
            <a:avLst/>
          </a:prstGeom>
        </p:spPr>
      </p:pic>
    </p:spTree>
    <p:extLst>
      <p:ext uri="{BB962C8B-B14F-4D97-AF65-F5344CB8AC3E}">
        <p14:creationId xmlns:p14="http://schemas.microsoft.com/office/powerpoint/2010/main" val="1517998663"/>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p:cNvSpPr>
            <a:spLocks noGrp="1"/>
          </p:cNvSpPr>
          <p:nvPr>
            <p:ph type="title"/>
          </p:nvPr>
        </p:nvSpPr>
        <p:spPr>
          <a:xfrm>
            <a:off x="280599" y="222506"/>
            <a:ext cx="6316630" cy="1325563"/>
          </a:xfrm>
        </p:spPr>
        <p:txBody>
          <a:bodyPr>
            <a:normAutofit/>
          </a:bodyPr>
          <a:lstStyle/>
          <a:p>
            <a:pPr algn="ctr"/>
            <a:r>
              <a:rPr lang="en-US" sz="4400" dirty="0" smtClean="0"/>
              <a:t>AEM (AIM) and AT</a:t>
            </a:r>
            <a:endParaRPr lang="en-US" sz="4400" dirty="0"/>
          </a:p>
        </p:txBody>
      </p:sp>
      <p:sp>
        <p:nvSpPr>
          <p:cNvPr id="12" name="Content Placeholder 2"/>
          <p:cNvSpPr>
            <a:spLocks noGrp="1"/>
          </p:cNvSpPr>
          <p:nvPr>
            <p:ph sz="half" idx="4294967295"/>
          </p:nvPr>
        </p:nvSpPr>
        <p:spPr>
          <a:xfrm>
            <a:off x="498873" y="2379782"/>
            <a:ext cx="4130278" cy="3684588"/>
          </a:xfrm>
          <a:prstGeom prst="rect">
            <a:avLst/>
          </a:prstGeom>
        </p:spPr>
        <p:txBody>
          <a:bodyPr>
            <a:normAutofit/>
          </a:bodyPr>
          <a:lstStyle/>
          <a:p>
            <a:pPr marL="292100" indent="-292100"/>
            <a:r>
              <a:rPr lang="en-US" sz="3200" dirty="0" smtClean="0"/>
              <a:t>Access</a:t>
            </a:r>
            <a:endParaRPr lang="en-US" sz="3200" dirty="0"/>
          </a:p>
          <a:p>
            <a:pPr marL="292100" indent="-292100"/>
            <a:r>
              <a:rPr lang="en-US" sz="3200" dirty="0"/>
              <a:t>Independence</a:t>
            </a:r>
          </a:p>
          <a:p>
            <a:pPr marL="292100" indent="-292100"/>
            <a:r>
              <a:rPr lang="en-US" sz="3200" dirty="0"/>
              <a:t>Develop </a:t>
            </a:r>
            <a:r>
              <a:rPr lang="en-US" sz="3200" dirty="0" smtClean="0"/>
              <a:t>Literacy</a:t>
            </a:r>
            <a:endParaRPr lang="en-US" sz="3200" dirty="0"/>
          </a:p>
          <a:p>
            <a:pPr marL="292100" indent="-292100"/>
            <a:r>
              <a:rPr lang="en-US" sz="3200" dirty="0" smtClean="0"/>
              <a:t>Succeed Academically</a:t>
            </a:r>
          </a:p>
        </p:txBody>
      </p:sp>
      <p:sp>
        <p:nvSpPr>
          <p:cNvPr id="14" name="Content Placeholder 7"/>
          <p:cNvSpPr>
            <a:spLocks noGrp="1"/>
          </p:cNvSpPr>
          <p:nvPr>
            <p:ph sz="quarter" idx="4294967295"/>
          </p:nvPr>
        </p:nvSpPr>
        <p:spPr>
          <a:xfrm>
            <a:off x="4871642" y="2339749"/>
            <a:ext cx="4004729" cy="3684588"/>
          </a:xfrm>
          <a:prstGeom prst="rect">
            <a:avLst/>
          </a:prstGeom>
        </p:spPr>
        <p:txBody>
          <a:bodyPr>
            <a:normAutofit/>
          </a:bodyPr>
          <a:lstStyle/>
          <a:p>
            <a:pPr marL="292100" indent="-292100"/>
            <a:r>
              <a:rPr lang="en-US" sz="3200" dirty="0"/>
              <a:t>Technology</a:t>
            </a:r>
          </a:p>
          <a:p>
            <a:pPr marL="292100" indent="-292100"/>
            <a:r>
              <a:rPr lang="en-US" sz="3200" dirty="0" smtClean="0"/>
              <a:t>Training</a:t>
            </a:r>
            <a:endParaRPr lang="en-US" sz="3200" dirty="0"/>
          </a:p>
          <a:p>
            <a:pPr marL="292100" indent="-292100"/>
            <a:r>
              <a:rPr lang="en-US" sz="3200" dirty="0" smtClean="0"/>
              <a:t>Accommodations</a:t>
            </a:r>
            <a:endParaRPr lang="en-US" sz="3200" dirty="0"/>
          </a:p>
          <a:p>
            <a:pPr marL="292100" indent="-292100"/>
            <a:r>
              <a:rPr lang="en-US" sz="3200" dirty="0"/>
              <a:t>Special I</a:t>
            </a:r>
            <a:r>
              <a:rPr lang="en-US" sz="3200" dirty="0" smtClean="0"/>
              <a:t>nstruction</a:t>
            </a:r>
          </a:p>
          <a:p>
            <a:pPr marL="292100" indent="-292100"/>
            <a:r>
              <a:rPr lang="en-US" sz="3200" dirty="0" smtClean="0"/>
              <a:t>Coordinated Services</a:t>
            </a:r>
            <a:endParaRPr lang="en-US" sz="3200" dirty="0"/>
          </a:p>
          <a:p>
            <a:pPr marL="292100" indent="-292100"/>
            <a:r>
              <a:rPr lang="en-US" sz="3200" dirty="0" smtClean="0"/>
              <a:t>Maintenance</a:t>
            </a:r>
            <a:endParaRPr lang="en-US" sz="3200" dirty="0"/>
          </a:p>
        </p:txBody>
      </p:sp>
      <p:sp>
        <p:nvSpPr>
          <p:cNvPr id="8" name="Text Placeholder 5"/>
          <p:cNvSpPr txBox="1">
            <a:spLocks/>
          </p:cNvSpPr>
          <p:nvPr/>
        </p:nvSpPr>
        <p:spPr>
          <a:xfrm>
            <a:off x="280599" y="1825745"/>
            <a:ext cx="3868340" cy="554037"/>
          </a:xfrm>
          <a:prstGeom prst="rect">
            <a:avLst/>
          </a:prstGeom>
        </p:spPr>
        <p:txBody>
          <a:bodyPr vert="horz" lIns="91440" tIns="45720" rIns="91440" bIns="45720" rtlCol="0">
            <a:no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buNone/>
            </a:pPr>
            <a:r>
              <a:rPr lang="en-US" sz="3600" b="1" dirty="0" smtClean="0"/>
              <a:t>Content</a:t>
            </a:r>
            <a:endParaRPr lang="en-US" sz="3600" b="1" dirty="0"/>
          </a:p>
        </p:txBody>
      </p:sp>
      <p:sp>
        <p:nvSpPr>
          <p:cNvPr id="13" name="Text Placeholder 6"/>
          <p:cNvSpPr txBox="1">
            <a:spLocks/>
          </p:cNvSpPr>
          <p:nvPr/>
        </p:nvSpPr>
        <p:spPr>
          <a:xfrm>
            <a:off x="4629151" y="1825746"/>
            <a:ext cx="3887391" cy="554037"/>
          </a:xfrm>
          <a:prstGeom prst="rect">
            <a:avLst/>
          </a:prstGeom>
        </p:spPr>
        <p:txBody>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buNone/>
            </a:pPr>
            <a:r>
              <a:rPr lang="en-US" sz="3600" b="1" dirty="0" smtClean="0"/>
              <a:t>Interaction</a:t>
            </a:r>
            <a:endParaRPr lang="en-US" sz="3600" b="1" dirty="0"/>
          </a:p>
        </p:txBody>
      </p:sp>
    </p:spTree>
    <p:extLst>
      <p:ext uri="{BB962C8B-B14F-4D97-AF65-F5344CB8AC3E}">
        <p14:creationId xmlns:p14="http://schemas.microsoft.com/office/powerpoint/2010/main" val="3249229681"/>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6914" y="200201"/>
            <a:ext cx="6316630" cy="1325563"/>
          </a:xfrm>
        </p:spPr>
        <p:txBody>
          <a:bodyPr>
            <a:normAutofit/>
          </a:bodyPr>
          <a:lstStyle/>
          <a:p>
            <a:pPr algn="ctr"/>
            <a:r>
              <a:rPr lang="en-US" sz="4400" dirty="0" smtClean="0"/>
              <a:t>Technology</a:t>
            </a:r>
            <a:endParaRPr lang="en-US" sz="4400" dirty="0"/>
          </a:p>
        </p:txBody>
      </p:sp>
      <p:pic>
        <p:nvPicPr>
          <p:cNvPr id="6" name="Content Placeholder 5"/>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201297" y="1623483"/>
            <a:ext cx="6741407" cy="5222865"/>
          </a:xfrm>
        </p:spPr>
      </p:pic>
    </p:spTree>
    <p:extLst>
      <p:ext uri="{BB962C8B-B14F-4D97-AF65-F5344CB8AC3E}">
        <p14:creationId xmlns:p14="http://schemas.microsoft.com/office/powerpoint/2010/main" val="2648384669"/>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1" y="5684715"/>
            <a:ext cx="9144000" cy="1052667"/>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368"/>
          </a:p>
        </p:txBody>
      </p:sp>
      <p:sp>
        <p:nvSpPr>
          <p:cNvPr id="5" name="Rectangle 4"/>
          <p:cNvSpPr/>
          <p:nvPr/>
        </p:nvSpPr>
        <p:spPr>
          <a:xfrm>
            <a:off x="6920613" y="0"/>
            <a:ext cx="2223387" cy="165957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Content Placeholder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0" y="0"/>
            <a:ext cx="9183210" cy="6698975"/>
          </a:xfrm>
        </p:spPr>
      </p:pic>
      <p:sp>
        <p:nvSpPr>
          <p:cNvPr id="9" name="Rectangle 8"/>
          <p:cNvSpPr/>
          <p:nvPr/>
        </p:nvSpPr>
        <p:spPr>
          <a:xfrm>
            <a:off x="418993" y="790811"/>
            <a:ext cx="3769234" cy="610716"/>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itle 7"/>
          <p:cNvSpPr>
            <a:spLocks noGrp="1"/>
          </p:cNvSpPr>
          <p:nvPr>
            <p:ph type="title"/>
          </p:nvPr>
        </p:nvSpPr>
        <p:spPr>
          <a:xfrm>
            <a:off x="458203" y="421103"/>
            <a:ext cx="3769234" cy="1325563"/>
          </a:xfrm>
        </p:spPr>
        <p:txBody>
          <a:bodyPr/>
          <a:lstStyle/>
          <a:p>
            <a:r>
              <a:rPr lang="en-US" dirty="0" smtClean="0">
                <a:solidFill>
                  <a:schemeClr val="bg1"/>
                </a:solidFill>
                <a:hlinkClick r:id="rId4"/>
              </a:rPr>
              <a:t>Easy Reader</a:t>
            </a:r>
            <a:endParaRPr lang="en-US" dirty="0">
              <a:solidFill>
                <a:schemeClr val="bg1"/>
              </a:solidFill>
            </a:endParaRPr>
          </a:p>
        </p:txBody>
      </p:sp>
    </p:spTree>
    <p:extLst>
      <p:ext uri="{BB962C8B-B14F-4D97-AF65-F5344CB8AC3E}">
        <p14:creationId xmlns:p14="http://schemas.microsoft.com/office/powerpoint/2010/main" val="1379726402"/>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0" y="0"/>
            <a:ext cx="493486" cy="68580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8640535" y="0"/>
            <a:ext cx="493486" cy="68580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Date Placeholder 3"/>
          <p:cNvSpPr>
            <a:spLocks noGrp="1"/>
          </p:cNvSpPr>
          <p:nvPr>
            <p:ph type="dt" sz="half" idx="4294967295"/>
          </p:nvPr>
        </p:nvSpPr>
        <p:spPr>
          <a:xfrm>
            <a:off x="628650" y="6356351"/>
            <a:ext cx="2057400" cy="365125"/>
          </a:xfrm>
          <a:prstGeom prst="rect">
            <a:avLst/>
          </a:prstGeom>
        </p:spPr>
        <p:txBody>
          <a:bodyPr/>
          <a:lstStyle/>
          <a:p>
            <a:fld id="{4DAE6870-AD18-448A-9B2A-0EFE6DC7B06B}" type="datetime1">
              <a:rPr lang="en-US" smtClean="0"/>
              <a:t>9/10/2016</a:t>
            </a:fld>
            <a:endParaRPr lang="en-US" dirty="0"/>
          </a:p>
        </p:txBody>
      </p:sp>
      <p:sp>
        <p:nvSpPr>
          <p:cNvPr id="5" name="Slide Number Placeholder 4"/>
          <p:cNvSpPr>
            <a:spLocks noGrp="1"/>
          </p:cNvSpPr>
          <p:nvPr>
            <p:ph type="sldNum" sz="quarter" idx="4294967295"/>
          </p:nvPr>
        </p:nvSpPr>
        <p:spPr>
          <a:xfrm>
            <a:off x="6457950" y="6356351"/>
            <a:ext cx="2057400" cy="365125"/>
          </a:xfrm>
          <a:prstGeom prst="rect">
            <a:avLst/>
          </a:prstGeom>
        </p:spPr>
        <p:txBody>
          <a:bodyPr/>
          <a:lstStyle/>
          <a:p>
            <a:fld id="{B63E4CEF-BB1E-48C7-AE93-F39F6AA99AD7}" type="slidenum">
              <a:rPr lang="en-US" smtClean="0"/>
              <a:pPr/>
              <a:t>27</a:t>
            </a:fld>
            <a:endParaRPr lang="en-US" dirty="0"/>
          </a:p>
        </p:txBody>
      </p:sp>
      <p:pic>
        <p:nvPicPr>
          <p:cNvPr id="7" name="Picture 6"/>
          <p:cNvPicPr>
            <a:picLocks noChangeAspect="1"/>
          </p:cNvPicPr>
          <p:nvPr/>
        </p:nvPicPr>
        <p:blipFill>
          <a:blip r:embed="rId3"/>
          <a:stretch>
            <a:fillRect/>
          </a:stretch>
        </p:blipFill>
        <p:spPr>
          <a:xfrm>
            <a:off x="304800" y="5122"/>
            <a:ext cx="8447314" cy="6883045"/>
          </a:xfrm>
          <a:prstGeom prst="rect">
            <a:avLst/>
          </a:prstGeom>
        </p:spPr>
      </p:pic>
    </p:spTree>
    <p:extLst>
      <p:ext uri="{BB962C8B-B14F-4D97-AF65-F5344CB8AC3E}">
        <p14:creationId xmlns:p14="http://schemas.microsoft.com/office/powerpoint/2010/main" val="737456854"/>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57299" y="334016"/>
            <a:ext cx="6616701" cy="1325563"/>
          </a:xfrm>
        </p:spPr>
        <p:txBody>
          <a:bodyPr>
            <a:normAutofit/>
          </a:bodyPr>
          <a:lstStyle/>
          <a:p>
            <a:pPr algn="ctr"/>
            <a:r>
              <a:rPr lang="en-US" sz="4400" dirty="0" smtClean="0"/>
              <a:t>Assessment or Instruction</a:t>
            </a:r>
            <a:endParaRPr lang="en-US" sz="4400" dirty="0"/>
          </a:p>
        </p:txBody>
      </p:sp>
      <p:pic>
        <p:nvPicPr>
          <p:cNvPr id="7" name="Content Placeholder 6"/>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612714" y="1750429"/>
            <a:ext cx="7918572" cy="5107571"/>
          </a:xfrm>
        </p:spPr>
      </p:pic>
    </p:spTree>
    <p:extLst>
      <p:ext uri="{BB962C8B-B14F-4D97-AF65-F5344CB8AC3E}">
        <p14:creationId xmlns:p14="http://schemas.microsoft.com/office/powerpoint/2010/main" val="3262612695"/>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6131" y="334018"/>
            <a:ext cx="6704483" cy="1677662"/>
          </a:xfrm>
        </p:spPr>
        <p:txBody>
          <a:bodyPr>
            <a:noAutofit/>
          </a:bodyPr>
          <a:lstStyle/>
          <a:p>
            <a:r>
              <a:rPr lang="en-US" sz="4400" dirty="0" smtClean="0"/>
              <a:t>Read Aloud </a:t>
            </a:r>
            <a:br>
              <a:rPr lang="en-US" sz="4400" dirty="0" smtClean="0"/>
            </a:br>
            <a:r>
              <a:rPr lang="en-US" sz="4400" dirty="0" smtClean="0"/>
              <a:t>Assessment Questions</a:t>
            </a:r>
            <a:endParaRPr lang="en-US" sz="4400" dirty="0"/>
          </a:p>
        </p:txBody>
      </p:sp>
      <p:sp>
        <p:nvSpPr>
          <p:cNvPr id="6" name="Content Placeholder 5"/>
          <p:cNvSpPr>
            <a:spLocks noGrp="1"/>
          </p:cNvSpPr>
          <p:nvPr>
            <p:ph idx="4294967295"/>
          </p:nvPr>
        </p:nvSpPr>
        <p:spPr>
          <a:xfrm>
            <a:off x="432261" y="2360180"/>
            <a:ext cx="8229600" cy="3081338"/>
          </a:xfrm>
        </p:spPr>
        <p:txBody>
          <a:bodyPr/>
          <a:lstStyle/>
          <a:p>
            <a:pPr marL="0" indent="0">
              <a:buNone/>
            </a:pPr>
            <a:r>
              <a:rPr lang="en-US" sz="3200" b="1" dirty="0" smtClean="0"/>
              <a:t>Resources</a:t>
            </a:r>
            <a:endParaRPr lang="en-US" sz="3200" b="1" dirty="0" smtClean="0">
              <a:hlinkClick r:id="rId3"/>
            </a:endParaRPr>
          </a:p>
          <a:p>
            <a:pPr marL="292100" indent="-292100"/>
            <a:r>
              <a:rPr lang="en-US" sz="2800" u="sng" dirty="0" smtClean="0">
                <a:solidFill>
                  <a:schemeClr val="accent1">
                    <a:lumMod val="75000"/>
                  </a:schemeClr>
                </a:solidFill>
                <a:hlinkClick r:id="rId4"/>
              </a:rPr>
              <a:t>Accommodations Manual</a:t>
            </a:r>
            <a:endParaRPr lang="en-US" sz="2800" u="sng" dirty="0">
              <a:solidFill>
                <a:schemeClr val="accent1">
                  <a:lumMod val="75000"/>
                </a:schemeClr>
              </a:solidFill>
            </a:endParaRPr>
          </a:p>
          <a:p>
            <a:pPr marL="292100" indent="-292100"/>
            <a:r>
              <a:rPr lang="en-US" sz="2800" dirty="0" smtClean="0"/>
              <a:t>Local Testing Coordinator</a:t>
            </a:r>
          </a:p>
          <a:p>
            <a:pPr marL="292100" indent="-292100"/>
            <a:r>
              <a:rPr lang="en-US" sz="2800" dirty="0" smtClean="0">
                <a:hlinkClick r:id="rId5"/>
              </a:rPr>
              <a:t>Melissa Fincher</a:t>
            </a:r>
            <a:endParaRPr lang="en-US" sz="2800" dirty="0" smtClean="0"/>
          </a:p>
        </p:txBody>
      </p:sp>
    </p:spTree>
    <p:extLst>
      <p:ext uri="{BB962C8B-B14F-4D97-AF65-F5344CB8AC3E}">
        <p14:creationId xmlns:p14="http://schemas.microsoft.com/office/powerpoint/2010/main" val="87337900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1172688"/>
            <a:ext cx="9144000" cy="4512623"/>
          </a:xfrm>
          <a:prstGeom prst="rect">
            <a:avLst/>
          </a:prstGeom>
        </p:spPr>
      </p:pic>
      <p:sp>
        <p:nvSpPr>
          <p:cNvPr id="6" name="Title 1"/>
          <p:cNvSpPr txBox="1">
            <a:spLocks/>
          </p:cNvSpPr>
          <p:nvPr/>
        </p:nvSpPr>
        <p:spPr>
          <a:xfrm>
            <a:off x="0" y="211873"/>
            <a:ext cx="7911367" cy="1325563"/>
          </a:xfrm>
          <a:prstGeom prst="rect">
            <a:avLst/>
          </a:prstGeom>
        </p:spPr>
        <p:txBody>
          <a:bodyPr vert="horz" lIns="91440" tIns="45720" rIns="91440" bIns="45720" rtlCol="0" anchor="ctr">
            <a:normAutofit/>
          </a:bodyPr>
          <a:lstStyle>
            <a:lvl1pPr algn="ctr" defTabSz="685800" rtl="0" eaLnBrk="1" latinLnBrk="0" hangingPunct="1">
              <a:lnSpc>
                <a:spcPct val="90000"/>
              </a:lnSpc>
              <a:spcBef>
                <a:spcPct val="0"/>
              </a:spcBef>
              <a:buNone/>
              <a:defRPr sz="3000" b="1" kern="1200">
                <a:solidFill>
                  <a:schemeClr val="tx1"/>
                </a:solidFill>
                <a:latin typeface="Arial Rounded MT Bold" panose="020F0704030504030204" pitchFamily="34" charset="0"/>
                <a:ea typeface="+mj-ea"/>
                <a:cs typeface="+mj-cs"/>
              </a:defRPr>
            </a:lvl1pPr>
          </a:lstStyle>
          <a:p>
            <a:r>
              <a:rPr lang="en-US" sz="4400" dirty="0" smtClean="0"/>
              <a:t>Operations</a:t>
            </a:r>
            <a:endParaRPr lang="en-US" sz="4400" dirty="0"/>
          </a:p>
        </p:txBody>
      </p:sp>
      <p:sp>
        <p:nvSpPr>
          <p:cNvPr id="7" name="Content Placeholder 2"/>
          <p:cNvSpPr txBox="1">
            <a:spLocks/>
          </p:cNvSpPr>
          <p:nvPr/>
        </p:nvSpPr>
        <p:spPr>
          <a:xfrm>
            <a:off x="814504" y="1852428"/>
            <a:ext cx="7886700" cy="4351338"/>
          </a:xfrm>
          <a:prstGeom prst="rect">
            <a:avLst/>
          </a:prstGeom>
        </p:spPr>
        <p:txBody>
          <a:bodyPr vert="horz" lIns="91440" tIns="45720" rIns="91440" bIns="45720" rtlCol="0">
            <a:norm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280988" indent="-280988">
              <a:spcAft>
                <a:spcPts val="600"/>
              </a:spcAft>
            </a:pPr>
            <a:endParaRPr lang="en-US" sz="3200" dirty="0"/>
          </a:p>
        </p:txBody>
      </p:sp>
      <p:sp>
        <p:nvSpPr>
          <p:cNvPr id="3" name="5-Point Star 2"/>
          <p:cNvSpPr/>
          <p:nvPr/>
        </p:nvSpPr>
        <p:spPr>
          <a:xfrm>
            <a:off x="1432560" y="2498251"/>
            <a:ext cx="457200" cy="336389"/>
          </a:xfrm>
          <a:prstGeom prst="star5">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68146978"/>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smtClean="0"/>
              <a:t>Consideration Questions</a:t>
            </a:r>
            <a:endParaRPr lang="en-US" sz="3600" dirty="0"/>
          </a:p>
        </p:txBody>
      </p:sp>
      <p:sp>
        <p:nvSpPr>
          <p:cNvPr id="3" name="Content Placeholder 2"/>
          <p:cNvSpPr>
            <a:spLocks noGrp="1"/>
          </p:cNvSpPr>
          <p:nvPr>
            <p:ph idx="1"/>
          </p:nvPr>
        </p:nvSpPr>
        <p:spPr/>
        <p:txBody>
          <a:bodyPr>
            <a:normAutofit/>
          </a:bodyPr>
          <a:lstStyle/>
          <a:p>
            <a:r>
              <a:rPr lang="en-US" sz="4000" dirty="0" smtClean="0"/>
              <a:t>What has to be done?</a:t>
            </a:r>
          </a:p>
          <a:p>
            <a:r>
              <a:rPr lang="en-US" sz="4000" dirty="0" smtClean="0"/>
              <a:t>Are the current aids providing the most independence?</a:t>
            </a:r>
          </a:p>
          <a:p>
            <a:r>
              <a:rPr lang="en-US" sz="4000" dirty="0" smtClean="0"/>
              <a:t>What would technology look like that would increase independence?</a:t>
            </a:r>
          </a:p>
        </p:txBody>
      </p:sp>
    </p:spTree>
    <p:extLst>
      <p:ext uri="{BB962C8B-B14F-4D97-AF65-F5344CB8AC3E}">
        <p14:creationId xmlns:p14="http://schemas.microsoft.com/office/powerpoint/2010/main" val="3548609498"/>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1422400" y="1133475"/>
            <a:ext cx="6315075" cy="1325563"/>
          </a:xfrm>
        </p:spPr>
        <p:txBody>
          <a:bodyPr>
            <a:normAutofit/>
          </a:bodyPr>
          <a:lstStyle/>
          <a:p>
            <a:pPr algn="ctr"/>
            <a:r>
              <a:rPr lang="en-US" sz="4400" dirty="0" smtClean="0"/>
              <a:t>Contacts</a:t>
            </a:r>
            <a:endParaRPr lang="en-US" sz="4400" dirty="0"/>
          </a:p>
        </p:txBody>
      </p:sp>
      <p:sp>
        <p:nvSpPr>
          <p:cNvPr id="3" name="Content Placeholder 2"/>
          <p:cNvSpPr>
            <a:spLocks noGrp="1"/>
          </p:cNvSpPr>
          <p:nvPr>
            <p:ph idx="4294967295"/>
          </p:nvPr>
        </p:nvSpPr>
        <p:spPr>
          <a:xfrm>
            <a:off x="165100" y="2262753"/>
            <a:ext cx="8801100" cy="3642747"/>
          </a:xfrm>
        </p:spPr>
        <p:txBody>
          <a:bodyPr>
            <a:normAutofit fontScale="92500" lnSpcReduction="10000"/>
          </a:bodyPr>
          <a:lstStyle/>
          <a:p>
            <a:pPr marL="0" indent="0" algn="ctr">
              <a:buNone/>
            </a:pPr>
            <a:r>
              <a:rPr lang="en-US" sz="2800" dirty="0"/>
              <a:t>Georgia Instructional Materials Center (GIMC)</a:t>
            </a:r>
          </a:p>
          <a:p>
            <a:pPr marL="0" indent="0" algn="ctr">
              <a:spcAft>
                <a:spcPts val="600"/>
              </a:spcAft>
              <a:buNone/>
            </a:pPr>
            <a:r>
              <a:rPr lang="en-US" sz="2400" dirty="0"/>
              <a:t>Carson Cochran (</a:t>
            </a:r>
            <a:r>
              <a:rPr lang="en-US" sz="2400" dirty="0">
                <a:hlinkClick r:id="rId3"/>
              </a:rPr>
              <a:t>ccochran@doe.k12.ga.us</a:t>
            </a:r>
            <a:r>
              <a:rPr lang="en-US" sz="2400" dirty="0" smtClean="0"/>
              <a:t>)</a:t>
            </a:r>
          </a:p>
          <a:p>
            <a:pPr marL="0" indent="0" algn="ctr">
              <a:spcAft>
                <a:spcPts val="1800"/>
              </a:spcAft>
              <a:buNone/>
            </a:pPr>
            <a:r>
              <a:rPr lang="en-US" sz="2400" dirty="0" smtClean="0"/>
              <a:t>Michael Silverman (</a:t>
            </a:r>
            <a:r>
              <a:rPr lang="en-US" sz="2400" dirty="0" smtClean="0">
                <a:hlinkClick r:id="rId4"/>
              </a:rPr>
              <a:t>msilverman@doe.k12.ga.us</a:t>
            </a:r>
            <a:r>
              <a:rPr lang="en-US" sz="2400" dirty="0" smtClean="0"/>
              <a:t>) </a:t>
            </a:r>
            <a:endParaRPr lang="en-US" sz="2400" dirty="0"/>
          </a:p>
          <a:p>
            <a:pPr marL="0" indent="0" algn="ctr">
              <a:buNone/>
            </a:pPr>
            <a:r>
              <a:rPr lang="en-US" sz="2800" dirty="0" smtClean="0"/>
              <a:t>Georgia Project for Assistive Technology (GPAT)</a:t>
            </a:r>
          </a:p>
          <a:p>
            <a:pPr marL="0" indent="0" algn="ctr">
              <a:spcAft>
                <a:spcPts val="1200"/>
              </a:spcAft>
              <a:buNone/>
            </a:pPr>
            <a:r>
              <a:rPr lang="en-US" sz="2400" dirty="0" smtClean="0"/>
              <a:t>Gina Gelinas (</a:t>
            </a:r>
            <a:r>
              <a:rPr lang="en-US" sz="2400" dirty="0" smtClean="0">
                <a:hlinkClick r:id="rId5"/>
              </a:rPr>
              <a:t>ggelinas@doe.k12.ga.us</a:t>
            </a:r>
            <a:r>
              <a:rPr lang="en-US" sz="2400" dirty="0" smtClean="0"/>
              <a:t>)</a:t>
            </a:r>
          </a:p>
          <a:p>
            <a:pPr marL="0" indent="0" algn="ctr">
              <a:spcAft>
                <a:spcPts val="1200"/>
              </a:spcAft>
              <a:buNone/>
            </a:pPr>
            <a:r>
              <a:rPr lang="en-US" sz="2400" dirty="0" smtClean="0"/>
              <a:t>DeeDee Bunn (</a:t>
            </a:r>
            <a:r>
              <a:rPr lang="en-US" sz="2400" dirty="0" smtClean="0">
                <a:hlinkClick r:id="rId6"/>
              </a:rPr>
              <a:t>dbunn@doe.k12.ga.us</a:t>
            </a:r>
            <a:r>
              <a:rPr lang="en-US" sz="2400" dirty="0" smtClean="0"/>
              <a:t>) </a:t>
            </a:r>
          </a:p>
          <a:p>
            <a:pPr marL="0" indent="0" algn="ctr">
              <a:spcAft>
                <a:spcPts val="1200"/>
              </a:spcAft>
              <a:buNone/>
            </a:pPr>
            <a:r>
              <a:rPr lang="en-US" sz="2400" dirty="0" smtClean="0"/>
              <a:t>Paula Gumpman (</a:t>
            </a:r>
            <a:r>
              <a:rPr lang="en-US" sz="2400" dirty="0" smtClean="0">
                <a:hlinkClick r:id="rId7"/>
              </a:rPr>
              <a:t>pgumpman@doe.k12.ga.us</a:t>
            </a:r>
            <a:r>
              <a:rPr lang="en-US" sz="2400" dirty="0" smtClean="0"/>
              <a:t>) </a:t>
            </a:r>
          </a:p>
          <a:p>
            <a:pPr marL="0" indent="0" algn="ctr">
              <a:buNone/>
            </a:pPr>
            <a:endParaRPr lang="en-US" sz="2400" dirty="0" smtClean="0"/>
          </a:p>
          <a:p>
            <a:pPr lvl="1"/>
            <a:endParaRPr lang="en-US" dirty="0"/>
          </a:p>
          <a:p>
            <a:pPr marL="450311" lvl="1" indent="0">
              <a:buNone/>
            </a:pPr>
            <a:endParaRPr lang="en-US" dirty="0" smtClean="0"/>
          </a:p>
        </p:txBody>
      </p:sp>
    </p:spTree>
    <p:extLst>
      <p:ext uri="{BB962C8B-B14F-4D97-AF65-F5344CB8AC3E}">
        <p14:creationId xmlns:p14="http://schemas.microsoft.com/office/powerpoint/2010/main" val="116148166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1" y="222506"/>
            <a:ext cx="6701883" cy="1325563"/>
          </a:xfrm>
        </p:spPr>
        <p:txBody>
          <a:bodyPr>
            <a:normAutofit/>
          </a:bodyPr>
          <a:lstStyle/>
          <a:p>
            <a:pPr algn="ctr"/>
            <a:r>
              <a:rPr lang="en-US" sz="4400" dirty="0" smtClean="0"/>
              <a:t>Activities</a:t>
            </a:r>
            <a:endParaRPr lang="en-US" sz="4400" dirty="0"/>
          </a:p>
        </p:txBody>
      </p:sp>
      <p:pic>
        <p:nvPicPr>
          <p:cNvPr id="2" name="Content Placeholder 1"/>
          <p:cNvPicPr>
            <a:picLocks noGrp="1" noChangeAspect="1"/>
          </p:cNvPicPr>
          <p:nvPr>
            <p:ph idx="4294967295"/>
          </p:nvPr>
        </p:nvPicPr>
        <p:blipFill>
          <a:blip r:embed="rId3">
            <a:extLst>
              <a:ext uri="{28A0092B-C50C-407E-A947-70E740481C1C}">
                <a14:useLocalDpi xmlns:a14="http://schemas.microsoft.com/office/drawing/2010/main" val="0"/>
              </a:ext>
            </a:extLst>
          </a:blip>
          <a:stretch>
            <a:fillRect/>
          </a:stretch>
        </p:blipFill>
        <p:spPr>
          <a:xfrm>
            <a:off x="1849379" y="1548069"/>
            <a:ext cx="5256648" cy="4351337"/>
          </a:xfrm>
        </p:spPr>
      </p:pic>
    </p:spTree>
    <p:extLst>
      <p:ext uri="{BB962C8B-B14F-4D97-AF65-F5344CB8AC3E}">
        <p14:creationId xmlns:p14="http://schemas.microsoft.com/office/powerpoint/2010/main" val="382975667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pic>
        <p:nvPicPr>
          <p:cNvPr id="4" name="Content Placeholder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544320" y="1339505"/>
            <a:ext cx="5953759" cy="5416000"/>
          </a:xfrm>
        </p:spPr>
      </p:pic>
    </p:spTree>
    <p:extLst>
      <p:ext uri="{BB962C8B-B14F-4D97-AF65-F5344CB8AC3E}">
        <p14:creationId xmlns:p14="http://schemas.microsoft.com/office/powerpoint/2010/main" val="233695733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a:stretch>
            <a:fillRect/>
          </a:stretch>
        </p:blipFill>
        <p:spPr>
          <a:xfrm>
            <a:off x="0" y="0"/>
            <a:ext cx="6006580" cy="6858000"/>
          </a:xfrm>
          <a:prstGeom prst="rect">
            <a:avLst/>
          </a:prstGeom>
        </p:spPr>
      </p:pic>
      <p:sp>
        <p:nvSpPr>
          <p:cNvPr id="5" name="TextBox 4"/>
          <p:cNvSpPr txBox="1"/>
          <p:nvPr/>
        </p:nvSpPr>
        <p:spPr>
          <a:xfrm>
            <a:off x="6633882" y="3316941"/>
            <a:ext cx="2223247" cy="1446550"/>
          </a:xfrm>
          <a:prstGeom prst="rect">
            <a:avLst/>
          </a:prstGeom>
          <a:noFill/>
        </p:spPr>
        <p:txBody>
          <a:bodyPr wrap="square" rtlCol="0">
            <a:spAutoFit/>
          </a:bodyPr>
          <a:lstStyle/>
          <a:p>
            <a:r>
              <a:rPr lang="en-US" sz="8800" b="1" dirty="0" smtClean="0"/>
              <a:t>14%</a:t>
            </a:r>
            <a:endParaRPr lang="en-US" sz="8800" b="1" dirty="0"/>
          </a:p>
        </p:txBody>
      </p:sp>
    </p:spTree>
    <p:extLst>
      <p:ext uri="{BB962C8B-B14F-4D97-AF65-F5344CB8AC3E}">
        <p14:creationId xmlns:p14="http://schemas.microsoft.com/office/powerpoint/2010/main" val="66954255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377126" y="1825625"/>
            <a:ext cx="4389748" cy="4351338"/>
          </a:xfrm>
        </p:spPr>
      </p:pic>
    </p:spTree>
    <p:extLst>
      <p:ext uri="{BB962C8B-B14F-4D97-AF65-F5344CB8AC3E}">
        <p14:creationId xmlns:p14="http://schemas.microsoft.com/office/powerpoint/2010/main" val="267185374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2396331" y="1825625"/>
            <a:ext cx="4351338" cy="4351338"/>
          </a:xfrm>
        </p:spPr>
      </p:pic>
    </p:spTree>
    <p:extLst>
      <p:ext uri="{BB962C8B-B14F-4D97-AF65-F5344CB8AC3E}">
        <p14:creationId xmlns:p14="http://schemas.microsoft.com/office/powerpoint/2010/main" val="6499071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p:txBody>
          <a:bodyPr/>
          <a:lstStyle/>
          <a:p>
            <a:endParaRPr lang="en-US"/>
          </a:p>
        </p:txBody>
      </p:sp>
      <p:pic>
        <p:nvPicPr>
          <p:cNvPr id="12" name="JcPIMlOJJkc"/>
          <p:cNvPicPr>
            <a:picLocks noRot="1" noChangeAspect="1"/>
          </p:cNvPicPr>
          <p:nvPr>
            <a:videoFile r:link="rId1"/>
          </p:nvPr>
        </p:nvPicPr>
        <p:blipFill>
          <a:blip r:embed="rId3"/>
          <a:stretch>
            <a:fillRect/>
          </a:stretch>
        </p:blipFill>
        <p:spPr>
          <a:xfrm>
            <a:off x="0" y="0"/>
            <a:ext cx="9150773" cy="6858000"/>
          </a:xfrm>
          <a:prstGeom prst="rect">
            <a:avLst/>
          </a:prstGeom>
        </p:spPr>
      </p:pic>
    </p:spTree>
    <p:extLst>
      <p:ext uri="{BB962C8B-B14F-4D97-AF65-F5344CB8AC3E}">
        <p14:creationId xmlns:p14="http://schemas.microsoft.com/office/powerpoint/2010/main" val="517246706"/>
      </p:ext>
    </p:extLst>
  </p:cSld>
  <p:clrMapOvr>
    <a:masterClrMapping/>
  </p:clrMapOvr>
  <p:timing>
    <p:tnLst>
      <p:par>
        <p:cTn id="1" dur="indefinite" restart="never" nodeType="tmRoot"/>
      </p:par>
    </p:tnLst>
  </p:timing>
</p:sld>
</file>

<file path=ppt/theme/theme1.xml><?xml version="1.0" encoding="utf-8"?>
<a:theme xmlns:a="http://schemas.openxmlformats.org/drawingml/2006/main" name="GaDOE-PowerPoint-Templat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GaDOE Woods White 2.potx" id="{8316C5FA-14B6-4C67-A3F9-BD52D72401C0}" vid="{5F5780B3-8471-4DC8-8798-C090356AC62E}"/>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4964</TotalTime>
  <Words>692</Words>
  <Application>Microsoft Office PowerPoint</Application>
  <PresentationFormat>On-screen Show (4:3)</PresentationFormat>
  <Paragraphs>141</Paragraphs>
  <Slides>31</Slides>
  <Notes>20</Notes>
  <HiddenSlides>0</HiddenSlides>
  <MMClips>1</MMClips>
  <ScaleCrop>false</ScaleCrop>
  <HeadingPairs>
    <vt:vector size="4" baseType="variant">
      <vt:variant>
        <vt:lpstr>Theme</vt:lpstr>
      </vt:variant>
      <vt:variant>
        <vt:i4>1</vt:i4>
      </vt:variant>
      <vt:variant>
        <vt:lpstr>Slide Titles</vt:lpstr>
      </vt:variant>
      <vt:variant>
        <vt:i4>31</vt:i4>
      </vt:variant>
    </vt:vector>
  </HeadingPairs>
  <TitlesOfParts>
    <vt:vector size="32" baseType="lpstr">
      <vt:lpstr>GaDOE-PowerPoint-Template</vt:lpstr>
      <vt:lpstr>Increasing Student Success with Accessible Educational Materials and Technology</vt:lpstr>
      <vt:lpstr>PowerPoint Presentation</vt:lpstr>
      <vt:lpstr>PowerPoint Presentation</vt:lpstr>
      <vt:lpstr>Activities</vt:lpstr>
      <vt:lpstr>PowerPoint Presentation</vt:lpstr>
      <vt:lpstr>PowerPoint Presentation</vt:lpstr>
      <vt:lpstr>PowerPoint Presentation</vt:lpstr>
      <vt:lpstr>PowerPoint Presentation</vt:lpstr>
      <vt:lpstr>PowerPoint Presentation</vt:lpstr>
      <vt:lpstr>PowerPoint Presentation</vt:lpstr>
      <vt:lpstr>1</vt:lpstr>
      <vt:lpstr>AEM Navigator</vt:lpstr>
      <vt:lpstr>PAR and uPAR</vt:lpstr>
      <vt:lpstr>Protocol for Accommodations in Reading</vt:lpstr>
      <vt:lpstr>PowerPoint Presentation</vt:lpstr>
      <vt:lpstr>PowerPoint Presentation</vt:lpstr>
      <vt:lpstr>PowerPoint Presentation</vt:lpstr>
      <vt:lpstr>2</vt:lpstr>
      <vt:lpstr>Document in Written Plan</vt:lpstr>
      <vt:lpstr>3</vt:lpstr>
      <vt:lpstr>Certifications</vt:lpstr>
      <vt:lpstr>4</vt:lpstr>
      <vt:lpstr>PowerPoint Presentation</vt:lpstr>
      <vt:lpstr>AEM (AIM) and AT</vt:lpstr>
      <vt:lpstr>Technology</vt:lpstr>
      <vt:lpstr>Easy Reader</vt:lpstr>
      <vt:lpstr>PowerPoint Presentation</vt:lpstr>
      <vt:lpstr>Assessment or Instruction</vt:lpstr>
      <vt:lpstr>Read Aloud  Assessment Questions</vt:lpstr>
      <vt:lpstr>Consideration Questions</vt:lpstr>
      <vt:lpstr>Contacts</vt:lpstr>
    </vt:vector>
  </TitlesOfParts>
  <Company>Georgia Department of Education</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Sally Kemph</dc:creator>
  <cp:lastModifiedBy>Jane Grillo</cp:lastModifiedBy>
  <cp:revision>141</cp:revision>
  <dcterms:created xsi:type="dcterms:W3CDTF">2015-02-05T22:50:34Z</dcterms:created>
  <dcterms:modified xsi:type="dcterms:W3CDTF">2016-09-10T12:22:18Z</dcterms:modified>
</cp:coreProperties>
</file>