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2EE7-CFC3-4A53-87E6-5521FAFA8008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3E5B-5EA6-45D0-AE76-68C25E97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3E5B-5EA6-45D0-AE76-68C25E9754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3E5B-5EA6-45D0-AE76-68C25E9754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3E5B-5EA6-45D0-AE76-68C25E9754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3E5B-5EA6-45D0-AE76-68C25E9754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5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6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528D-930E-4EC9-B617-60C88BCC0232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9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docid=Y6Yp2xJS_RakOM&amp;tbnid=7418jaDlOXELlM:&amp;ved=0CAcQjRw&amp;url=http://www.bedtimestoriesonline.org/&amp;ei=oAIzVJT8NsuNNpjaAg&amp;bvm=bv.76802529,d.aWw&amp;psig=AFQjCNGEtVc5t43yOeDpjXM7E0XdDnNxyw&amp;ust=14127153728062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ckie_McNair@gwinnett.k12.ga.us" TargetMode="External"/><Relationship Id="rId2" Type="http://schemas.openxmlformats.org/officeDocument/2006/relationships/hyperlink" Target="mailto:dawn_albanese@gwinnett.k12.ga.u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371851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PEECE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chemeClr val="accent1"/>
                </a:solidFill>
              </a:rPr>
              <a:t>Parents Engaging In Early Childhood Education</a:t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>
                <a:solidFill>
                  <a:srgbClr val="00B050"/>
                </a:solidFill>
              </a:rPr>
              <a:t>Presented by Dawn Albanese &amp; Jackie McNair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Gwinnett County Parent Mentors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4" name="Picture 3" descr="https://encrypted-tbn0.gstatic.com/images?q=tbn:ANd9GcTPSNV0taHKbd-mssZIh8oYywIR_XleTwR3lrdGaoIcfz2BVUEnow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07" y="2811780"/>
            <a:ext cx="1353185" cy="123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2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295400"/>
            <a:ext cx="414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If you’re interested in duplicating or doing a similar training, feel free to contact either Dawn or Jackie, with any questions you may have.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505200"/>
            <a:ext cx="5485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Dawn Albanese</a:t>
            </a:r>
            <a:r>
              <a:rPr lang="en-US" dirty="0" smtClean="0"/>
              <a:t>	</a:t>
            </a:r>
            <a:r>
              <a:rPr lang="en-US" dirty="0"/>
              <a:t>D</a:t>
            </a:r>
            <a:r>
              <a:rPr lang="en-US" dirty="0" smtClean="0">
                <a:hlinkClick r:id="rId2"/>
              </a:rPr>
              <a:t>awn_albanese@gwinnett.k12.ga.us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678-301-7212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Jackie McNair</a:t>
            </a: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Jackie_McNair@gwinnett.k12.ga.us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678-301-7149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0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Parents of Students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Grades </a:t>
            </a:r>
            <a:r>
              <a:rPr lang="en-US" b="1" dirty="0" err="1" smtClean="0">
                <a:solidFill>
                  <a:srgbClr val="FF0000"/>
                </a:solidFill>
              </a:rPr>
              <a:t>PreK</a:t>
            </a:r>
            <a:r>
              <a:rPr lang="en-US" b="1" dirty="0" smtClean="0">
                <a:solidFill>
                  <a:srgbClr val="FF0000"/>
                </a:solidFill>
              </a:rPr>
              <a:t> through Fifth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PEECE is a four week program that aims to nurture and develop engaged parents, helping them to positively support their child’s academic success, with an emphasis on increasing literacy skills.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Participants will learn how to: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•  Be a team member in your child’s individual education program (IEP).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•  Learn creative ways to make learning fun and engaging for your child.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•  Support your child’s early literacy development.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Participants must attend All sessions.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Wednesday, September 7, 2016	 	9:30 – 12:30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	Wednesday, October 12, 2016	             	9:30 – 12:30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Wednesday, November 2, 2016            	9:30 – 12:30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Wednesday, December 7, 2016              	9:30 – 12:30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	 Space is Limited to 30 participants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To Reserve your Spot, Contact Dawn by August 31, 2016 at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Dawn_Albanese@gwinnett.k12.ga.us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(678) 301-7212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399"/>
            <a:ext cx="5029200" cy="6510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3817" y="609600"/>
            <a:ext cx="459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Survey Monkey Application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53" y="4021460"/>
            <a:ext cx="2841874" cy="1597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53" y="1472345"/>
            <a:ext cx="2743200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200513639\AppData\Local\Temp\notesC959E2\20160907_0905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2930" y="3962400"/>
            <a:ext cx="2713796" cy="161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e200513639\AppData\Local\Temp\notesC959E2\20160907_0907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4898" y="1447800"/>
            <a:ext cx="2770505" cy="155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23696" y="605740"/>
            <a:ext cx="313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Session Set-Up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399" y="3124200"/>
            <a:ext cx="238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Sign-In Table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124200"/>
            <a:ext cx="299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Presentation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Table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791200"/>
            <a:ext cx="147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Snacks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9758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Classroom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52525"/>
              </p:ext>
            </p:extLst>
          </p:nvPr>
        </p:nvGraphicFramePr>
        <p:xfrm>
          <a:off x="656122" y="381000"/>
          <a:ext cx="3886200" cy="553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4" imgW="5497885" imgH="7824475" progId="Word.Document.8">
                  <p:embed/>
                </p:oleObj>
              </mc:Choice>
              <mc:Fallback>
                <p:oleObj name="Document" r:id="rId4" imgW="5497885" imgH="78244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122" y="381000"/>
                        <a:ext cx="3886200" cy="5530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492080"/>
              </p:ext>
            </p:extLst>
          </p:nvPr>
        </p:nvGraphicFramePr>
        <p:xfrm>
          <a:off x="4953000" y="457200"/>
          <a:ext cx="3722161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7" imgW="5497885" imgH="8213899" progId="Word.Document.8">
                  <p:embed/>
                </p:oleObj>
              </mc:Choice>
              <mc:Fallback>
                <p:oleObj name="Document" r:id="rId7" imgW="5497885" imgH="82138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57200"/>
                        <a:ext cx="3722161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8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Review of First Meeting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Homework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Main Goals of the IEP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Who can refer a child to be evaluated for services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What information is included in the IEP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How progress is reported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8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99427"/>
              </p:ext>
            </p:extLst>
          </p:nvPr>
        </p:nvGraphicFramePr>
        <p:xfrm>
          <a:off x="2667000" y="853844"/>
          <a:ext cx="3810000" cy="515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5956042" imgH="8054458" progId="Word.Document.12">
                  <p:embed/>
                </p:oleObj>
              </mc:Choice>
              <mc:Fallback>
                <p:oleObj name="Document" r:id="rId4" imgW="5956042" imgH="80544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853844"/>
                        <a:ext cx="3810000" cy="5152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09399"/>
              </p:ext>
            </p:extLst>
          </p:nvPr>
        </p:nvGraphicFramePr>
        <p:xfrm>
          <a:off x="2580084" y="609600"/>
          <a:ext cx="3983831" cy="525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5956042" imgH="7859746" progId="Word.Document.12">
                  <p:embed/>
                </p:oleObj>
              </mc:Choice>
              <mc:Fallback>
                <p:oleObj name="Document" r:id="rId4" imgW="5956042" imgH="7859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0084" y="609600"/>
                        <a:ext cx="3983831" cy="5257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8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34956"/>
              </p:ext>
            </p:extLst>
          </p:nvPr>
        </p:nvGraphicFramePr>
        <p:xfrm>
          <a:off x="2705100" y="685800"/>
          <a:ext cx="3733800" cy="581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4" imgW="5497885" imgH="8107725" progId="Word.Document.8">
                  <p:embed/>
                </p:oleObj>
              </mc:Choice>
              <mc:Fallback>
                <p:oleObj name="Document" r:id="rId4" imgW="5497885" imgH="81077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5100" y="685800"/>
                        <a:ext cx="3733800" cy="581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0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179</Words>
  <Application>Microsoft Office PowerPoint</Application>
  <PresentationFormat>On-screen Show (4:3)</PresentationFormat>
  <Paragraphs>48</Paragraphs>
  <Slides>10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PEECE Parents Engaging In Early Childhood Education </vt:lpstr>
      <vt:lpstr>For Parents of Students in Grades PreK through Fifth</vt:lpstr>
      <vt:lpstr>PowerPoint Presentation</vt:lpstr>
      <vt:lpstr>PowerPoint Presentation</vt:lpstr>
      <vt:lpstr>PowerPoint Presentation</vt:lpstr>
      <vt:lpstr>Review of First Meeting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PEECE Parents Engaging In Early Childhood Education</dc:title>
  <dc:creator>Mcnair, Jacobina</dc:creator>
  <cp:lastModifiedBy>Jane Grillo</cp:lastModifiedBy>
  <cp:revision>16</cp:revision>
  <dcterms:created xsi:type="dcterms:W3CDTF">2016-09-08T17:32:31Z</dcterms:created>
  <dcterms:modified xsi:type="dcterms:W3CDTF">2016-09-12T17:06:53Z</dcterms:modified>
</cp:coreProperties>
</file>