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9" r:id="rId8"/>
    <p:sldId id="268" r:id="rId9"/>
    <p:sldId id="270" r:id="rId10"/>
    <p:sldId id="262" r:id="rId11"/>
    <p:sldId id="263" r:id="rId12"/>
    <p:sldId id="264" r:id="rId13"/>
    <p:sldId id="266" r:id="rId14"/>
    <p:sldId id="267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104" y="-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40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40EB-B517-4655-BD84-FE48BD6DA0C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F407-5E47-4C3E-BCD5-257E15E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s.Stephens@hallco.org" TargetMode="External"/><Relationship Id="rId2" Type="http://schemas.openxmlformats.org/officeDocument/2006/relationships/hyperlink" Target="mailto:scott.crain@hallc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3122"/>
            <a:ext cx="9144000" cy="46847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How</a:t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ASPIRE</a:t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Student led </a:t>
            </a:r>
            <a:r>
              <a:rPr lang="en-US" b="1" dirty="0" smtClean="0">
                <a:latin typeface="Footlight MT Light" panose="0204060206030A020304" pitchFamily="18" charset="0"/>
              </a:rPr>
              <a:t>IEPs</a:t>
            </a:r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And </a:t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Futures planning </a:t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can be very useful tools in the transition planning process</a:t>
            </a:r>
            <a:endParaRPr lang="en-US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6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Futures Planning-PATH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Student Benefits: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Setting goals 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Students are more likely to achieve their goals.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Creates a visual for achieving goals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More community involvement and employment opportunity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Better transition outcomes </a:t>
            </a: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1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Footlight MT Light" panose="0204060206030A020304" pitchFamily="18" charset="0"/>
              </a:rPr>
              <a:t>Futures Planning-PATH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Parent benefits: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More focused goals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More likely to achieve their goals.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Visual for following progress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Increased employment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Better transition outcomes and a brighter future for the student and their family</a:t>
            </a:r>
          </a:p>
          <a:p>
            <a:endParaRPr lang="en-US" sz="3600" dirty="0" smtClean="0">
              <a:latin typeface="Footlight MT Light" panose="0204060206030A020304" pitchFamily="18" charset="0"/>
            </a:endParaRPr>
          </a:p>
          <a:p>
            <a:endParaRPr lang="en-US" sz="3600" dirty="0" smtClean="0">
              <a:latin typeface="Footlight MT Light" panose="0204060206030A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Futures Planning-path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dirty="0" smtClean="0">
                <a:latin typeface="Footlight MT Light" panose="0204060206030A020304" pitchFamily="18" charset="0"/>
              </a:rPr>
              <a:t>Let’s hear from Adriana and Gabby</a:t>
            </a:r>
          </a:p>
          <a:p>
            <a:pPr marL="0" indent="0">
              <a:buNone/>
            </a:pPr>
            <a:r>
              <a:rPr lang="en-US" sz="3600" dirty="0" smtClean="0">
                <a:latin typeface="Footlight MT Light" panose="0204060206030A020304" pitchFamily="18" charset="0"/>
              </a:rPr>
              <a:t> Former Project Search Interns and PATH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8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8" y="1349299"/>
            <a:ext cx="3276299" cy="515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2" y="423746"/>
            <a:ext cx="4962292" cy="4605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73" y="1728439"/>
            <a:ext cx="4047892" cy="47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2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12" y="122663"/>
            <a:ext cx="5776332" cy="441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9" y="2821259"/>
            <a:ext cx="5386039" cy="3925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9" y="245327"/>
            <a:ext cx="5430644" cy="30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316" y="1196237"/>
            <a:ext cx="5398720" cy="4384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0" y="175363"/>
            <a:ext cx="5373666" cy="3895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85" y="2730673"/>
            <a:ext cx="2793304" cy="39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" y="713984"/>
            <a:ext cx="5461348" cy="5273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6541" y="1434231"/>
            <a:ext cx="5060513" cy="54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9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Footlight MT Light" panose="0204060206030A020304" pitchFamily="18" charset="0"/>
              </a:rPr>
              <a:t>Contact Information</a:t>
            </a:r>
            <a:endParaRPr lang="en-US" sz="4400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Footlight MT Light" panose="0204060206030A020304" pitchFamily="18" charset="0"/>
              </a:rPr>
              <a:t>Scott Crain: </a:t>
            </a:r>
            <a:r>
              <a:rPr lang="en-US" sz="3600" dirty="0" smtClean="0">
                <a:latin typeface="Footlight MT Light" panose="0204060206030A020304" pitchFamily="18" charset="0"/>
                <a:hlinkClick r:id="rId2"/>
              </a:rPr>
              <a:t>scott.crain@hallco.org</a:t>
            </a:r>
            <a:endParaRPr lang="en-US" sz="36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Footlight MT Light" panose="0204060206030A020304" pitchFamily="18" charset="0"/>
              </a:rPr>
              <a:t>Laura Stephens: </a:t>
            </a:r>
            <a:r>
              <a:rPr lang="en-US" sz="3600" dirty="0" smtClean="0">
                <a:latin typeface="Footlight MT Light" panose="0204060206030A020304" pitchFamily="18" charset="0"/>
                <a:hlinkClick r:id="rId3"/>
              </a:rPr>
              <a:t>lauras.Stephens@hallco.org</a:t>
            </a:r>
            <a:endParaRPr lang="en-US" sz="36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8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What is ASPIRE?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2783"/>
            <a:ext cx="10515600" cy="3634179"/>
          </a:xfrm>
        </p:spPr>
        <p:txBody>
          <a:bodyPr/>
          <a:lstStyle/>
          <a:p>
            <a:r>
              <a:rPr lang="en-US" sz="3600" dirty="0" smtClean="0">
                <a:latin typeface="Footlight MT Light" panose="0204060206030A020304" pitchFamily="18" charset="0"/>
              </a:rPr>
              <a:t>The concept that eventually became ASPIRE was a grant funded project of the Georgia Council On Developmental Disabilities.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Today ASPIRE is recommended by GADOE</a:t>
            </a: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ASPIRE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When should we start?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Preschool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Elementary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Middle School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High School</a:t>
            </a:r>
          </a:p>
          <a:p>
            <a:pPr marL="0" indent="0">
              <a:buNone/>
            </a:pPr>
            <a:r>
              <a:rPr lang="en-US" sz="3600" dirty="0">
                <a:latin typeface="Footlight MT Light" panose="0204060206030A020304" pitchFamily="18" charset="0"/>
              </a:rPr>
              <a:t> </a:t>
            </a:r>
            <a:r>
              <a:rPr lang="en-US" sz="3600" dirty="0" smtClean="0">
                <a:latin typeface="Footlight MT Light" panose="0204060206030A020304" pitchFamily="18" charset="0"/>
              </a:rPr>
              <a:t>                                  </a:t>
            </a:r>
            <a:r>
              <a:rPr lang="en-US" sz="9600" dirty="0" smtClean="0">
                <a:latin typeface="Footlight MT Light" panose="0204060206030A020304" pitchFamily="18" charset="0"/>
              </a:rPr>
              <a:t>YES</a:t>
            </a:r>
            <a:endParaRPr lang="en-US" sz="9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ASPIRE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Student Benefits: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Helps build self-confidence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Improved communication skills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Teaches self-</a:t>
            </a:r>
            <a:r>
              <a:rPr lang="en-US" sz="3600" dirty="0" err="1" smtClean="0">
                <a:latin typeface="Footlight MT Light" panose="0204060206030A020304" pitchFamily="18" charset="0"/>
              </a:rPr>
              <a:t>advocasey</a:t>
            </a:r>
            <a:r>
              <a:rPr lang="en-US" sz="3600" dirty="0" smtClean="0">
                <a:latin typeface="Footlight MT Light" panose="0204060206030A020304" pitchFamily="18" charset="0"/>
              </a:rPr>
              <a:t> skills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Goal setting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Learning about accommodations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The IEP is more meaningful</a:t>
            </a:r>
          </a:p>
          <a:p>
            <a:endParaRPr lang="en-US" sz="3600" dirty="0" smtClean="0">
              <a:latin typeface="Footlight MT Light" panose="0204060206030A020304" pitchFamily="18" charset="0"/>
            </a:endParaRPr>
          </a:p>
          <a:p>
            <a:endParaRPr lang="en-US" sz="3600" dirty="0" smtClean="0">
              <a:latin typeface="Footlight MT Light" panose="0204060206030A020304" pitchFamily="18" charset="0"/>
            </a:endParaRPr>
          </a:p>
          <a:p>
            <a:endParaRPr lang="en-US" sz="3600" dirty="0" smtClean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ASPIRE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Parent Benefits: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Child is more self-determined and motivated.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Increased communication between parents and teachers.</a:t>
            </a:r>
            <a:endParaRPr lang="en-US" sz="3900" dirty="0" smtClean="0">
              <a:latin typeface="Footlight MT Light" panose="0204060206030A020304" pitchFamily="18" charset="0"/>
            </a:endParaRP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Parents have an increased knowledge of their child’s interest and desires.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Goals become more meaningful because the student and family have helped in the decision making process.</a:t>
            </a:r>
          </a:p>
          <a:p>
            <a:r>
              <a:rPr lang="en-US" sz="3600" dirty="0" smtClean="0">
                <a:latin typeface="Footlight MT Light" panose="0204060206030A020304" pitchFamily="18" charset="0"/>
              </a:rPr>
              <a:t>Students who participate in ASPIRE have more successful transition outcomes.</a:t>
            </a:r>
          </a:p>
          <a:p>
            <a:pPr marL="0" indent="0">
              <a:buNone/>
            </a:pPr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4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ASPIRE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Lets hear from Will Crain</a:t>
            </a:r>
          </a:p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ASPIRE participant for the last nine years</a:t>
            </a:r>
            <a:endParaRPr lang="en-US" sz="4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5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indy\AppData\Local\Microsoft\Windows\Temporary Internet Files\Content.Outlook\PJ3HPTSF\elementary pics 01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278781"/>
            <a:ext cx="4572000" cy="413710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77" y="2988527"/>
            <a:ext cx="5887845" cy="3691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6" y="546411"/>
            <a:ext cx="4449336" cy="31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3" y="232913"/>
            <a:ext cx="4623758" cy="300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49" y="2665141"/>
            <a:ext cx="3642200" cy="394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0" y="327803"/>
            <a:ext cx="4054415" cy="44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289932"/>
            <a:ext cx="4951143" cy="4538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48" y="178420"/>
            <a:ext cx="6066264" cy="367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1" y="3088888"/>
            <a:ext cx="5084956" cy="3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227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495</TotalTime>
  <Words>229</Words>
  <Application>Microsoft Office PowerPoint</Application>
  <PresentationFormat>Custom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Vapor Trail</vt:lpstr>
      <vt:lpstr>                                           How ASPIRE Student led IEPs And  Futures planning  can be very useful tools in the transition planning process</vt:lpstr>
      <vt:lpstr>What is ASPIRE?</vt:lpstr>
      <vt:lpstr>ASPIRE</vt:lpstr>
      <vt:lpstr>ASPIRE</vt:lpstr>
      <vt:lpstr>ASPIRE</vt:lpstr>
      <vt:lpstr>ASPIRE</vt:lpstr>
      <vt:lpstr>PowerPoint Presentation</vt:lpstr>
      <vt:lpstr>PowerPoint Presentation</vt:lpstr>
      <vt:lpstr>PowerPoint Presentation</vt:lpstr>
      <vt:lpstr>Futures Planning-PATH</vt:lpstr>
      <vt:lpstr>Futures Planning-PATH</vt:lpstr>
      <vt:lpstr>Futures Planning-path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ASPIRE Student led IEP’s And  Futures planning  can be very useful tools in the transition planning process</dc:title>
  <dc:creator>Crain, Scott</dc:creator>
  <cp:lastModifiedBy>Jane Grillo</cp:lastModifiedBy>
  <cp:revision>27</cp:revision>
  <dcterms:created xsi:type="dcterms:W3CDTF">2016-08-16T18:56:10Z</dcterms:created>
  <dcterms:modified xsi:type="dcterms:W3CDTF">2016-09-12T15:17:46Z</dcterms:modified>
</cp:coreProperties>
</file>