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5" r:id="rId4"/>
    <p:sldId id="266" r:id="rId5"/>
    <p:sldId id="275" r:id="rId6"/>
    <p:sldId id="267" r:id="rId7"/>
    <p:sldId id="268" r:id="rId8"/>
    <p:sldId id="263" r:id="rId9"/>
    <p:sldId id="264" r:id="rId10"/>
    <p:sldId id="262" r:id="rId11"/>
    <p:sldId id="260" r:id="rId12"/>
    <p:sldId id="261" r:id="rId13"/>
    <p:sldId id="269" r:id="rId14"/>
    <p:sldId id="273" r:id="rId15"/>
    <p:sldId id="272" r:id="rId16"/>
    <p:sldId id="271" r:id="rId17"/>
    <p:sldId id="274" r:id="rId18"/>
    <p:sldId id="270" r:id="rId19"/>
    <p:sldId id="259" r:id="rId20"/>
    <p:sldId id="27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-11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10/14/2015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10/14/2015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10/14/2015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10/14/2015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10/14/2015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10/14/2015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10/14/2015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10/14/2015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10/14/2015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10/14/2015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10/14/2015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10/14/2015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10/14/2015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10/14/2015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10/14/2015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10/14/2015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10/14/2015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10/14/2015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9600" dirty="0" smtClean="0"/>
              <a:t>Will Crain </a:t>
            </a:r>
          </a:p>
          <a:p>
            <a:endParaRPr lang="en-US" sz="9600" dirty="0"/>
          </a:p>
          <a:p>
            <a:endParaRPr lang="en-US" sz="9600" dirty="0" smtClean="0"/>
          </a:p>
          <a:p>
            <a:r>
              <a:rPr lang="en-US" sz="9600" dirty="0" smtClean="0"/>
              <a:t>My Olympic Journey</a:t>
            </a:r>
            <a:endParaRPr lang="en-US" sz="9600" dirty="0"/>
          </a:p>
        </p:txBody>
      </p:sp>
      <p:sp>
        <p:nvSpPr>
          <p:cNvPr id="4" name="AutoShape 2" descr="https://webmail.hallco.org/owa/attachment.ashx?id=RgAAAAApTcjUnuuNSK133joOtJuBBwCHVUz0W7jSEZb0AJAnPFPeAAAAks%2fRAAAvFZxdapcOTJUFqLzAQLGjAABdfNV9AAAJ&amp;attcnt=1&amp;attid0=BAA6AAAA&amp;attcid0=205AF427-501E-4613-877E-436015FB4387%40hsd1.ga.comcast.net."/>
          <p:cNvSpPr>
            <a:spLocks noChangeAspect="1" noChangeArrowheads="1"/>
          </p:cNvSpPr>
          <p:nvPr/>
        </p:nvSpPr>
        <p:spPr bwMode="auto">
          <a:xfrm>
            <a:off x="155574" y="327804"/>
            <a:ext cx="4338787" cy="577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ttps://webmail.hallco.org/owa/attachment.ashx?id=RgAAAAApTcjUnuuNSK133joOtJuBBwCHVUz0W7jSEZb0AJAnPFPeAAAAks%2fRAAAvFZxdapcOTJUFqLzAQLGjAABdfNV9AAAJ&amp;attcnt=1&amp;attid0=BAA6AAAA&amp;attcid0=205AF427-501E-4613-877E-436015FB4387%40hsd1.ga.comcast.net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04" y="327803"/>
            <a:ext cx="3709357" cy="546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74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Torch Run at the Braves Game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992" y="1690688"/>
            <a:ext cx="6142008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4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Kayak Team USA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97" y="1837426"/>
            <a:ext cx="7867290" cy="502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31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6000" dirty="0" smtClean="0"/>
              <a:t>Will with Coach Bruce and  team mate Matthew Hernandez. 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894" y="365124"/>
            <a:ext cx="6038491" cy="353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12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Will and his gold medal unified partner Matthew Wooters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698" y="1595887"/>
            <a:ext cx="4313208" cy="50119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98" y="3545457"/>
            <a:ext cx="4753154" cy="29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Will receiving his Silver Medal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85" y="1768415"/>
            <a:ext cx="4408098" cy="5089585"/>
          </a:xfrm>
        </p:spPr>
      </p:pic>
    </p:spTree>
    <p:extLst>
      <p:ext uri="{BB962C8B-B14F-4D97-AF65-F5344CB8AC3E}">
        <p14:creationId xmlns:p14="http://schemas.microsoft.com/office/powerpoint/2010/main" val="4025792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500 meter race</a:t>
            </a:r>
            <a:endParaRPr lang="en-US" sz="6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675" y="2053088"/>
            <a:ext cx="6107502" cy="48049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49" y="103517"/>
            <a:ext cx="6193766" cy="369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20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   Will Crain receiving his gold medal</a:t>
            </a:r>
            <a:endParaRPr lang="en-US" sz="5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635" y="138023"/>
            <a:ext cx="4641010" cy="435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587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200 Meter Race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157" y="2665562"/>
            <a:ext cx="5917721" cy="3769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34" y="365125"/>
            <a:ext cx="5943600" cy="353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88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721" y="405442"/>
            <a:ext cx="8997351" cy="608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43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12" b="20512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987425"/>
            <a:ext cx="3652025" cy="4881563"/>
          </a:xfrm>
        </p:spPr>
        <p:txBody>
          <a:bodyPr>
            <a:normAutofit/>
          </a:bodyPr>
          <a:lstStyle/>
          <a:p>
            <a:r>
              <a:rPr lang="en-US" sz="4400" dirty="0" smtClean="0"/>
              <a:t>I got to meet Craig Lucy and be on the Channel 2 Action </a:t>
            </a:r>
            <a:r>
              <a:rPr lang="en-US" sz="4400" dirty="0"/>
              <a:t>N</a:t>
            </a:r>
            <a:r>
              <a:rPr lang="en-US" sz="4400" dirty="0" smtClean="0"/>
              <a:t>ews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05940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     It all began with a phone call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408" y="1825625"/>
            <a:ext cx="5825758" cy="4351338"/>
          </a:xfrm>
        </p:spPr>
      </p:pic>
    </p:spTree>
    <p:extLst>
      <p:ext uri="{BB962C8B-B14F-4D97-AF65-F5344CB8AC3E}">
        <p14:creationId xmlns:p14="http://schemas.microsoft.com/office/powerpoint/2010/main" val="1503826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 smtClean="0"/>
              <a:t>It Has Been A Great Ride</a:t>
            </a:r>
            <a:endParaRPr lang="en-US" sz="8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166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" r="2704"/>
          <a:stretch>
            <a:fillRect/>
          </a:stretch>
        </p:blipFill>
        <p:spPr>
          <a:xfrm>
            <a:off x="5183188" y="457201"/>
            <a:ext cx="6172200" cy="54038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7200" dirty="0" smtClean="0"/>
              <a:t>Practice </a:t>
            </a:r>
            <a:r>
              <a:rPr lang="en-US" sz="7200" dirty="0" err="1" smtClean="0"/>
              <a:t>Practice</a:t>
            </a:r>
            <a:r>
              <a:rPr lang="en-US" sz="7200" dirty="0" smtClean="0"/>
              <a:t> Practice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700609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526210"/>
            <a:ext cx="6172200" cy="558129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7200" dirty="0" smtClean="0"/>
              <a:t>Practice some more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58279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28309"/>
          </a:xfrm>
        </p:spPr>
        <p:txBody>
          <a:bodyPr>
            <a:noAutofit/>
          </a:bodyPr>
          <a:lstStyle/>
          <a:p>
            <a:r>
              <a:rPr lang="en-US" sz="9600" dirty="0" smtClean="0"/>
              <a:t>     ESPN is coming</a:t>
            </a:r>
            <a:endParaRPr lang="en-US" sz="9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556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</a:t>
            </a:r>
            <a:r>
              <a:rPr lang="en-US" sz="7200" dirty="0" smtClean="0"/>
              <a:t>A day at the Capital </a:t>
            </a:r>
            <a:endParaRPr lang="en-US" sz="7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11" y="1690687"/>
            <a:ext cx="7988061" cy="500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657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38" y="862641"/>
            <a:ext cx="5610375" cy="544326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 smtClean="0"/>
              <a:t>Will with state Representative      Emory </a:t>
            </a:r>
            <a:r>
              <a:rPr lang="en-US" sz="6000" dirty="0" err="1" smtClean="0"/>
              <a:t>Dunahoo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60256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Carrying the Flame of Hope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608" y="1690688"/>
            <a:ext cx="5857335" cy="505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300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                Torch Run Interview</a:t>
            </a:r>
            <a:endParaRPr lang="en-US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33" y="163902"/>
            <a:ext cx="4530865" cy="432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0284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164</TotalTime>
  <Words>114</Words>
  <Application>Microsoft Office PowerPoint</Application>
  <PresentationFormat>Custom</PresentationFormat>
  <Paragraphs>22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Depth</vt:lpstr>
      <vt:lpstr>PowerPoint Presentation</vt:lpstr>
      <vt:lpstr>      It all began with a phone call</vt:lpstr>
      <vt:lpstr>PowerPoint Presentation</vt:lpstr>
      <vt:lpstr>PowerPoint Presentation</vt:lpstr>
      <vt:lpstr>     ESPN is coming</vt:lpstr>
      <vt:lpstr>           A day at the Capital </vt:lpstr>
      <vt:lpstr>PowerPoint Presentation</vt:lpstr>
      <vt:lpstr>        Carrying the Flame of Hope</vt:lpstr>
      <vt:lpstr>PowerPoint Presentation</vt:lpstr>
      <vt:lpstr>     Torch Run at the Braves Game</vt:lpstr>
      <vt:lpstr>                   Kayak Team USA</vt:lpstr>
      <vt:lpstr>PowerPoint Presentation</vt:lpstr>
      <vt:lpstr>Will and his gold medal unified partner Matthew Wooters</vt:lpstr>
      <vt:lpstr>      Will receiving his Silver Medal</vt:lpstr>
      <vt:lpstr>500 meter race</vt:lpstr>
      <vt:lpstr>PowerPoint Presentation</vt:lpstr>
      <vt:lpstr>PowerPoint Presentation</vt:lpstr>
      <vt:lpstr>PowerPoint Presentation</vt:lpstr>
      <vt:lpstr>PowerPoint Presentation</vt:lpstr>
      <vt:lpstr>It Has Been A Great Ride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Crain, Scott</dc:creator>
  <cp:lastModifiedBy>Jane Grillo</cp:lastModifiedBy>
  <cp:revision>15</cp:revision>
  <dcterms:created xsi:type="dcterms:W3CDTF">2015-09-22T12:14:08Z</dcterms:created>
  <dcterms:modified xsi:type="dcterms:W3CDTF">2015-10-14T22:53:42Z</dcterms:modified>
</cp:coreProperties>
</file>