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73" r:id="rId4"/>
    <p:sldId id="263" r:id="rId5"/>
    <p:sldId id="275" r:id="rId6"/>
    <p:sldId id="264" r:id="rId7"/>
    <p:sldId id="274" r:id="rId8"/>
    <p:sldId id="280" r:id="rId9"/>
    <p:sldId id="277" r:id="rId10"/>
    <p:sldId id="266" r:id="rId11"/>
    <p:sldId id="267" r:id="rId12"/>
    <p:sldId id="279" r:id="rId13"/>
    <p:sldId id="271" r:id="rId14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82593" autoAdjust="0"/>
  </p:normalViewPr>
  <p:slideViewPr>
    <p:cSldViewPr snapToGrid="0">
      <p:cViewPr>
        <p:scale>
          <a:sx n="70" d="100"/>
          <a:sy n="70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D14EF1D4-3055-4850-8C2C-B202CFA469FE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06B70A1-DA93-49A1-87D4-50AB57193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51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D8AB1433-BF8B-45C5-81D6-089F21EECCF9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E6530340-F5C0-43BA-9CC1-D63E860F3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54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13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07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13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115D8D-A5A2-4661-864A-26C60BD93D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4014102" y="8902344"/>
            <a:ext cx="3070861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20" tIns="47011" rIns="94020" bIns="47011" anchor="b"/>
          <a:lstStyle/>
          <a:p>
            <a:pPr algn="r" defTabSz="922292"/>
            <a:fld id="{DA3C9F73-D04E-4B3D-ACD5-70CD53069E6C}" type="slidenum">
              <a:rPr lang="en-US" sz="1200"/>
              <a:pPr algn="r" defTabSz="922292"/>
              <a:t>5</a:t>
            </a:fld>
            <a:endParaRPr lang="en-US" sz="1200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4020" tIns="47011" rIns="94020" bIns="47011"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b="1" u="sng" dirty="0"/>
              <a:t>Pull out your index cards that you wrote your strengths and challenges on</a:t>
            </a:r>
          </a:p>
          <a:p>
            <a:pPr eaLnBrk="1" hangingPunct="1"/>
            <a:endParaRPr lang="en-US" b="1" u="sng" dirty="0"/>
          </a:p>
          <a:p>
            <a:pPr eaLnBrk="1" hangingPunct="1"/>
            <a:r>
              <a:rPr lang="en-US" b="1" u="sng" dirty="0"/>
              <a:t>REVIEW</a:t>
            </a:r>
            <a:r>
              <a:rPr lang="en-US" b="1" dirty="0"/>
              <a:t>  Strength and Challenges Activity</a:t>
            </a:r>
          </a:p>
          <a:p>
            <a:pPr eaLnBrk="1" hangingPunct="1"/>
            <a:r>
              <a:rPr lang="en-US" b="1" dirty="0"/>
              <a:t>	</a:t>
            </a:r>
            <a:r>
              <a:rPr lang="en-US" dirty="0"/>
              <a:t>Each person discuss content of card with a partner</a:t>
            </a:r>
          </a:p>
          <a:p>
            <a:pPr eaLnBrk="1" hangingPunct="1"/>
            <a:r>
              <a:rPr lang="en-US" dirty="0"/>
              <a:t>                   Share with the group how it felt to tell about your challenges</a:t>
            </a:r>
          </a:p>
          <a:p>
            <a:pPr eaLnBrk="1" hangingPunct="1"/>
            <a:r>
              <a:rPr lang="en-US" dirty="0"/>
              <a:t>                   Discuss how it might feel for their child to discuss their challenges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You can give a small candy bar or Smarties for those that share……</a:t>
            </a:r>
          </a:p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are in one of the original three GLRS’,</a:t>
            </a:r>
            <a:r>
              <a:rPr lang="en-US" baseline="0" dirty="0" smtClean="0"/>
              <a:t> they will be handling </a:t>
            </a:r>
            <a:r>
              <a:rPr lang="en-US" baseline="0" smtClean="0"/>
              <a:t>their training.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45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45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them in Three groups Graduation, Partnership</a:t>
            </a:r>
            <a:r>
              <a:rPr lang="en-US" baseline="0" dirty="0" smtClean="0"/>
              <a:t> and Post-school Outcomes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Graduation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 smtClean="0"/>
              <a:t>Person centered planning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 smtClean="0"/>
              <a:t>exercises</a:t>
            </a:r>
            <a:r>
              <a:rPr lang="en-US" baseline="0" dirty="0" smtClean="0"/>
              <a:t> to practice at home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 smtClean="0"/>
              <a:t>Transition assessment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 smtClean="0"/>
              <a:t>Attendance, behaviors and academics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Partnership </a:t>
            </a:r>
            <a:endParaRPr lang="en-US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Progress</a:t>
            </a:r>
            <a:r>
              <a:rPr lang="en-US" baseline="0" dirty="0" smtClean="0"/>
              <a:t> reporting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Exercises practices at home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Positive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Accommodations and modifications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School =community related team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Post-school Outcomes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Transition assessment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Vision sheet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Self-determination checklist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97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05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97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4E1784F-24CF-40F5-8E66-5A671CE0558F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FD5ACBA-BC96-4E48-BAD5-E7E116EC4687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7055141" y="1019660"/>
            <a:ext cx="2078037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8194362-26A2-411B-A63E-F202E3AFF173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AE6870-AD18-448A-9B2A-0EFE6DC7B06B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7206143" y="1019660"/>
            <a:ext cx="192703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5B3B41-2E1F-40FB-8308-AA0E18F0B9DC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3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3CB0378-FFD4-4CBB-858D-32EE1C82268A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105475" y="1019660"/>
            <a:ext cx="2027703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29077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DE48FE1-C959-4842-929B-B952E86448B4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6A82E43-F334-4B83-9151-C0C24AE8A2BC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D42744-81F0-410B-A1C2-96529C47C04D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64163"/>
            <a:ext cx="462915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5BC54F9-6F4B-41F9-912C-6E88152A8FF5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01091"/>
            <a:ext cx="462915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3A17E0-28EC-493A-A2BA-E1070EBF6E76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F81D28A-6477-4EA0-9A4C-03300D2262AB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7172587" y="1019660"/>
            <a:ext cx="19605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spdg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70236" y="759173"/>
            <a:ext cx="7848600" cy="2015372"/>
          </a:xfrm>
        </p:spPr>
        <p:txBody>
          <a:bodyPr>
            <a:normAutofit/>
          </a:bodyPr>
          <a:lstStyle/>
          <a:p>
            <a:r>
              <a:rPr lang="en-US" altLang="en-US" sz="4800" dirty="0" err="1" smtClean="0"/>
              <a:t>ASPIRE’ing</a:t>
            </a:r>
            <a:r>
              <a:rPr lang="en-US" altLang="en-US" sz="4800" dirty="0" smtClean="0"/>
              <a:t> </a:t>
            </a:r>
            <a:br>
              <a:rPr lang="en-US" altLang="en-US" sz="4800" dirty="0" smtClean="0"/>
            </a:br>
            <a:r>
              <a:rPr lang="en-US" altLang="en-US" sz="4800" dirty="0" smtClean="0"/>
              <a:t>Family Engagement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0" y="3240267"/>
            <a:ext cx="8991600" cy="2022620"/>
          </a:xfrm>
        </p:spPr>
        <p:txBody>
          <a:bodyPr>
            <a:normAutofit/>
          </a:bodyPr>
          <a:lstStyle/>
          <a:p>
            <a:r>
              <a:rPr lang="en-US" altLang="en-US" sz="2800" b="1" dirty="0" smtClean="0">
                <a:solidFill>
                  <a:schemeClr val="tx1"/>
                </a:solidFill>
              </a:rPr>
              <a:t>ASPIRE Family Component</a:t>
            </a:r>
          </a:p>
          <a:p>
            <a:r>
              <a:rPr lang="en-US" altLang="en-US" sz="2800" b="1" i="1" dirty="0" smtClean="0"/>
              <a:t>NOVICE  </a:t>
            </a:r>
          </a:p>
          <a:p>
            <a:r>
              <a:rPr lang="en-US" altLang="en-US" b="1" dirty="0" smtClean="0">
                <a:solidFill>
                  <a:schemeClr val="tx1"/>
                </a:solidFill>
              </a:rPr>
              <a:t>Parent Mentor Partnership Kick-off Conference</a:t>
            </a:r>
          </a:p>
          <a:p>
            <a:r>
              <a:rPr lang="en-US" altLang="en-US" b="1" dirty="0" smtClean="0"/>
              <a:t>September 23, 2015</a:t>
            </a:r>
            <a:endParaRPr lang="en-US" altLang="en-US" b="1" dirty="0" smtClean="0">
              <a:solidFill>
                <a:schemeClr val="tx1"/>
              </a:solidFill>
            </a:endParaRPr>
          </a:p>
          <a:p>
            <a:endParaRPr lang="en-US" altLang="en-US" b="1" dirty="0" smtClean="0">
              <a:solidFill>
                <a:schemeClr val="tx1"/>
              </a:solidFill>
            </a:endParaRP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430838"/>
            <a:ext cx="30940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27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750203" y="252211"/>
            <a:ext cx="6316630" cy="1325563"/>
          </a:xfrm>
        </p:spPr>
        <p:txBody>
          <a:bodyPr/>
          <a:lstStyle/>
          <a:p>
            <a:r>
              <a:rPr lang="en-US" altLang="en-US" sz="4000" dirty="0" smtClean="0"/>
              <a:t>Requirements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65491"/>
          </a:xfrm>
        </p:spPr>
        <p:txBody>
          <a:bodyPr>
            <a:normAutofit lnSpcReduction="10000"/>
          </a:bodyPr>
          <a:lstStyle/>
          <a:p>
            <a:r>
              <a:rPr lang="en-US" altLang="en-US" dirty="0" smtClean="0"/>
              <a:t>Parent Component Train-the-Trainer </a:t>
            </a:r>
          </a:p>
          <a:p>
            <a:r>
              <a:rPr lang="en-US" altLang="en-US" dirty="0" smtClean="0"/>
              <a:t>ASPIRE Implementation</a:t>
            </a:r>
          </a:p>
          <a:p>
            <a:pPr lvl="1"/>
            <a:r>
              <a:rPr lang="en-US" altLang="en-US" dirty="0" smtClean="0"/>
              <a:t>Preparation</a:t>
            </a:r>
          </a:p>
          <a:p>
            <a:pPr lvl="1"/>
            <a:r>
              <a:rPr lang="en-US" altLang="en-US" dirty="0" smtClean="0"/>
              <a:t>Notification</a:t>
            </a:r>
          </a:p>
          <a:p>
            <a:pPr lvl="1"/>
            <a:r>
              <a:rPr lang="en-US" altLang="en-US" dirty="0" smtClean="0"/>
              <a:t>Parent Training about ASPIRE for Parents</a:t>
            </a:r>
          </a:p>
          <a:p>
            <a:r>
              <a:rPr lang="en-US" altLang="en-US" dirty="0" smtClean="0"/>
              <a:t>Supporting Implementation</a:t>
            </a:r>
          </a:p>
          <a:p>
            <a:pPr lvl="1"/>
            <a:r>
              <a:rPr lang="en-US" altLang="en-US" dirty="0"/>
              <a:t>Follow-up </a:t>
            </a:r>
          </a:p>
          <a:p>
            <a:pPr lvl="1"/>
            <a:r>
              <a:rPr lang="en-US" altLang="en-US" dirty="0" smtClean="0"/>
              <a:t>Parent Survey</a:t>
            </a:r>
          </a:p>
          <a:p>
            <a:pPr marL="685800" lvl="2">
              <a:spcBef>
                <a:spcPts val="1000"/>
              </a:spcBef>
            </a:pPr>
            <a:r>
              <a:rPr lang="en-US" altLang="en-US" sz="2400" dirty="0" smtClean="0"/>
              <a:t>Additional Trainings for Parents</a:t>
            </a:r>
            <a:endParaRPr lang="en-US" altLang="en-US" sz="2400" dirty="0"/>
          </a:p>
          <a:p>
            <a:endParaRPr lang="en-US" altLang="en-US" dirty="0" smtClean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84" y="410618"/>
            <a:ext cx="8813041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428231" y="334016"/>
            <a:ext cx="6316630" cy="1325563"/>
          </a:xfrm>
        </p:spPr>
        <p:txBody>
          <a:bodyPr/>
          <a:lstStyle/>
          <a:p>
            <a:r>
              <a:rPr lang="en-US" altLang="en-US" sz="4000" dirty="0" smtClean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872" y="1811977"/>
            <a:ext cx="7452128" cy="277367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Required documents</a:t>
            </a:r>
          </a:p>
          <a:p>
            <a:pPr>
              <a:defRPr/>
            </a:pPr>
            <a:r>
              <a:rPr lang="en-US" dirty="0" smtClean="0"/>
              <a:t>Optional Resources</a:t>
            </a:r>
          </a:p>
          <a:p>
            <a:pPr>
              <a:defRPr/>
            </a:pPr>
            <a:r>
              <a:rPr lang="en-US" dirty="0" smtClean="0"/>
              <a:t>Videos (required and optional)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6629400" y="61722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Handout</a:t>
            </a:r>
          </a:p>
        </p:txBody>
      </p:sp>
      <p:pic>
        <p:nvPicPr>
          <p:cNvPr id="1229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60" y="460563"/>
            <a:ext cx="9255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016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87569"/>
          </a:xfrm>
        </p:spPr>
        <p:txBody>
          <a:bodyPr/>
          <a:lstStyle/>
          <a:p>
            <a:r>
              <a:rPr lang="en-US" dirty="0" smtClean="0"/>
              <a:t>Regional Train the Trainer for Parent Component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Make contact with GLRS In-House Expert for the ASPIRE Parent Component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Contact District ASPIRE Lead to determine the schools and students participating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83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4764088" cy="32004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smtClean="0">
                <a:hlinkClick r:id="rId3"/>
              </a:rPr>
              <a:t>www.gaspdg.org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/>
              <a:t>Evaluation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Q &amp; A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THANK YOU! </a:t>
            </a:r>
          </a:p>
          <a:p>
            <a:endParaRPr lang="en-US" altLang="en-US" dirty="0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85812"/>
            <a:ext cx="9255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00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7388" y="1651873"/>
            <a:ext cx="7886700" cy="3556715"/>
          </a:xfrm>
          <a:gradFill>
            <a:gsLst>
              <a:gs pos="0">
                <a:schemeClr val="accent1">
                  <a:tint val="66000"/>
                  <a:satMod val="160000"/>
                  <a:alpha val="17000"/>
                </a:schemeClr>
              </a:gs>
              <a:gs pos="7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Debbie Currere, SPDG Parent Support Specialist</a:t>
            </a:r>
          </a:p>
          <a:p>
            <a:pPr>
              <a:defRPr/>
            </a:pPr>
            <a:r>
              <a:rPr lang="en-US" b="1" dirty="0" smtClean="0"/>
              <a:t>Elise James, Program Specialist, </a:t>
            </a:r>
            <a:r>
              <a:rPr lang="en-US" b="1" dirty="0" err="1" smtClean="0"/>
              <a:t>GaDOE</a:t>
            </a:r>
            <a:r>
              <a:rPr lang="en-US" b="1" dirty="0" smtClean="0"/>
              <a:t>, SPDG </a:t>
            </a:r>
            <a:endParaRPr lang="en-US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800" b="1" dirty="0" smtClean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334000"/>
            <a:ext cx="3513138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687388" y="3124200"/>
            <a:ext cx="7924800" cy="1295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DISCLAIMER:</a:t>
            </a:r>
          </a:p>
          <a:p>
            <a:pPr algn="l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The contents of this ASPIRE presentation was developed under a grant from the US Department of Education, #H323A120020.   However, those contents do no not necessarily represent the policy of the US Department of Education and should not assume endorsement by the Federal Government.</a:t>
            </a:r>
          </a:p>
          <a:p>
            <a:pPr>
              <a:defRPr/>
            </a:pPr>
            <a:endParaRPr lang="en-US" sz="1000" dirty="0"/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686300"/>
            <a:ext cx="8350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3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can access the resources necessary to  implement the </a:t>
            </a:r>
            <a:r>
              <a:rPr lang="en-US" dirty="0" smtClean="0"/>
              <a:t>parent portion </a:t>
            </a:r>
            <a:r>
              <a:rPr lang="en-US" dirty="0"/>
              <a:t>of ASPIRE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/>
              <a:t>I can name two (2) necessary components for Implementing the parent portion of ASPIRE. </a:t>
            </a:r>
            <a:endParaRPr lang="en-US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/>
              <a:t>I can name two trainings and/ or learning opportunities for parents participating in ASPIRE.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8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189070" y="381000"/>
            <a:ext cx="6316630" cy="1325563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What will be covered today…….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Implementing GLRS Centers and contact for in-house expert for parent component</a:t>
            </a:r>
          </a:p>
          <a:p>
            <a:r>
              <a:rPr lang="en-US" altLang="en-US" dirty="0" smtClean="0"/>
              <a:t>SSIP and former </a:t>
            </a:r>
            <a:r>
              <a:rPr lang="en-US" altLang="en-US" dirty="0" err="1" smtClean="0"/>
              <a:t>CCaRs</a:t>
            </a:r>
            <a:r>
              <a:rPr lang="en-US" altLang="en-US" dirty="0" smtClean="0"/>
              <a:t> districts contact for parent component</a:t>
            </a:r>
          </a:p>
          <a:p>
            <a:r>
              <a:rPr lang="en-US" altLang="en-US" dirty="0" smtClean="0"/>
              <a:t>Requirements for implementing parent component</a:t>
            </a:r>
          </a:p>
          <a:p>
            <a:r>
              <a:rPr lang="en-US" altLang="en-US" dirty="0" smtClean="0"/>
              <a:t>Resources </a:t>
            </a:r>
          </a:p>
          <a:p>
            <a:r>
              <a:rPr lang="en-US" altLang="en-US" dirty="0" smtClean="0"/>
              <a:t>Potential Trainings for parents.</a:t>
            </a:r>
          </a:p>
          <a:p>
            <a:r>
              <a:rPr lang="en-US" altLang="en-US" dirty="0" smtClean="0"/>
              <a:t>Follow up for parent mentors.</a:t>
            </a:r>
          </a:p>
          <a:p>
            <a:endParaRPr lang="en-US" altLang="en-US" dirty="0" smtClean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6629400" y="61722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Handout</a:t>
            </a: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17" y="381000"/>
            <a:ext cx="9255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739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249362"/>
          </a:xfrm>
          <a:solidFill>
            <a:srgbClr val="99F5EA"/>
          </a:solidFill>
        </p:spPr>
        <p:txBody>
          <a:bodyPr>
            <a:noAutofit/>
          </a:bodyPr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Strengths / Challenges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62" y="1828800"/>
            <a:ext cx="7779488" cy="418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9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775960" y="282501"/>
            <a:ext cx="6316630" cy="1325563"/>
          </a:xfrm>
        </p:spPr>
        <p:txBody>
          <a:bodyPr/>
          <a:lstStyle/>
          <a:p>
            <a:r>
              <a:rPr lang="en-US" altLang="en-US" sz="4000" dirty="0" smtClean="0"/>
              <a:t>Implementing GLRS’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 smtClean="0"/>
              <a:t>History</a:t>
            </a:r>
          </a:p>
          <a:p>
            <a:pPr lvl="1">
              <a:defRPr/>
            </a:pPr>
            <a:r>
              <a:rPr lang="en-US" dirty="0" smtClean="0"/>
              <a:t>Three </a:t>
            </a:r>
            <a:r>
              <a:rPr lang="en-US" dirty="0"/>
              <a:t>(3) scale-up GLRS’ (North GA, Middle GA and East Central)</a:t>
            </a:r>
          </a:p>
          <a:p>
            <a:pPr lvl="1">
              <a:defRPr/>
            </a:pPr>
            <a:r>
              <a:rPr lang="en-US" dirty="0"/>
              <a:t>One (1) District-wide implementation – Houston County Schools</a:t>
            </a:r>
          </a:p>
          <a:p>
            <a:pPr>
              <a:defRPr/>
            </a:pPr>
            <a:r>
              <a:rPr lang="en-US" sz="3200" b="1" dirty="0" smtClean="0"/>
              <a:t>Current</a:t>
            </a:r>
          </a:p>
          <a:p>
            <a:pPr lvl="1">
              <a:defRPr/>
            </a:pPr>
            <a:r>
              <a:rPr lang="en-US" dirty="0" smtClean="0"/>
              <a:t>Twelve (12) new implementing GLRS’ (see MAP)</a:t>
            </a:r>
          </a:p>
          <a:p>
            <a:pPr lvl="1">
              <a:defRPr/>
            </a:pPr>
            <a:r>
              <a:rPr lang="en-US" dirty="0" smtClean="0"/>
              <a:t>Two (2) GLRS’ in readiness ( Northwest GA and West Central)</a:t>
            </a:r>
            <a:r>
              <a:rPr lang="en-US" dirty="0"/>
              <a:t> 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No </a:t>
            </a:r>
            <a:r>
              <a:rPr lang="en-US" dirty="0"/>
              <a:t>implementation this year but make contact with Special Ed Dir to see if district will be implementing next </a:t>
            </a:r>
            <a:r>
              <a:rPr lang="en-US" dirty="0" smtClean="0"/>
              <a:t>year </a:t>
            </a:r>
          </a:p>
          <a:p>
            <a:pPr lvl="1">
              <a:defRPr/>
            </a:pPr>
            <a:endParaRPr lang="en-US" dirty="0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12" y="565357"/>
            <a:ext cx="9255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94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364776" y="282501"/>
            <a:ext cx="6727814" cy="1325563"/>
          </a:xfrm>
        </p:spPr>
        <p:txBody>
          <a:bodyPr>
            <a:normAutofit/>
          </a:bodyPr>
          <a:lstStyle/>
          <a:p>
            <a:r>
              <a:rPr lang="en-US" altLang="en-US" sz="3600" dirty="0" err="1" smtClean="0"/>
              <a:t>CCaR</a:t>
            </a:r>
            <a:r>
              <a:rPr lang="en-US" altLang="en-US" sz="3600" dirty="0" smtClean="0"/>
              <a:t> and SSIP Districts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3200" b="1" dirty="0" err="1" smtClean="0"/>
              <a:t>CCaR</a:t>
            </a:r>
            <a:r>
              <a:rPr lang="en-US" sz="3200" b="1" dirty="0" smtClean="0"/>
              <a:t> Districts</a:t>
            </a:r>
          </a:p>
          <a:p>
            <a:pPr lvl="1">
              <a:defRPr/>
            </a:pPr>
            <a:r>
              <a:rPr lang="en-US" dirty="0" smtClean="0"/>
              <a:t>There are seven (7) former </a:t>
            </a:r>
            <a:r>
              <a:rPr lang="en-US" dirty="0" err="1" smtClean="0"/>
              <a:t>CCaR</a:t>
            </a:r>
            <a:r>
              <a:rPr lang="en-US" dirty="0" smtClean="0"/>
              <a:t> Districts that implemented ASPIRE during 2014-2015 (Greene, Habersham, Marion, Seminole, Thomaston/Upson, Vidalia City and Wayne)</a:t>
            </a:r>
          </a:p>
          <a:p>
            <a:pPr>
              <a:defRPr/>
            </a:pPr>
            <a:r>
              <a:rPr lang="en-US" sz="3200" b="1" dirty="0" smtClean="0"/>
              <a:t>SSIP Districts</a:t>
            </a:r>
          </a:p>
          <a:p>
            <a:pPr marL="685800" lvl="2">
              <a:spcBef>
                <a:spcPts val="1000"/>
              </a:spcBef>
              <a:defRPr/>
            </a:pPr>
            <a:r>
              <a:rPr lang="en-US" sz="2400" dirty="0"/>
              <a:t>There are 50 SSIP Districts who may choose Transition as their focus. </a:t>
            </a:r>
            <a:endParaRPr lang="en-US" sz="2400" b="1" dirty="0" smtClean="0"/>
          </a:p>
          <a:p>
            <a:pPr>
              <a:defRPr/>
            </a:pPr>
            <a:r>
              <a:rPr lang="en-US" sz="3200" b="1" dirty="0" smtClean="0"/>
              <a:t>All of these districts will receive support from the Success Coaches for Transition </a:t>
            </a:r>
          </a:p>
          <a:p>
            <a:pPr lvl="1">
              <a:defRPr/>
            </a:pPr>
            <a:r>
              <a:rPr lang="en-US" dirty="0" smtClean="0"/>
              <a:t>The parent component will be still be coordinated by the parent mentor.</a:t>
            </a: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38" y="461972"/>
            <a:ext cx="9255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9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9/17/2015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77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428231" y="334016"/>
            <a:ext cx="6316630" cy="1904217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Connecting ASPIRE </a:t>
            </a:r>
            <a:br>
              <a:rPr lang="en-US" altLang="en-US" sz="4000" dirty="0" smtClean="0"/>
            </a:br>
            <a:r>
              <a:rPr lang="en-US" altLang="en-US" sz="4000" dirty="0" smtClean="0"/>
              <a:t>to the Parent Mentor Partnership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30" y="2480717"/>
            <a:ext cx="7886700" cy="28692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Which vital behavior will be impacted by working the families of students involved with ASPIRE</a:t>
            </a:r>
            <a:r>
              <a:rPr lang="en-US" dirty="0" smtClean="0"/>
              <a:t>?</a:t>
            </a:r>
          </a:p>
          <a:p>
            <a:pPr lvl="1">
              <a:defRPr/>
            </a:pPr>
            <a:r>
              <a:rPr lang="en-US" dirty="0" smtClean="0"/>
              <a:t>Graduation Framework</a:t>
            </a:r>
          </a:p>
          <a:p>
            <a:pPr lvl="1">
              <a:defRPr/>
            </a:pPr>
            <a:r>
              <a:rPr lang="en-US" dirty="0" smtClean="0"/>
              <a:t>Partnership Framework</a:t>
            </a:r>
          </a:p>
          <a:p>
            <a:pPr lvl="1">
              <a:defRPr/>
            </a:pPr>
            <a:r>
              <a:rPr lang="en-US" dirty="0" smtClean="0"/>
              <a:t>Post-school outcomes Framework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6629400" y="61722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Handout</a:t>
            </a:r>
          </a:p>
        </p:txBody>
      </p:sp>
      <p:pic>
        <p:nvPicPr>
          <p:cNvPr id="1229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3" y="682387"/>
            <a:ext cx="9255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00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DOE-PowerPoint-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GaDOE-PowerPoint-WhiteTemplate</Template>
  <TotalTime>228</TotalTime>
  <Words>540</Words>
  <Application>Microsoft Office PowerPoint</Application>
  <PresentationFormat>On-screen Show (4:3)</PresentationFormat>
  <Paragraphs>129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GaDOE-PowerPoint-Template</vt:lpstr>
      <vt:lpstr>ASPIRE’ing  Family Engagement</vt:lpstr>
      <vt:lpstr>PowerPoint Presentation</vt:lpstr>
      <vt:lpstr>Learning Targets</vt:lpstr>
      <vt:lpstr>What will be covered today…….</vt:lpstr>
      <vt:lpstr>Strengths / Challenges</vt:lpstr>
      <vt:lpstr>Implementing GLRS’</vt:lpstr>
      <vt:lpstr>CCaR and SSIP Districts</vt:lpstr>
      <vt:lpstr>Video</vt:lpstr>
      <vt:lpstr>Connecting ASPIRE  to the Parent Mentor Partnership work</vt:lpstr>
      <vt:lpstr>Requirements </vt:lpstr>
      <vt:lpstr>RESOURCES</vt:lpstr>
      <vt:lpstr>What’s NEXT?</vt:lpstr>
      <vt:lpstr>PowerPoint Presentation</vt:lpstr>
    </vt:vector>
  </TitlesOfParts>
  <Company>GADOE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Brozovic</dc:creator>
  <cp:lastModifiedBy>Jane Grillo</cp:lastModifiedBy>
  <cp:revision>27</cp:revision>
  <cp:lastPrinted>2015-08-11T17:36:14Z</cp:lastPrinted>
  <dcterms:created xsi:type="dcterms:W3CDTF">2015-02-23T15:22:06Z</dcterms:created>
  <dcterms:modified xsi:type="dcterms:W3CDTF">2015-09-17T23:47:30Z</dcterms:modified>
</cp:coreProperties>
</file>