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1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7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9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6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4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3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1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tel:404-656-396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quick guide to registering for the </a:t>
            </a:r>
            <a:r>
              <a:rPr lang="en-US" dirty="0" err="1" smtClean="0"/>
              <a:t>GaPMP</a:t>
            </a:r>
            <a:r>
              <a:rPr lang="en-US" dirty="0" smtClean="0"/>
              <a:t> 2015 Kickoff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FAQs and Step by Step instructions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11044"/>
            <a:ext cx="2971800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03" y="915653"/>
            <a:ext cx="2095793" cy="100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4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conference links can be found in two different locations on parentmentors.org</a:t>
            </a:r>
          </a:p>
          <a:p>
            <a:r>
              <a:rPr lang="en-US" dirty="0" smtClean="0"/>
              <a:t>1. The Events page</a:t>
            </a:r>
          </a:p>
          <a:p>
            <a:r>
              <a:rPr lang="en-US" dirty="0" smtClean="0"/>
              <a:t>2.  The 2015 Kickoff Conference page</a:t>
            </a:r>
          </a:p>
          <a:p>
            <a:endParaRPr lang="en-US" dirty="0"/>
          </a:p>
          <a:p>
            <a:r>
              <a:rPr lang="en-US" dirty="0" smtClean="0"/>
              <a:t>Here it is again: https://gael.ps.membersuite.com/events/ViewEvent.aspx?contextID=e386dc0a-0078-cc77-67f8-0b3a416e98bb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0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   You must login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438400"/>
            <a:ext cx="6503020" cy="4093288"/>
          </a:xfrm>
          <a:prstGeom prst="rect">
            <a:avLst/>
          </a:prstGeom>
        </p:spPr>
      </p:pic>
      <p:sp>
        <p:nvSpPr>
          <p:cNvPr id="6" name="Up Arrow 5"/>
          <p:cNvSpPr/>
          <p:nvPr/>
        </p:nvSpPr>
        <p:spPr>
          <a:xfrm>
            <a:off x="5181600" y="3352800"/>
            <a:ext cx="6858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8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not sure if you have a login identity, create one. If you already have one, a menu item will show on screen to show you a similar name. If you have a login, just change your password to get in, do not make a new one for the conference. You might also review and edit your profile information as needed.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2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29600" cy="3014279"/>
          </a:xfrm>
        </p:spPr>
      </p:pic>
      <p:sp>
        <p:nvSpPr>
          <p:cNvPr id="5" name="TextBox 4"/>
          <p:cNvSpPr txBox="1"/>
          <p:nvPr/>
        </p:nvSpPr>
        <p:spPr>
          <a:xfrm>
            <a:off x="609600" y="5105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2</a:t>
            </a:r>
            <a:r>
              <a:rPr lang="en-US" dirty="0" smtClean="0"/>
              <a:t> Once you are logged in,  you will see your identity. </a:t>
            </a:r>
            <a:r>
              <a:rPr lang="en-US" dirty="0"/>
              <a:t> </a:t>
            </a:r>
            <a:r>
              <a:rPr lang="en-US" dirty="0" smtClean="0"/>
              <a:t>Click on the Upcoming Events tab next 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971800" y="2286000"/>
            <a:ext cx="685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315200" y="1676400"/>
            <a:ext cx="609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5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95400"/>
            <a:ext cx="5563377" cy="1438476"/>
          </a:xfrm>
        </p:spPr>
      </p:pic>
      <p:sp>
        <p:nvSpPr>
          <p:cNvPr id="5" name="TextBox 4"/>
          <p:cNvSpPr txBox="1"/>
          <p:nvPr/>
        </p:nvSpPr>
        <p:spPr>
          <a:xfrm>
            <a:off x="6248400" y="150563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3</a:t>
            </a:r>
            <a:r>
              <a:rPr lang="en-US" dirty="0" smtClean="0"/>
              <a:t> Find the listing on the events page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67000"/>
            <a:ext cx="7792538" cy="25054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1054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4</a:t>
            </a:r>
            <a:r>
              <a:rPr lang="en-US" dirty="0" smtClean="0"/>
              <a:t> Proceed to the registration and billing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2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8229600" cy="3048000"/>
          </a:xfrm>
        </p:spPr>
      </p:pic>
      <p:sp>
        <p:nvSpPr>
          <p:cNvPr id="5" name="TextBox 4"/>
          <p:cNvSpPr txBox="1"/>
          <p:nvPr/>
        </p:nvSpPr>
        <p:spPr>
          <a:xfrm>
            <a:off x="457200" y="50292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5</a:t>
            </a:r>
            <a:r>
              <a:rPr lang="en-US" dirty="0" smtClean="0"/>
              <a:t>  You DO NOT have to select the GAEL Membership or G-CASE Memberships shown at the top of the Event Registration Screen.   Simply Scroll down until you find the Conference window and complete the process. You will get a confirmation email.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7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Step 6 </a:t>
            </a:r>
            <a:r>
              <a:rPr lang="en-US" sz="2800" dirty="0" smtClean="0"/>
              <a:t>Go back to the main registration page to find the link to the hotel/accommodations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4876800" cy="3200400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5029200" y="4281139"/>
            <a:ext cx="24384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75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Conference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 I have to have a credit card?  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 can choose the Pay Later option and then create a PO number for your own reference and then submit appropriate paperwork for your system to pay or reimburse.</a:t>
            </a:r>
          </a:p>
          <a:p>
            <a:r>
              <a:rPr lang="en-US" dirty="0" smtClean="0"/>
              <a:t>Do we have to choose which sessions we are attending?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There will be information available at check in to help you make the most of your conference experience. </a:t>
            </a:r>
          </a:p>
          <a:p>
            <a:r>
              <a:rPr lang="en-US" dirty="0" smtClean="0"/>
              <a:t>Who can I contact if there is a problem with my registration, or, if I have to make a change?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Tonya Moore </a:t>
            </a:r>
            <a:r>
              <a:rPr lang="en-US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can help at</a:t>
            </a:r>
            <a:r>
              <a:rPr lang="en-US"/>
              <a:t> </a:t>
            </a:r>
            <a:r>
              <a:rPr lang="en-US" smtClean="0">
                <a:hlinkClick r:id="rId2"/>
              </a:rPr>
              <a:t>404-656-3963</a:t>
            </a:r>
            <a:r>
              <a:rPr lang="en-US" smtClean="0"/>
              <a:t>.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8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350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 quick guide to registering for the GaPMP 2015 Kickoff Conference</vt:lpstr>
      <vt:lpstr>Links</vt:lpstr>
      <vt:lpstr>Registering for the Conference</vt:lpstr>
      <vt:lpstr>Registering for the Conference</vt:lpstr>
      <vt:lpstr>Registering for the Conference</vt:lpstr>
      <vt:lpstr>Registering for the Conference</vt:lpstr>
      <vt:lpstr>Registering for the Conference</vt:lpstr>
      <vt:lpstr>Registering for the Conference</vt:lpstr>
      <vt:lpstr>More Conference FAQs</vt:lpstr>
    </vt:vector>
  </TitlesOfParts>
  <Company>White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guide to registering for the GaPMP 2015 Kickoff Conference</dc:title>
  <dc:creator>Jane Grillo</dc:creator>
  <cp:lastModifiedBy>Jane Grillo</cp:lastModifiedBy>
  <cp:revision>5</cp:revision>
  <dcterms:created xsi:type="dcterms:W3CDTF">2015-08-17T18:47:02Z</dcterms:created>
  <dcterms:modified xsi:type="dcterms:W3CDTF">2015-08-18T21:00:47Z</dcterms:modified>
</cp:coreProperties>
</file>