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6" r:id="rId14"/>
    <p:sldId id="265"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14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grillo343@yahoo.com"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–Jodie </a:t>
            </a:r>
            <a:r>
              <a:rPr lang="en-US" sz="1600" dirty="0" err="1"/>
              <a:t>Zeuke</a:t>
            </a:r>
            <a:r>
              <a:rPr lang="en-US" sz="1600" dirty="0"/>
              <a:t>, </a:t>
            </a:r>
            <a:r>
              <a:rPr lang="en-US" sz="1600" i="1" dirty="0"/>
              <a:t>Oglethorpe</a:t>
            </a:r>
            <a:endParaRPr lang="en-US" sz="1600" dirty="0"/>
          </a:p>
          <a:p>
            <a:r>
              <a:rPr lang="en-US" sz="1600" b="1" dirty="0"/>
              <a:t>Northwest </a:t>
            </a:r>
            <a:r>
              <a:rPr lang="en-US" sz="1600" dirty="0"/>
              <a:t>- Angela West, </a:t>
            </a:r>
            <a:r>
              <a:rPr lang="en-US" sz="1600" i="1" dirty="0"/>
              <a:t>Haralson </a:t>
            </a:r>
            <a:endParaRPr lang="en-US" sz="1600" dirty="0"/>
          </a:p>
          <a:p>
            <a:r>
              <a:rPr lang="en-US" sz="1600" b="1" dirty="0"/>
              <a:t>Metro </a:t>
            </a:r>
            <a:r>
              <a:rPr lang="en-US" sz="1600" dirty="0"/>
              <a:t>– Ashley </a:t>
            </a:r>
            <a:r>
              <a:rPr lang="en-US" sz="1600" dirty="0" err="1"/>
              <a:t>Gellis</a:t>
            </a:r>
            <a:r>
              <a:rPr lang="en-US" sz="1600" dirty="0"/>
              <a:t>, </a:t>
            </a:r>
            <a:r>
              <a:rPr lang="en-US" sz="1600" i="1" dirty="0"/>
              <a:t>Marietta City</a:t>
            </a:r>
            <a:endParaRPr lang="en-US" sz="1600" dirty="0"/>
          </a:p>
          <a:p>
            <a:r>
              <a:rPr lang="en-US" sz="1600" b="1" dirty="0"/>
              <a:t>Middle </a:t>
            </a:r>
            <a:r>
              <a:rPr lang="en-US" sz="1600" dirty="0" smtClean="0"/>
              <a:t>–Dayna Moeller, </a:t>
            </a:r>
            <a:r>
              <a:rPr lang="en-US" sz="1600" i="1" dirty="0" smtClean="0"/>
              <a:t>Putnam</a:t>
            </a:r>
            <a:endParaRPr lang="en-US" sz="1600" i="1" dirty="0"/>
          </a:p>
          <a:p>
            <a:r>
              <a:rPr lang="en-US" sz="1600" b="1" dirty="0"/>
              <a:t>Southeast </a:t>
            </a:r>
            <a:r>
              <a:rPr lang="en-US" sz="1600" dirty="0"/>
              <a:t>- Karen </a:t>
            </a:r>
            <a:r>
              <a:rPr lang="en-US" sz="1600" dirty="0" err="1"/>
              <a:t>Tharpe</a:t>
            </a:r>
            <a:r>
              <a:rPr lang="en-US" sz="1600" dirty="0"/>
              <a:t>, </a:t>
            </a:r>
            <a:r>
              <a:rPr lang="en-US" sz="1600" i="1" dirty="0"/>
              <a:t>Appling</a:t>
            </a:r>
            <a:endParaRPr lang="en-US" sz="1600" dirty="0"/>
          </a:p>
          <a:p>
            <a:r>
              <a:rPr lang="en-US" sz="1600" b="1" dirty="0"/>
              <a:t>Southwest</a:t>
            </a:r>
            <a:r>
              <a:rPr lang="en-US" sz="1600" dirty="0"/>
              <a:t>-  </a:t>
            </a:r>
            <a:r>
              <a:rPr lang="en-US" sz="1600" dirty="0" err="1"/>
              <a:t>Shanitha</a:t>
            </a:r>
            <a:r>
              <a:rPr lang="en-US" sz="1600" dirty="0"/>
              <a:t> Jones, </a:t>
            </a:r>
            <a:r>
              <a:rPr lang="en-US" sz="1600" dirty="0" smtClean="0"/>
              <a:t>Marion</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304800"/>
            <a:ext cx="8229600" cy="1143000"/>
          </a:xfrm>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302875" cy="4940554"/>
          </a:xfrm>
          <a:prstGeom prst="rect">
            <a:avLst/>
          </a:prstGeo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65" y="1574704"/>
            <a:ext cx="7175869" cy="3708591"/>
          </a:xfrm>
          <a:prstGeom prst="rect">
            <a:avLst/>
          </a:prstGeo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92" y="1371600"/>
            <a:ext cx="7093315" cy="5023108"/>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013" y="1371600"/>
            <a:ext cx="7213971" cy="5048509"/>
          </a:xfrm>
          <a:prstGeom prst="rect">
            <a:avLst/>
          </a:prstGeom>
        </p:spPr>
      </p:pic>
    </p:spTree>
    <p:extLst>
      <p:ext uri="{BB962C8B-B14F-4D97-AF65-F5344CB8AC3E}">
        <p14:creationId xmlns:p14="http://schemas.microsoft.com/office/powerpoint/2010/main" val="385652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92" y="1358793"/>
            <a:ext cx="7106015" cy="4140413"/>
          </a:xfrm>
          <a:prstGeom prst="rect">
            <a:avLst/>
          </a:prstGeo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41" y="1450873"/>
            <a:ext cx="7169518" cy="3956253"/>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a:t>Amy McCollum, </a:t>
            </a:r>
            <a:r>
              <a:rPr lang="en-US" sz="4400" i="1" dirty="0"/>
              <a:t>Oconee</a:t>
            </a:r>
            <a:endParaRPr lang="en-US" sz="4400" dirty="0"/>
          </a:p>
          <a:p>
            <a:pPr marL="400050" lvl="1" indent="0">
              <a:buNone/>
            </a:pPr>
            <a:r>
              <a:rPr lang="en-US" sz="4400" dirty="0"/>
              <a:t>•       </a:t>
            </a:r>
            <a:r>
              <a:rPr lang="en-US" sz="4400" b="1" dirty="0"/>
              <a:t>Chairperson Elect </a:t>
            </a:r>
            <a:r>
              <a:rPr lang="en-US" sz="4400" dirty="0"/>
              <a:t>– April Wooten, </a:t>
            </a:r>
            <a:r>
              <a:rPr lang="en-US" sz="4400" i="1" dirty="0"/>
              <a:t>Jones </a:t>
            </a:r>
            <a:r>
              <a:rPr lang="en-US" sz="4400" dirty="0"/>
              <a:t>                          </a:t>
            </a:r>
          </a:p>
          <a:p>
            <a:pPr marL="400050" lvl="1" indent="0">
              <a:buNone/>
            </a:pPr>
            <a:r>
              <a:rPr lang="en-US" sz="4400" dirty="0"/>
              <a:t>•       </a:t>
            </a:r>
            <a:r>
              <a:rPr lang="en-US" sz="4400" b="1" dirty="0"/>
              <a:t>Vice Chairperson</a:t>
            </a:r>
            <a:r>
              <a:rPr lang="en-US" sz="4400" dirty="0"/>
              <a:t> –  Edith </a:t>
            </a:r>
            <a:r>
              <a:rPr lang="en-US" sz="4400" dirty="0" err="1"/>
              <a:t>Abakare</a:t>
            </a:r>
            <a:r>
              <a:rPr lang="en-US" sz="4400" dirty="0"/>
              <a:t>, </a:t>
            </a:r>
            <a:r>
              <a:rPr lang="en-US" sz="4400" i="1" dirty="0"/>
              <a:t>Atlanta Public Schools</a:t>
            </a:r>
            <a:endParaRPr lang="en-US" sz="4400" dirty="0"/>
          </a:p>
          <a:p>
            <a:pPr marL="400050" lvl="1" indent="0">
              <a:buNone/>
            </a:pPr>
            <a:r>
              <a:rPr lang="en-US" sz="4400" dirty="0"/>
              <a:t>•       </a:t>
            </a:r>
            <a:r>
              <a:rPr lang="en-US" sz="4400" b="1" dirty="0"/>
              <a:t>Recorder </a:t>
            </a:r>
            <a:r>
              <a:rPr lang="en-US" sz="4400" dirty="0"/>
              <a:t>– Diane Johnson, </a:t>
            </a:r>
            <a:r>
              <a:rPr lang="en-US" sz="4400" i="1" dirty="0"/>
              <a:t>Newton </a:t>
            </a:r>
            <a:r>
              <a:rPr lang="en-US" sz="4400" dirty="0"/>
              <a:t>                </a:t>
            </a:r>
          </a:p>
          <a:p>
            <a:pPr marL="400050" lvl="1" indent="0">
              <a:buNone/>
            </a:pPr>
            <a:r>
              <a:rPr lang="en-US" sz="4400" dirty="0"/>
              <a:t>•       </a:t>
            </a:r>
            <a:r>
              <a:rPr lang="en-US" sz="4400" b="1" dirty="0"/>
              <a:t>Immediate Past Chair</a:t>
            </a:r>
            <a:r>
              <a:rPr lang="en-US" sz="4400" dirty="0"/>
              <a:t>- Allison Stevenson, </a:t>
            </a:r>
            <a:r>
              <a:rPr lang="en-US" sz="4400" i="1" dirty="0"/>
              <a:t>Fayette</a:t>
            </a:r>
            <a:endParaRPr lang="en-US" sz="4400" dirty="0"/>
          </a:p>
          <a:p>
            <a:pPr lvl="1"/>
            <a:r>
              <a:rPr lang="en-US" sz="4400" dirty="0"/>
              <a:t> </a:t>
            </a:r>
          </a:p>
          <a:p>
            <a:pPr marL="0" lvl="0" indent="0">
              <a:buNone/>
            </a:pPr>
            <a:r>
              <a:rPr lang="en-US" sz="4400" dirty="0"/>
              <a:t> </a:t>
            </a:r>
            <a:r>
              <a:rPr lang="en-US" sz="4400" b="1" u="sng" dirty="0"/>
              <a:t>Region Representatives</a:t>
            </a:r>
            <a:r>
              <a:rPr lang="en-US" sz="4400" b="1" dirty="0"/>
              <a:t>              </a:t>
            </a:r>
            <a:endParaRPr lang="en-US" sz="4400" dirty="0"/>
          </a:p>
          <a:p>
            <a:pPr marL="400050" lvl="1" indent="0">
              <a:buNone/>
            </a:pPr>
            <a:r>
              <a:rPr lang="en-US" sz="4400" dirty="0"/>
              <a:t>•       </a:t>
            </a:r>
            <a:r>
              <a:rPr lang="en-US" sz="4400" b="1" dirty="0"/>
              <a:t>Northeast</a:t>
            </a:r>
            <a:r>
              <a:rPr lang="en-US" sz="4400" dirty="0"/>
              <a:t> –Jodie </a:t>
            </a:r>
            <a:r>
              <a:rPr lang="en-US" sz="4400" dirty="0" err="1"/>
              <a:t>Zeuke</a:t>
            </a:r>
            <a:r>
              <a:rPr lang="en-US" sz="4400" dirty="0"/>
              <a:t>, </a:t>
            </a:r>
            <a:r>
              <a:rPr lang="en-US" sz="4400" i="1" dirty="0"/>
              <a:t>Oglethorpe</a:t>
            </a:r>
            <a:endParaRPr lang="en-US" sz="4400" dirty="0"/>
          </a:p>
          <a:p>
            <a:pPr marL="400050" lvl="1" indent="0">
              <a:buNone/>
            </a:pPr>
            <a:r>
              <a:rPr lang="en-US" sz="4400" dirty="0"/>
              <a:t>•       </a:t>
            </a:r>
            <a:r>
              <a:rPr lang="en-US" sz="4400" b="1" dirty="0"/>
              <a:t>Northwest </a:t>
            </a:r>
            <a:r>
              <a:rPr lang="en-US" sz="4400" dirty="0"/>
              <a:t>- </a:t>
            </a:r>
            <a:r>
              <a:rPr lang="en-US" sz="4400" dirty="0" smtClean="0"/>
              <a:t>Angela West,</a:t>
            </a:r>
            <a:r>
              <a:rPr lang="en-US" sz="4400" dirty="0"/>
              <a:t> </a:t>
            </a:r>
            <a:r>
              <a:rPr lang="en-US" sz="4400" i="1" dirty="0" smtClean="0"/>
              <a:t>Haralson</a:t>
            </a:r>
            <a:r>
              <a:rPr lang="en-US" sz="4400" dirty="0"/>
              <a:t>                                        </a:t>
            </a:r>
          </a:p>
          <a:p>
            <a:pPr marL="400050" lvl="1" indent="0">
              <a:buNone/>
            </a:pPr>
            <a:r>
              <a:rPr lang="en-US" sz="4400" dirty="0"/>
              <a:t>•       </a:t>
            </a:r>
            <a:r>
              <a:rPr lang="en-US" sz="4400" b="1" dirty="0"/>
              <a:t>Metro </a:t>
            </a:r>
            <a:r>
              <a:rPr lang="en-US" sz="4400" dirty="0"/>
              <a:t>– Ashley </a:t>
            </a:r>
            <a:r>
              <a:rPr lang="en-US" sz="4400" dirty="0" err="1"/>
              <a:t>Gellis</a:t>
            </a:r>
            <a:r>
              <a:rPr lang="en-US" sz="4400" dirty="0"/>
              <a:t>, </a:t>
            </a:r>
            <a:r>
              <a:rPr lang="en-US" sz="4400" i="1" dirty="0"/>
              <a:t>Marietta City</a:t>
            </a:r>
            <a:r>
              <a:rPr lang="en-US" sz="4400" dirty="0"/>
              <a:t>                         </a:t>
            </a:r>
          </a:p>
          <a:p>
            <a:pPr marL="400050" lvl="1" indent="0">
              <a:buNone/>
            </a:pPr>
            <a:r>
              <a:rPr lang="en-US" sz="4400" dirty="0"/>
              <a:t>•       </a:t>
            </a:r>
            <a:r>
              <a:rPr lang="en-US" sz="4400" b="1" dirty="0"/>
              <a:t>Middle </a:t>
            </a:r>
            <a:r>
              <a:rPr lang="en-US" sz="4400" dirty="0" smtClean="0"/>
              <a:t>–Dayna Moeller, </a:t>
            </a:r>
            <a:r>
              <a:rPr lang="en-US" sz="4400" i="1" dirty="0" smtClean="0"/>
              <a:t>Putnam</a:t>
            </a:r>
            <a:endParaRPr lang="en-US" sz="4400" i="1" dirty="0"/>
          </a:p>
          <a:p>
            <a:pPr marL="400050" lvl="1" indent="0">
              <a:buNone/>
            </a:pPr>
            <a:r>
              <a:rPr lang="en-US" sz="4400" dirty="0"/>
              <a:t>•       </a:t>
            </a:r>
            <a:r>
              <a:rPr lang="en-US" sz="4400" b="1" dirty="0"/>
              <a:t>Southeast </a:t>
            </a:r>
            <a:r>
              <a:rPr lang="en-US" sz="4400" dirty="0"/>
              <a:t>- Lori Bonds, </a:t>
            </a:r>
            <a:r>
              <a:rPr lang="en-US" sz="4400" i="1" dirty="0"/>
              <a:t>Emmanuel </a:t>
            </a:r>
            <a:r>
              <a:rPr lang="en-US" sz="4400" dirty="0"/>
              <a:t>   </a:t>
            </a:r>
          </a:p>
          <a:p>
            <a:pPr marL="400050" lvl="1" indent="0">
              <a:buNone/>
            </a:pPr>
            <a:r>
              <a:rPr lang="en-US" sz="4400" dirty="0"/>
              <a:t>•       </a:t>
            </a:r>
            <a:r>
              <a:rPr lang="en-US" sz="4400" b="1" dirty="0" smtClean="0"/>
              <a:t>Southwest</a:t>
            </a:r>
            <a:r>
              <a:rPr lang="en-US" sz="4400" b="1" dirty="0"/>
              <a:t> </a:t>
            </a:r>
            <a:r>
              <a:rPr lang="en-US" sz="4400" dirty="0"/>
              <a:t>-  </a:t>
            </a:r>
            <a:r>
              <a:rPr lang="en-US" sz="4400" dirty="0" err="1"/>
              <a:t>Shanitha</a:t>
            </a:r>
            <a:r>
              <a:rPr lang="en-US" sz="4400" dirty="0"/>
              <a:t> Jones, </a:t>
            </a:r>
            <a:r>
              <a:rPr lang="en-US" sz="4400" i="1" dirty="0"/>
              <a:t>Marion       </a:t>
            </a:r>
            <a:r>
              <a:rPr lang="en-US" sz="4400" dirty="0"/>
              <a:t>                         </a:t>
            </a:r>
          </a:p>
          <a:p>
            <a:pPr marL="400050" lvl="1"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smtClean="0"/>
              <a:t>Alecia </a:t>
            </a:r>
            <a:r>
              <a:rPr lang="en-US" sz="4400" dirty="0" err="1" smtClean="0"/>
              <a:t>Segursky</a:t>
            </a:r>
            <a:r>
              <a:rPr lang="en-US" sz="4400" dirty="0" smtClean="0"/>
              <a:t>, </a:t>
            </a:r>
            <a:r>
              <a:rPr lang="en-US" sz="4400" i="1" dirty="0" smtClean="0"/>
              <a:t>Gordon </a:t>
            </a:r>
            <a:endParaRPr lang="en-US" sz="4400" i="1" dirty="0"/>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Lynn Holland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16-17, 2017</a:t>
            </a:r>
          </a:p>
          <a:p>
            <a:endParaRPr lang="en-US" sz="5900" dirty="0"/>
          </a:p>
          <a:p>
            <a:r>
              <a:rPr lang="en-US" sz="5900" b="1" dirty="0" smtClean="0"/>
              <a:t>Annual </a:t>
            </a:r>
            <a:r>
              <a:rPr lang="en-US" sz="5900" b="1" dirty="0" err="1"/>
              <a:t>GaPMP</a:t>
            </a:r>
            <a:r>
              <a:rPr lang="en-US" sz="5900" b="1" dirty="0"/>
              <a:t> Kick-Off </a:t>
            </a:r>
            <a:r>
              <a:rPr lang="en-US" sz="5900" b="1" dirty="0" smtClean="0"/>
              <a:t>Conference Sept. 27-29, 2017</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jgrillo343@yahoo.com</a:t>
            </a:r>
            <a:endParaRPr lang="en-US" u="sng" dirty="0" smtClean="0"/>
          </a:p>
          <a:p>
            <a:pPr marL="0" indent="0">
              <a:buNone/>
            </a:pPr>
            <a:r>
              <a:rPr lang="en-US" dirty="0" smtClean="0"/>
              <a:t> </a:t>
            </a:r>
            <a:r>
              <a:rPr lang="en-US" dirty="0"/>
              <a:t>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2325</Words>
  <Application>Microsoft Office PowerPoint</Application>
  <PresentationFormat>On-screen Show (4:3)</PresentationFormat>
  <Paragraphs>337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Metro Mentors</vt:lpstr>
      <vt:lpstr>Middle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70</cp:revision>
  <dcterms:created xsi:type="dcterms:W3CDTF">2015-08-04T14:47:52Z</dcterms:created>
  <dcterms:modified xsi:type="dcterms:W3CDTF">2017-08-16T02:52:45Z</dcterms:modified>
</cp:coreProperties>
</file>