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5" r:id="rId14"/>
    <p:sldId id="266"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ane.grillo@white.k12.ga.us"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412420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r>
              <a:rPr lang="en-US" dirty="0" smtClean="0"/>
              <a:t>The Regional Reps are: </a:t>
            </a:r>
          </a:p>
          <a:p>
            <a:r>
              <a:rPr lang="en-US" sz="1600" dirty="0"/>
              <a:t> </a:t>
            </a:r>
            <a:r>
              <a:rPr lang="en-US" sz="1600" b="1" dirty="0"/>
              <a:t>Northeast</a:t>
            </a:r>
            <a:r>
              <a:rPr lang="en-US" sz="1600" dirty="0"/>
              <a:t> –Jodie </a:t>
            </a:r>
            <a:r>
              <a:rPr lang="en-US" sz="1600" dirty="0" err="1"/>
              <a:t>Zeuke</a:t>
            </a:r>
            <a:r>
              <a:rPr lang="en-US" sz="1600" dirty="0"/>
              <a:t>, </a:t>
            </a:r>
            <a:r>
              <a:rPr lang="en-US" sz="1600" i="1" dirty="0" smtClean="0"/>
              <a:t>Oglethorpe</a:t>
            </a:r>
          </a:p>
          <a:p>
            <a:endParaRPr lang="en-US" sz="1600" dirty="0"/>
          </a:p>
          <a:p>
            <a:r>
              <a:rPr lang="en-US" sz="1600" dirty="0"/>
              <a:t> </a:t>
            </a:r>
            <a:r>
              <a:rPr lang="en-US" sz="1600" b="1" dirty="0"/>
              <a:t>Northwest </a:t>
            </a:r>
            <a:r>
              <a:rPr lang="en-US" sz="1600" dirty="0"/>
              <a:t>- </a:t>
            </a:r>
            <a:r>
              <a:rPr lang="en-US" sz="1600" dirty="0" smtClean="0"/>
              <a:t>Rene Davis, </a:t>
            </a:r>
            <a:r>
              <a:rPr lang="en-US" sz="1600" i="1" dirty="0" smtClean="0"/>
              <a:t>Douglas</a:t>
            </a:r>
          </a:p>
          <a:p>
            <a:endParaRPr lang="en-US" sz="1600" i="1" dirty="0" smtClean="0"/>
          </a:p>
          <a:p>
            <a:r>
              <a:rPr lang="en-US" sz="1600" dirty="0"/>
              <a:t> </a:t>
            </a:r>
            <a:r>
              <a:rPr lang="en-US" sz="1600" b="1" dirty="0" smtClean="0"/>
              <a:t>Metro</a:t>
            </a:r>
            <a:r>
              <a:rPr lang="en-US" sz="1600" b="1" dirty="0"/>
              <a:t> </a:t>
            </a:r>
            <a:r>
              <a:rPr lang="en-US" sz="1600" dirty="0"/>
              <a:t>– Ashley </a:t>
            </a:r>
            <a:r>
              <a:rPr lang="en-US" sz="1600" dirty="0" err="1" smtClean="0"/>
              <a:t>Gellis</a:t>
            </a:r>
            <a:r>
              <a:rPr lang="en-US" sz="1600" dirty="0" smtClean="0"/>
              <a:t>, </a:t>
            </a:r>
            <a:r>
              <a:rPr lang="en-US" sz="1600" i="1" dirty="0" smtClean="0"/>
              <a:t>Marietta </a:t>
            </a:r>
          </a:p>
          <a:p>
            <a:r>
              <a:rPr lang="en-US" sz="1600" dirty="0"/>
              <a:t>                      </a:t>
            </a:r>
          </a:p>
          <a:p>
            <a:r>
              <a:rPr lang="en-US" sz="1600" dirty="0"/>
              <a:t> </a:t>
            </a:r>
            <a:r>
              <a:rPr lang="en-US" sz="1600" b="1" dirty="0"/>
              <a:t>Middle </a:t>
            </a:r>
            <a:r>
              <a:rPr lang="en-US" sz="1600" dirty="0"/>
              <a:t>–Kathy Simmons, </a:t>
            </a:r>
            <a:r>
              <a:rPr lang="en-US" sz="1600" i="1" dirty="0"/>
              <a:t>Dodge</a:t>
            </a:r>
          </a:p>
          <a:p>
            <a:endParaRPr lang="en-US" sz="1600" b="1" dirty="0" smtClean="0"/>
          </a:p>
          <a:p>
            <a:r>
              <a:rPr lang="en-US" sz="1600" b="1" dirty="0" smtClean="0"/>
              <a:t>Southeast</a:t>
            </a:r>
            <a:r>
              <a:rPr lang="en-US" sz="1600" b="1" dirty="0"/>
              <a:t> </a:t>
            </a:r>
            <a:r>
              <a:rPr lang="en-US" sz="1600" dirty="0"/>
              <a:t>- </a:t>
            </a:r>
            <a:r>
              <a:rPr lang="en-US" sz="1600" dirty="0" smtClean="0"/>
              <a:t>Lori Bonds, </a:t>
            </a:r>
            <a:r>
              <a:rPr lang="en-US" sz="1600" i="1" dirty="0" err="1" smtClean="0"/>
              <a:t>Emmanual</a:t>
            </a:r>
            <a:endParaRPr lang="en-US" sz="1600" i="1" dirty="0" smtClean="0"/>
          </a:p>
          <a:p>
            <a:endParaRPr lang="en-US" sz="1600" b="1" dirty="0" smtClean="0"/>
          </a:p>
          <a:p>
            <a:r>
              <a:rPr lang="en-US" sz="1600" b="1" dirty="0" smtClean="0"/>
              <a:t>Southwest</a:t>
            </a:r>
            <a:r>
              <a:rPr lang="en-US" sz="1600" dirty="0"/>
              <a:t> -  </a:t>
            </a:r>
            <a:r>
              <a:rPr lang="en-US" sz="1600" dirty="0" err="1"/>
              <a:t>Shanitha</a:t>
            </a:r>
            <a:r>
              <a:rPr lang="en-US" sz="1600" dirty="0"/>
              <a:t> Jones, </a:t>
            </a:r>
            <a:r>
              <a:rPr lang="en-US" sz="1600" i="1" dirty="0" smtClean="0"/>
              <a:t>Marion</a:t>
            </a:r>
          </a:p>
          <a:p>
            <a:r>
              <a:rPr lang="en-US" sz="1600" dirty="0"/>
              <a:t>                                </a:t>
            </a:r>
            <a:br>
              <a:rPr lang="en-US" sz="1600" dirty="0"/>
            </a:b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84870"/>
            <a:ext cx="3677302" cy="4285978"/>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304800"/>
            <a:ext cx="8229600" cy="1143000"/>
          </a:xfrm>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262" y="1447800"/>
            <a:ext cx="7302875" cy="5016758"/>
          </a:xfrm>
          <a:prstGeom prst="rect">
            <a:avLst/>
          </a:prstGeo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63" y="1447800"/>
            <a:ext cx="7226671" cy="5029458"/>
          </a:xfrm>
          <a:prstGeom prst="rect">
            <a:avLst/>
          </a:prstGeo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6400"/>
            <a:ext cx="7055213" cy="5035809"/>
          </a:xfrm>
          <a:prstGeom prst="rect">
            <a:avLst/>
          </a:prstGeom>
        </p:spPr>
      </p:pic>
    </p:spTree>
    <p:extLst>
      <p:ext uri="{BB962C8B-B14F-4D97-AF65-F5344CB8AC3E}">
        <p14:creationId xmlns:p14="http://schemas.microsoft.com/office/powerpoint/2010/main" val="38565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7252073" cy="4972306"/>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41" y="1600200"/>
            <a:ext cx="7169518" cy="5010407"/>
          </a:xfrm>
          <a:prstGeom prst="rect">
            <a:avLst/>
          </a:prstGeo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2" y="1654084"/>
            <a:ext cx="7118716" cy="3549832"/>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Authentic Stakeholder Engagement</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2274276" y="4495800"/>
            <a:ext cx="4572000" cy="923330"/>
          </a:xfrm>
          <a:prstGeom prst="rect">
            <a:avLst/>
          </a:prstGeom>
        </p:spPr>
        <p:txBody>
          <a:bodyPr>
            <a:spAutoFit/>
          </a:bodyPr>
          <a:lstStyle/>
          <a:p>
            <a:r>
              <a:rPr lang="en-US" dirty="0"/>
              <a:t>Sustainable change depends on having people with the problem internalize the change. </a:t>
            </a:r>
          </a:p>
          <a:p>
            <a:r>
              <a:rPr lang="en-US" baseline="-25000" dirty="0"/>
              <a:t>Heifetz and </a:t>
            </a:r>
            <a:r>
              <a:rPr lang="en-US" baseline="-25000" dirty="0" err="1"/>
              <a:t>Linsky</a:t>
            </a:r>
            <a:r>
              <a:rPr lang="en-US" baseline="-25000" dirty="0"/>
              <a:t>, 2002</a:t>
            </a:r>
            <a:endParaRPr lang="en-US" dirty="0"/>
          </a:p>
        </p:txBody>
      </p:sp>
      <p:pic>
        <p:nvPicPr>
          <p:cNvPr id="7" name="Content Placeholder 5"/>
          <p:cNvPicPr>
            <a:picLocks noChangeAspect="1" noChangeArrowheads="1"/>
          </p:cNvPicPr>
          <p:nvPr/>
        </p:nvPicPr>
        <p:blipFill rotWithShape="1">
          <a:blip r:embed="rId3">
            <a:extLst>
              <a:ext uri="{28A0092B-C50C-407E-A947-70E740481C1C}">
                <a14:useLocalDpi xmlns:a14="http://schemas.microsoft.com/office/drawing/2010/main" val="0"/>
              </a:ext>
            </a:extLst>
          </a:blip>
          <a:srcRect l="6563" t="11000" r="22344" b="6250"/>
          <a:stretch/>
        </p:blipFill>
        <p:spPr bwMode="auto">
          <a:xfrm>
            <a:off x="1981200" y="1560925"/>
            <a:ext cx="5303520" cy="385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81200" y="5638800"/>
            <a:ext cx="5562600" cy="923330"/>
          </a:xfrm>
          <a:prstGeom prst="rect">
            <a:avLst/>
          </a:prstGeom>
          <a:noFill/>
        </p:spPr>
        <p:txBody>
          <a:bodyPr wrap="square" rtlCol="0">
            <a:spAutoFit/>
          </a:bodyPr>
          <a:lstStyle/>
          <a:p>
            <a:r>
              <a:rPr lang="en-US" dirty="0"/>
              <a:t>Sustainable change depends on having people with the problem internalize the change. </a:t>
            </a:r>
          </a:p>
          <a:p>
            <a:r>
              <a:rPr lang="en-US" baseline="-25000" dirty="0"/>
              <a:t>Heifetz and </a:t>
            </a:r>
            <a:r>
              <a:rPr lang="en-US" baseline="-25000" dirty="0" err="1"/>
              <a:t>Linsky</a:t>
            </a:r>
            <a:r>
              <a:rPr lang="en-US" baseline="-25000" dirty="0"/>
              <a:t>, 2002</a:t>
            </a:r>
            <a:endParaRPr lang="en-US" dirty="0"/>
          </a:p>
        </p:txBody>
      </p:sp>
      <p:pic>
        <p:nvPicPr>
          <p:cNvPr id="9" name="Content Placeholder 4" descr="community 21"/>
          <p:cNvPicPr>
            <a:picLocks noChangeAspect="1" noChangeArrowheads="1"/>
          </p:cNvPicPr>
          <p:nvPr/>
        </p:nvPicPr>
        <p:blipFill>
          <a:blip r:embed="rId4" cstate="print"/>
          <a:srcRect/>
          <a:stretch>
            <a:fillRect/>
          </a:stretch>
        </p:blipFill>
        <p:spPr>
          <a:xfrm>
            <a:off x="914401" y="5032772"/>
            <a:ext cx="762000" cy="975360"/>
          </a:xfrm>
          <a:prstGeom prst="rect">
            <a:avLst/>
          </a:prstGeom>
          <a:noFill/>
        </p:spPr>
      </p:pic>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 Parent Survey annually to the parents at randomly selected schools in order to raise success rates for students with disabilities. The </a:t>
            </a:r>
            <a:r>
              <a:rPr lang="en-US" dirty="0" err="1"/>
              <a:t>GaDOE</a:t>
            </a:r>
            <a:r>
              <a:rPr lang="en-US" dirty="0"/>
              <a:t> asks parents to answer questions to help </a:t>
            </a:r>
            <a:r>
              <a:rPr lang="en-US" dirty="0" smtClean="0"/>
              <a:t>assist with </a:t>
            </a:r>
            <a:r>
              <a:rPr lang="en-US" dirty="0"/>
              <a:t>helping local schools find ways to better partner with families. </a:t>
            </a:r>
            <a:r>
              <a:rPr lang="en-US" dirty="0" smtClean="0"/>
              <a:t> All </a:t>
            </a:r>
            <a:r>
              <a:rPr lang="en-US" dirty="0"/>
              <a:t>Parent Mentors are asked to assist with the distributing the surveys and facilitating the return of as many surveys </a:t>
            </a:r>
            <a:r>
              <a:rPr lang="en-US" dirty="0" smtClean="0"/>
              <a:t>as possible</a:t>
            </a:r>
            <a:r>
              <a:rPr lang="en-US" dirty="0"/>
              <a:t>. Large districts will distribute surveys to some schools each year. Medium and small districts will have surveys done some years with no surveys during other years. The schools are randomly selected to achieve a </a:t>
            </a:r>
            <a:r>
              <a:rPr lang="en-US" dirty="0" smtClean="0"/>
              <a:t>fair representation </a:t>
            </a:r>
            <a:r>
              <a:rPr lang="en-US" dirty="0"/>
              <a:t>of Georgia parents so it is important that the surveys get to the schools that are indicated each year.</a:t>
            </a:r>
          </a:p>
          <a:p>
            <a:pPr marL="0" indent="0">
              <a:buNone/>
            </a:pPr>
            <a:r>
              <a:rPr lang="en-US" dirty="0"/>
              <a:t> </a:t>
            </a:r>
          </a:p>
          <a:p>
            <a:pPr marL="0" indent="0">
              <a:buNone/>
            </a:pPr>
            <a:r>
              <a:rPr lang="en-US" i="1" dirty="0"/>
              <a:t>Hint: Tips on how to assist your district with survey collection and using 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Parent</a:t>
            </a:r>
          </a:p>
          <a:p>
            <a:pPr marL="0" indent="0">
              <a:buNone/>
            </a:pPr>
            <a:r>
              <a:rPr lang="en-US" dirty="0"/>
              <a:t>Mentor,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Vital Behaviors and training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Quarterly Reporting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a:t>Amy McCollum, </a:t>
            </a:r>
            <a:r>
              <a:rPr lang="en-US" sz="4400" i="1" dirty="0"/>
              <a:t>Oconee</a:t>
            </a:r>
            <a:endParaRPr lang="en-US" sz="4400" dirty="0"/>
          </a:p>
          <a:p>
            <a:pPr marL="400050" lvl="1" indent="0">
              <a:buNone/>
            </a:pPr>
            <a:r>
              <a:rPr lang="en-US" sz="4400" dirty="0"/>
              <a:t>•       </a:t>
            </a:r>
            <a:r>
              <a:rPr lang="en-US" sz="4400" b="1" dirty="0"/>
              <a:t>Chairperson Elect </a:t>
            </a:r>
            <a:r>
              <a:rPr lang="en-US" sz="4400" dirty="0"/>
              <a:t>– April Wooten, </a:t>
            </a:r>
            <a:r>
              <a:rPr lang="en-US" sz="4400" i="1" dirty="0"/>
              <a:t>Jones </a:t>
            </a:r>
            <a:r>
              <a:rPr lang="en-US" sz="4400" dirty="0"/>
              <a:t>                          </a:t>
            </a:r>
          </a:p>
          <a:p>
            <a:pPr marL="400050" lvl="1" indent="0">
              <a:buNone/>
            </a:pPr>
            <a:r>
              <a:rPr lang="en-US" sz="4400" dirty="0"/>
              <a:t>•       </a:t>
            </a:r>
            <a:r>
              <a:rPr lang="en-US" sz="4400" b="1" dirty="0"/>
              <a:t>Vice Chairperson</a:t>
            </a:r>
            <a:r>
              <a:rPr lang="en-US" sz="4400" dirty="0"/>
              <a:t> –  Edith </a:t>
            </a:r>
            <a:r>
              <a:rPr lang="en-US" sz="4400" dirty="0" err="1"/>
              <a:t>Abakare</a:t>
            </a:r>
            <a:r>
              <a:rPr lang="en-US" sz="4400" dirty="0"/>
              <a:t>, </a:t>
            </a:r>
            <a:r>
              <a:rPr lang="en-US" sz="4400" i="1" dirty="0"/>
              <a:t>Atlanta Public Schools</a:t>
            </a:r>
            <a:endParaRPr lang="en-US" sz="4400" dirty="0"/>
          </a:p>
          <a:p>
            <a:pPr marL="400050" lvl="1" indent="0">
              <a:buNone/>
            </a:pPr>
            <a:r>
              <a:rPr lang="en-US" sz="4400" dirty="0"/>
              <a:t>•       </a:t>
            </a:r>
            <a:r>
              <a:rPr lang="en-US" sz="4400" b="1" dirty="0"/>
              <a:t>Recorder </a:t>
            </a:r>
            <a:r>
              <a:rPr lang="en-US" sz="4400" dirty="0"/>
              <a:t>– Diane Johnson, </a:t>
            </a:r>
            <a:r>
              <a:rPr lang="en-US" sz="4400" i="1" dirty="0"/>
              <a:t>Newton </a:t>
            </a:r>
            <a:r>
              <a:rPr lang="en-US" sz="4400" dirty="0"/>
              <a:t>                </a:t>
            </a:r>
          </a:p>
          <a:p>
            <a:pPr marL="400050" lvl="1" indent="0">
              <a:buNone/>
            </a:pPr>
            <a:r>
              <a:rPr lang="en-US" sz="4400" dirty="0"/>
              <a:t>•       </a:t>
            </a:r>
            <a:r>
              <a:rPr lang="en-US" sz="4400" b="1" dirty="0"/>
              <a:t>Immediate Past Chair</a:t>
            </a:r>
            <a:r>
              <a:rPr lang="en-US" sz="4400" dirty="0"/>
              <a:t>- Allison Stevenson, </a:t>
            </a:r>
            <a:r>
              <a:rPr lang="en-US" sz="4400" i="1" dirty="0"/>
              <a:t>Fayette</a:t>
            </a:r>
            <a:endParaRPr lang="en-US" sz="4400" dirty="0"/>
          </a:p>
          <a:p>
            <a:pPr lvl="1"/>
            <a:r>
              <a:rPr lang="en-US" sz="4400" dirty="0"/>
              <a:t> </a:t>
            </a:r>
          </a:p>
          <a:p>
            <a:pPr marL="0" lvl="0" indent="0">
              <a:buNone/>
            </a:pPr>
            <a:r>
              <a:rPr lang="en-US" sz="4400" dirty="0"/>
              <a:t> </a:t>
            </a:r>
            <a:r>
              <a:rPr lang="en-US" sz="4400" b="1" u="sng" dirty="0"/>
              <a:t>Region Representatives</a:t>
            </a:r>
            <a:r>
              <a:rPr lang="en-US" sz="4400" b="1" dirty="0"/>
              <a:t>              </a:t>
            </a:r>
            <a:endParaRPr lang="en-US" sz="4400" dirty="0"/>
          </a:p>
          <a:p>
            <a:pPr marL="400050" lvl="1" indent="0">
              <a:buNone/>
            </a:pPr>
            <a:r>
              <a:rPr lang="en-US" sz="4400" dirty="0"/>
              <a:t>•       </a:t>
            </a:r>
            <a:r>
              <a:rPr lang="en-US" sz="4400" b="1" dirty="0"/>
              <a:t>Northeast</a:t>
            </a:r>
            <a:r>
              <a:rPr lang="en-US" sz="4400" dirty="0"/>
              <a:t> –Jodie </a:t>
            </a:r>
            <a:r>
              <a:rPr lang="en-US" sz="4400" dirty="0" err="1"/>
              <a:t>Zeuke</a:t>
            </a:r>
            <a:r>
              <a:rPr lang="en-US" sz="4400" dirty="0"/>
              <a:t>, </a:t>
            </a:r>
            <a:r>
              <a:rPr lang="en-US" sz="4400" i="1" dirty="0"/>
              <a:t>Oglethorpe</a:t>
            </a:r>
            <a:endParaRPr lang="en-US" sz="4400" dirty="0"/>
          </a:p>
          <a:p>
            <a:pPr marL="400050" lvl="1" indent="0">
              <a:buNone/>
            </a:pPr>
            <a:r>
              <a:rPr lang="en-US" sz="4400" dirty="0"/>
              <a:t>•       </a:t>
            </a:r>
            <a:r>
              <a:rPr lang="en-US" sz="4400" b="1" dirty="0"/>
              <a:t>Northwest </a:t>
            </a:r>
            <a:r>
              <a:rPr lang="en-US" sz="4400" dirty="0"/>
              <a:t>- </a:t>
            </a:r>
            <a:r>
              <a:rPr lang="en-US" sz="4400" dirty="0" smtClean="0"/>
              <a:t>Renee </a:t>
            </a:r>
            <a:r>
              <a:rPr lang="en-US" sz="4400" dirty="0"/>
              <a:t>Davis, </a:t>
            </a:r>
            <a:r>
              <a:rPr lang="en-US" sz="4400" i="1" dirty="0"/>
              <a:t>Douglas</a:t>
            </a:r>
            <a:r>
              <a:rPr lang="en-US" sz="4400" dirty="0"/>
              <a:t>                                        </a:t>
            </a:r>
          </a:p>
          <a:p>
            <a:pPr marL="400050" lvl="1" indent="0">
              <a:buNone/>
            </a:pPr>
            <a:r>
              <a:rPr lang="en-US" sz="4400" dirty="0"/>
              <a:t>•       </a:t>
            </a:r>
            <a:r>
              <a:rPr lang="en-US" sz="4400" b="1" dirty="0"/>
              <a:t>Metro </a:t>
            </a:r>
            <a:r>
              <a:rPr lang="en-US" sz="4400" dirty="0"/>
              <a:t>– Ashley </a:t>
            </a:r>
            <a:r>
              <a:rPr lang="en-US" sz="4400" dirty="0" err="1"/>
              <a:t>Gellis</a:t>
            </a:r>
            <a:r>
              <a:rPr lang="en-US" sz="4400" dirty="0"/>
              <a:t>, </a:t>
            </a:r>
            <a:r>
              <a:rPr lang="en-US" sz="4400" i="1" dirty="0"/>
              <a:t>Marietta City</a:t>
            </a:r>
            <a:r>
              <a:rPr lang="en-US" sz="4400" dirty="0"/>
              <a:t>                         </a:t>
            </a:r>
          </a:p>
          <a:p>
            <a:pPr marL="400050" lvl="1" indent="0">
              <a:buNone/>
            </a:pPr>
            <a:r>
              <a:rPr lang="en-US" sz="4400" dirty="0"/>
              <a:t>•       </a:t>
            </a:r>
            <a:r>
              <a:rPr lang="en-US" sz="4400" b="1" dirty="0"/>
              <a:t>Middle </a:t>
            </a:r>
            <a:r>
              <a:rPr lang="en-US" sz="4400" dirty="0"/>
              <a:t>–Kathy Simmons, Dodge</a:t>
            </a:r>
          </a:p>
          <a:p>
            <a:pPr marL="400050" lvl="1" indent="0">
              <a:buNone/>
            </a:pPr>
            <a:r>
              <a:rPr lang="en-US" sz="4400" dirty="0"/>
              <a:t>•       </a:t>
            </a:r>
            <a:r>
              <a:rPr lang="en-US" sz="4400" b="1" dirty="0"/>
              <a:t>Southeast </a:t>
            </a:r>
            <a:r>
              <a:rPr lang="en-US" sz="4400" dirty="0"/>
              <a:t>- Lori Bonds, </a:t>
            </a:r>
            <a:r>
              <a:rPr lang="en-US" sz="4400" i="1" dirty="0"/>
              <a:t>Emmanuel </a:t>
            </a:r>
            <a:r>
              <a:rPr lang="en-US" sz="4400" dirty="0"/>
              <a:t>   </a:t>
            </a:r>
          </a:p>
          <a:p>
            <a:pPr marL="400050" lvl="1" indent="0">
              <a:buNone/>
            </a:pPr>
            <a:r>
              <a:rPr lang="en-US" sz="4400" dirty="0"/>
              <a:t>•       </a:t>
            </a:r>
            <a:r>
              <a:rPr lang="en-US" sz="4400" b="1" dirty="0" smtClean="0"/>
              <a:t>Southwest</a:t>
            </a:r>
            <a:r>
              <a:rPr lang="en-US" sz="4400" b="1" dirty="0"/>
              <a:t> </a:t>
            </a:r>
            <a:r>
              <a:rPr lang="en-US" sz="4400" dirty="0"/>
              <a:t>-  </a:t>
            </a:r>
            <a:r>
              <a:rPr lang="en-US" sz="4400" dirty="0" err="1"/>
              <a:t>Shanitha</a:t>
            </a:r>
            <a:r>
              <a:rPr lang="en-US" sz="4400" dirty="0"/>
              <a:t> Jones, Marion                                </a:t>
            </a:r>
          </a:p>
          <a:p>
            <a:pPr marL="400050" lvl="1"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a:t>Ann Cross, </a:t>
            </a:r>
            <a:r>
              <a:rPr lang="en-US" sz="4400" i="1" dirty="0"/>
              <a:t>Gordon</a:t>
            </a:r>
            <a:r>
              <a:rPr lang="en-US" sz="4400" dirty="0"/>
              <a:t> </a:t>
            </a:r>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Lynn Holland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16-17, 2016</a:t>
            </a:r>
          </a:p>
          <a:p>
            <a:endParaRPr lang="en-US" sz="5900" dirty="0"/>
          </a:p>
          <a:p>
            <a:r>
              <a:rPr lang="en-US" sz="5900" b="1" dirty="0" smtClean="0"/>
              <a:t>Annual </a:t>
            </a:r>
            <a:r>
              <a:rPr lang="en-US" sz="5900" b="1" dirty="0" err="1"/>
              <a:t>GaPMP</a:t>
            </a:r>
            <a:r>
              <a:rPr lang="en-US" sz="5900" b="1" dirty="0"/>
              <a:t> Kick-Off </a:t>
            </a:r>
            <a:r>
              <a:rPr lang="en-US" sz="5900" b="1" dirty="0" smtClean="0"/>
              <a:t>Conference Sept. 14-16, 2016</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t>
            </a:r>
            <a:r>
              <a:rPr lang="en-US" sz="5900" b="1" smtClean="0"/>
              <a:t>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a:hlinkClick r:id="rId6"/>
              </a:rPr>
              <a:t>jane.grillo@white.k12.ga.us</a:t>
            </a:r>
            <a:r>
              <a:rPr lang="en-US" dirty="0"/>
              <a:t>  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districts’ 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2316</Words>
  <Application>Microsoft Office PowerPoint</Application>
  <PresentationFormat>On-screen Show (4:3)</PresentationFormat>
  <Paragraphs>346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Middle Mentors</vt:lpstr>
      <vt:lpstr>Metro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58</cp:revision>
  <dcterms:created xsi:type="dcterms:W3CDTF">2015-08-04T14:47:52Z</dcterms:created>
  <dcterms:modified xsi:type="dcterms:W3CDTF">2016-08-14T18:11:54Z</dcterms:modified>
</cp:coreProperties>
</file>