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F6ADC23-D03F-4F17-89B1-39F3E5A85B2E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43C5B44-A84C-429A-9788-FD1BA17479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Copperplate Gothic Bold" pitchFamily="34" charset="0"/>
                <a:ea typeface="Times New Roman"/>
                <a:cs typeface="Times New Roman"/>
              </a:rPr>
              <a:t>Let’s DO It Together-:</a:t>
            </a:r>
          </a:p>
          <a:p>
            <a:r>
              <a:rPr lang="en-US" dirty="0" smtClean="0">
                <a:effectLst/>
                <a:latin typeface="Copperplate Gothic Bold" pitchFamily="34" charset="0"/>
                <a:ea typeface="Times New Roman"/>
                <a:cs typeface="Times New Roman"/>
              </a:rPr>
              <a:t>Increasing Parental Involvement and Collaboration</a:t>
            </a:r>
            <a:endParaRPr lang="en-US" sz="1600" dirty="0">
              <a:latin typeface="Copperplate Gothic Bold" pitchFamily="34" charset="0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267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Juvenile Justice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Office of Education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Parent Mentor Conference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30045"/>
            <a:ext cx="3048000" cy="2898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94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90857"/>
            <a:ext cx="716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  <a:latin typeface="Copperplate Gothic Bold" pitchFamily="34" charset="0"/>
                <a:ea typeface="Times New Roman"/>
                <a:cs typeface="Times New Roman"/>
              </a:rPr>
              <a:t>Session Objectives:</a:t>
            </a:r>
          </a:p>
          <a:p>
            <a:endParaRPr lang="en-US" sz="1600" dirty="0">
              <a:latin typeface="Copperplate Gothic Bold" pitchFamily="34" charset="0"/>
              <a:ea typeface="Times New Roman"/>
              <a:cs typeface="Times New Roman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Increase Parent Mentor knowledge of Department of Juvenile Justice-Georgia Preparatory Academy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14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Establish partnership with parent mentors to increase collaboration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14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Gain input on areas of needs for increased collaboration for community and schools</a:t>
            </a:r>
            <a:endParaRPr lang="en-US" sz="14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286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858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DID YOU KNOW……….?</a:t>
            </a:r>
          </a:p>
          <a:p>
            <a:endParaRPr lang="en-US" sz="1400" dirty="0" smtClean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Department of Juvenile Justice (DJJ) is the 181</a:t>
            </a:r>
            <a:r>
              <a:rPr lang="en-US" sz="1400" baseline="300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st</a:t>
            </a: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 School District of Georgia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DJJ recently changed the school name to GEORGIA PREPARATORY ACADEMY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21 Regional Youth Detention Centers (RYDC) and 7 Youth Development Campuses (YDC)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Student earn Carnegie Units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YDC Campuses have CTAE Programs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Cosmetology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Horticulture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Automotive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Construction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Computer Applications</a:t>
            </a:r>
          </a:p>
          <a:p>
            <a:pPr lvl="1"/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764289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1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858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All teachers will have access to Promethean Boards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KINDLES to increase reading achievement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RYDC students have access to DEPCO Modules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Digital Music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Music Composition</a:t>
            </a:r>
          </a:p>
          <a:p>
            <a:pPr lvl="2"/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764289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048000" cy="149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0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018" y="762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INCREASED PARENT COLLABORATION:</a:t>
            </a:r>
          </a:p>
          <a:p>
            <a:endParaRPr lang="en-US" sz="16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Attend school meetings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Actively participate in the IEP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Partner with DJJ Parent Mentor</a:t>
            </a: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1"/>
            <a:ext cx="214528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642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6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WHAT CAN YOU DO TO HELP:</a:t>
            </a:r>
          </a:p>
          <a:p>
            <a:pPr algn="ctr"/>
            <a:endParaRPr lang="en-US" sz="16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SPREAD THE WORD in YOUR District</a:t>
            </a:r>
          </a:p>
          <a:p>
            <a:pPr algn="ctr"/>
            <a:endParaRPr lang="en-US" sz="1600" dirty="0">
              <a:latin typeface="Copperplate Gothic Bold" pitchFamily="34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Copperplate Gothic Bold" pitchFamily="34" charset="0"/>
                <a:ea typeface="Times New Roman"/>
                <a:cs typeface="Times New Roman" pitchFamily="18" charset="0"/>
              </a:rPr>
              <a:t>Visit www.djj.state.ga.us</a:t>
            </a: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1"/>
            <a:ext cx="214528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420</TotalTime>
  <Words>172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Macro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Georgia-Department of Juvenile Justice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Gore</dc:creator>
  <cp:lastModifiedBy>Kimberly Gore</cp:lastModifiedBy>
  <cp:revision>9</cp:revision>
  <dcterms:created xsi:type="dcterms:W3CDTF">2013-08-30T17:45:35Z</dcterms:created>
  <dcterms:modified xsi:type="dcterms:W3CDTF">2013-09-12T12:36:52Z</dcterms:modified>
</cp:coreProperties>
</file>