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76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0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7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3C386-7BE8-42F1-917B-C84369D0BD37}" type="datetimeFigureOut">
              <a:rPr lang="en-US" smtClean="0"/>
              <a:t>9/4/2016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011EB-253F-4DA1-8B93-2663920BF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5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parentmentor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Learning Modules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10 Step Guide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905" y="914400"/>
            <a:ext cx="4572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finish the lessons in a course, this window will pop up.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2" y="3048000"/>
            <a:ext cx="7302875" cy="20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8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your Certificate and celebrate your success!!!!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2190"/>
            <a:ext cx="3810000" cy="2986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97994"/>
            <a:ext cx="3429000" cy="3352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962400" y="42672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72400" y="5461353"/>
            <a:ext cx="91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7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www.parentmentors.org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4648200" cy="3275653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5257800" y="2286000"/>
            <a:ext cx="24384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2895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Learning 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0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receive an email from WORDPRESS</a:t>
            </a:r>
          </a:p>
          <a:p>
            <a:r>
              <a:rPr lang="en-US" dirty="0" smtClean="0"/>
              <a:t>Login with your user name and temporary password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0"/>
            <a:ext cx="7915497" cy="412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80" y="4419600"/>
            <a:ext cx="4673840" cy="1073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333999"/>
            <a:ext cx="914400" cy="158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7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now have created your user login and password.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can click “remember me” however, it may just save user name not password… so save it somewhere else in </a:t>
            </a:r>
            <a:r>
              <a:rPr lang="en-US" dirty="0" smtClean="0"/>
              <a:t>case. You can save both in your browser, but it is not recommended when are using</a:t>
            </a:r>
            <a:r>
              <a:rPr lang="en-US" dirty="0" smtClean="0"/>
              <a:t> a public network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This user name and password will be used to track your progress on the learning modules.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03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Become familiar with the Learning Modules</a:t>
            </a:r>
          </a:p>
          <a:p>
            <a:r>
              <a:rPr lang="en-US" dirty="0" smtClean="0"/>
              <a:t>As you complete modules you will see your progress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971800"/>
            <a:ext cx="53216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3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Learning!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6222429" cy="4114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85800" y="29718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41684" y="4953000"/>
            <a:ext cx="1524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3733800"/>
            <a:ext cx="140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Course Description and Learning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70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2766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Complete the module!  Not all modules end in quizzes, but every time you complete a quiz you can earn a </a:t>
            </a:r>
            <a:r>
              <a:rPr lang="en-US" dirty="0" err="1" smtClean="0"/>
              <a:t>cerrtificate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895600"/>
            <a:ext cx="5429627" cy="32704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718912" y="5562600"/>
            <a:ext cx="1295400" cy="755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progress window will show up when you have completed your quiz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2667000"/>
            <a:ext cx="6217024" cy="385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Step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10400" cy="22859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Not all lessons have quizzes. </a:t>
            </a:r>
          </a:p>
          <a:p>
            <a:r>
              <a:rPr lang="en-US" dirty="0" smtClean="0"/>
              <a:t>When you complete a lesson which has no quiz, click on the box that says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Mark Complete </a:t>
            </a:r>
            <a:r>
              <a:rPr lang="en-US" dirty="0" smtClean="0"/>
              <a:t>and that lesson will show on your board making you one step closer to the badge for that learning module. </a:t>
            </a:r>
          </a:p>
          <a:p>
            <a:r>
              <a:rPr lang="en-US" dirty="0" smtClean="0"/>
              <a:t>Click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Next Lesson </a:t>
            </a:r>
            <a:r>
              <a:rPr lang="en-US" dirty="0" smtClean="0"/>
              <a:t>to move on to the next lesson.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14800"/>
            <a:ext cx="6248792" cy="220356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43000" y="5216581"/>
            <a:ext cx="1676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649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259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Online Learning Modules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Mentor Learning Modules</dc:title>
  <dc:creator>Jane Grillo</dc:creator>
  <cp:lastModifiedBy>Jane Grillo</cp:lastModifiedBy>
  <cp:revision>13</cp:revision>
  <dcterms:created xsi:type="dcterms:W3CDTF">2016-08-17T12:40:22Z</dcterms:created>
  <dcterms:modified xsi:type="dcterms:W3CDTF">2016-09-04T11:39:46Z</dcterms:modified>
</cp:coreProperties>
</file>